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99"/>
  </p:notesMasterIdLst>
  <p:sldIdLst>
    <p:sldId id="366" r:id="rId2"/>
    <p:sldId id="367" r:id="rId3"/>
    <p:sldId id="259" r:id="rId4"/>
    <p:sldId id="260" r:id="rId5"/>
    <p:sldId id="287" r:id="rId6"/>
    <p:sldId id="290" r:id="rId7"/>
    <p:sldId id="291" r:id="rId8"/>
    <p:sldId id="293" r:id="rId9"/>
    <p:sldId id="264" r:id="rId10"/>
    <p:sldId id="280" r:id="rId11"/>
    <p:sldId id="368" r:id="rId12"/>
    <p:sldId id="330" r:id="rId13"/>
    <p:sldId id="331" r:id="rId14"/>
    <p:sldId id="332" r:id="rId15"/>
    <p:sldId id="333" r:id="rId16"/>
    <p:sldId id="335" r:id="rId17"/>
    <p:sldId id="339" r:id="rId18"/>
    <p:sldId id="341" r:id="rId19"/>
    <p:sldId id="343" r:id="rId20"/>
    <p:sldId id="345" r:id="rId21"/>
    <p:sldId id="347" r:id="rId22"/>
    <p:sldId id="349" r:id="rId23"/>
    <p:sldId id="350" r:id="rId24"/>
    <p:sldId id="369" r:id="rId25"/>
    <p:sldId id="351" r:id="rId26"/>
    <p:sldId id="352" r:id="rId27"/>
    <p:sldId id="354" r:id="rId28"/>
    <p:sldId id="356" r:id="rId29"/>
    <p:sldId id="358" r:id="rId30"/>
    <p:sldId id="359" r:id="rId31"/>
    <p:sldId id="362" r:id="rId32"/>
    <p:sldId id="363" r:id="rId33"/>
    <p:sldId id="364" r:id="rId34"/>
    <p:sldId id="365" r:id="rId35"/>
    <p:sldId id="370" r:id="rId36"/>
    <p:sldId id="338" r:id="rId37"/>
    <p:sldId id="340" r:id="rId38"/>
    <p:sldId id="342" r:id="rId39"/>
    <p:sldId id="344" r:id="rId40"/>
    <p:sldId id="348" r:id="rId41"/>
    <p:sldId id="353" r:id="rId42"/>
    <p:sldId id="355" r:id="rId43"/>
    <p:sldId id="357" r:id="rId44"/>
    <p:sldId id="360" r:id="rId45"/>
    <p:sldId id="361" r:id="rId46"/>
    <p:sldId id="334" r:id="rId47"/>
    <p:sldId id="336" r:id="rId48"/>
    <p:sldId id="337" r:id="rId49"/>
    <p:sldId id="281" r:id="rId50"/>
    <p:sldId id="282" r:id="rId51"/>
    <p:sldId id="346" r:id="rId52"/>
    <p:sldId id="292" r:id="rId53"/>
    <p:sldId id="294" r:id="rId54"/>
    <p:sldId id="295" r:id="rId55"/>
    <p:sldId id="296" r:id="rId56"/>
    <p:sldId id="371" r:id="rId57"/>
    <p:sldId id="258" r:id="rId58"/>
    <p:sldId id="261" r:id="rId59"/>
    <p:sldId id="262" r:id="rId60"/>
    <p:sldId id="263" r:id="rId61"/>
    <p:sldId id="265" r:id="rId62"/>
    <p:sldId id="266" r:id="rId63"/>
    <p:sldId id="268" r:id="rId64"/>
    <p:sldId id="269" r:id="rId65"/>
    <p:sldId id="270" r:id="rId66"/>
    <p:sldId id="271" r:id="rId67"/>
    <p:sldId id="272" r:id="rId68"/>
    <p:sldId id="267" r:id="rId69"/>
    <p:sldId id="273" r:id="rId70"/>
    <p:sldId id="274" r:id="rId71"/>
    <p:sldId id="275" r:id="rId72"/>
    <p:sldId id="276" r:id="rId73"/>
    <p:sldId id="277" r:id="rId74"/>
    <p:sldId id="278" r:id="rId75"/>
    <p:sldId id="289" r:id="rId76"/>
    <p:sldId id="279" r:id="rId77"/>
    <p:sldId id="283" r:id="rId78"/>
    <p:sldId id="284" r:id="rId79"/>
    <p:sldId id="372" r:id="rId80"/>
    <p:sldId id="300" r:id="rId81"/>
    <p:sldId id="301" r:id="rId82"/>
    <p:sldId id="302" r:id="rId83"/>
    <p:sldId id="303" r:id="rId84"/>
    <p:sldId id="304" r:id="rId85"/>
    <p:sldId id="305" r:id="rId86"/>
    <p:sldId id="306" r:id="rId87"/>
    <p:sldId id="307" r:id="rId88"/>
    <p:sldId id="308" r:id="rId89"/>
    <p:sldId id="309" r:id="rId90"/>
    <p:sldId id="310" r:id="rId91"/>
    <p:sldId id="311" r:id="rId92"/>
    <p:sldId id="312" r:id="rId93"/>
    <p:sldId id="313" r:id="rId94"/>
    <p:sldId id="314" r:id="rId95"/>
    <p:sldId id="315" r:id="rId96"/>
    <p:sldId id="327" r:id="rId97"/>
    <p:sldId id="328" r:id="rId98"/>
  </p:sldIdLst>
  <p:sldSz cx="12192000" cy="6858000"/>
  <p:notesSz cx="6858000" cy="9144000"/>
  <p:defaultTextStyle>
    <a:defPPr>
      <a:defRPr lang="ko-KR"/>
    </a:defPPr>
    <a:lvl1pPr marL="0" algn="l" defTabSz="457200" rtl="0" eaLnBrk="1" latinLnBrk="0" hangingPunct="1">
      <a:defRPr lang="ko-KR" sz="1800" kern="1200">
        <a:solidFill>
          <a:schemeClr val="tx1"/>
        </a:solidFill>
        <a:latin typeface="+mn-lt"/>
        <a:ea typeface="+mn-ea"/>
        <a:cs typeface="+mn-cs"/>
      </a:defRPr>
    </a:lvl1pPr>
    <a:lvl2pPr marL="457200" algn="l" defTabSz="457200" rtl="0" eaLnBrk="1" latinLnBrk="0" hangingPunct="1">
      <a:defRPr lang="ko-KR" sz="1800" kern="1200">
        <a:solidFill>
          <a:schemeClr val="tx1"/>
        </a:solidFill>
        <a:latin typeface="+mn-lt"/>
        <a:ea typeface="+mn-ea"/>
        <a:cs typeface="+mn-cs"/>
      </a:defRPr>
    </a:lvl2pPr>
    <a:lvl3pPr marL="914400" algn="l" defTabSz="457200" rtl="0" eaLnBrk="1" latinLnBrk="0" hangingPunct="1">
      <a:defRPr lang="ko-KR" sz="1800" kern="1200">
        <a:solidFill>
          <a:schemeClr val="tx1"/>
        </a:solidFill>
        <a:latin typeface="+mn-lt"/>
        <a:ea typeface="+mn-ea"/>
        <a:cs typeface="+mn-cs"/>
      </a:defRPr>
    </a:lvl3pPr>
    <a:lvl4pPr marL="1371600" algn="l" defTabSz="457200" rtl="0" eaLnBrk="1" latinLnBrk="0" hangingPunct="1">
      <a:defRPr lang="ko-KR" sz="1800" kern="1200">
        <a:solidFill>
          <a:schemeClr val="tx1"/>
        </a:solidFill>
        <a:latin typeface="+mn-lt"/>
        <a:ea typeface="+mn-ea"/>
        <a:cs typeface="+mn-cs"/>
      </a:defRPr>
    </a:lvl4pPr>
    <a:lvl5pPr marL="1828800" algn="l" defTabSz="457200" rtl="0" eaLnBrk="1" latinLnBrk="0" hangingPunct="1">
      <a:defRPr lang="ko-KR" sz="1800" kern="1200">
        <a:solidFill>
          <a:schemeClr val="tx1"/>
        </a:solidFill>
        <a:latin typeface="+mn-lt"/>
        <a:ea typeface="+mn-ea"/>
        <a:cs typeface="+mn-cs"/>
      </a:defRPr>
    </a:lvl5pPr>
    <a:lvl6pPr marL="2286000" algn="l" defTabSz="457200" rtl="0" eaLnBrk="1" latinLnBrk="0" hangingPunct="1">
      <a:defRPr lang="ko-KR" sz="1800" kern="1200">
        <a:solidFill>
          <a:schemeClr val="tx1"/>
        </a:solidFill>
        <a:latin typeface="+mn-lt"/>
        <a:ea typeface="+mn-ea"/>
        <a:cs typeface="+mn-cs"/>
      </a:defRPr>
    </a:lvl6pPr>
    <a:lvl7pPr marL="2743200" algn="l" defTabSz="457200" rtl="0" eaLnBrk="1" latinLnBrk="0" hangingPunct="1">
      <a:defRPr lang="ko-KR" sz="1800" kern="1200">
        <a:solidFill>
          <a:schemeClr val="tx1"/>
        </a:solidFill>
        <a:latin typeface="+mn-lt"/>
        <a:ea typeface="+mn-ea"/>
        <a:cs typeface="+mn-cs"/>
      </a:defRPr>
    </a:lvl7pPr>
    <a:lvl8pPr marL="3200400" algn="l" defTabSz="457200" rtl="0" eaLnBrk="1" latinLnBrk="0" hangingPunct="1">
      <a:defRPr lang="ko-KR" sz="1800" kern="1200">
        <a:solidFill>
          <a:schemeClr val="tx1"/>
        </a:solidFill>
        <a:latin typeface="+mn-lt"/>
        <a:ea typeface="+mn-ea"/>
        <a:cs typeface="+mn-cs"/>
      </a:defRPr>
    </a:lvl8pPr>
    <a:lvl9pPr marL="3657600" algn="l" defTabSz="457200" rtl="0" eaLnBrk="1" latinLnBrk="0" hangingPunct="1">
      <a:defRPr lang="ko-K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theme" Target="theme/theme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notesMaster" Target="notesMasters/notesMaster1.xml"/><Relationship Id="rId10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a:lstStyle/>
          <a:p>
            <a:endParaRPr lang="ko-KR"/>
          </a:p>
        </p:txBody>
      </p:sp>
      <p:sp>
        <p:nvSpPr>
          <p:cNvPr id="3" name="Date Placeholder 2"/>
          <p:cNvSpPr>
            <a:spLocks noGrp="1"/>
          </p:cNvSpPr>
          <p:nvPr>
            <p:ph type="dt" sz="half" idx="1"/>
          </p:nvPr>
        </p:nvSpPr>
        <p:spPr>
          <a:xfrm>
            <a:off x="3884613" y="0"/>
            <a:ext cx="2971800" cy="457200"/>
          </a:xfrm>
          <a:prstGeom prst="rect">
            <a:avLst/>
          </a:prstGeom>
        </p:spPr>
        <p:txBody>
          <a:bodyPr/>
          <a:lstStyle/>
          <a:p>
            <a:endParaRPr lang="ko-KR"/>
          </a:p>
        </p:txBody>
      </p:sp>
      <p:sp>
        <p:nvSpPr>
          <p:cNvPr id="4" name="Slide Image Placeholder 3"/>
          <p:cNvSpPr>
            <a:spLocks noGrp="1" noRot="1" noChangeAspect="1"/>
          </p:cNvSpPr>
          <p:nvPr>
            <p:ph type="sldImg" idx="2"/>
          </p:nvPr>
        </p:nvSpPr>
        <p:spPr>
          <a:xfrm>
            <a:off x="1143000" y="685800"/>
            <a:ext cx="4572000" cy="3429000"/>
          </a:xfrm>
          <a:prstGeom prst="rect">
            <a:avLst/>
          </a:prstGeom>
        </p:spPr>
      </p:sp>
      <p:sp>
        <p:nvSpPr>
          <p:cNvPr id="5" name="Notes Placeholder 4"/>
          <p:cNvSpPr>
            <a:spLocks noGrp="1"/>
          </p:cNvSpPr>
          <p:nvPr>
            <p:ph type="body" sz="quarter" idx="3"/>
          </p:nvPr>
        </p:nvSpPr>
        <p:spPr>
          <a:xfrm>
            <a:off x="685800" y="4343400"/>
            <a:ext cx="5486400" cy="4114800"/>
          </a:xfrm>
          <a:prstGeom prst="rect">
            <a:avLst/>
          </a:prstGeom>
        </p:spPr>
        <p:txBody>
          <a:bodyPr/>
          <a:lstStyle/>
          <a:p>
            <a:endParaRPr lang="ko-KR"/>
          </a:p>
        </p:txBody>
      </p:sp>
      <p:sp>
        <p:nvSpPr>
          <p:cNvPr id="6" name="Footer Placeholder 5"/>
          <p:cNvSpPr>
            <a:spLocks noGrp="1"/>
          </p:cNvSpPr>
          <p:nvPr>
            <p:ph type="ftr" sz="quarter" idx="4"/>
          </p:nvPr>
        </p:nvSpPr>
        <p:spPr>
          <a:xfrm>
            <a:off x="0" y="8685213"/>
            <a:ext cx="2971800" cy="457200"/>
          </a:xfrm>
          <a:prstGeom prst="rect">
            <a:avLst/>
          </a:prstGeom>
        </p:spPr>
        <p:txBody>
          <a:bodyPr/>
          <a:lstStyle/>
          <a:p>
            <a:endParaRPr lang="ko-KR"/>
          </a:p>
        </p:txBody>
      </p:sp>
      <p:sp>
        <p:nvSpPr>
          <p:cNvPr id="7" name="Slide Number Placeholder 6"/>
          <p:cNvSpPr>
            <a:spLocks noGrp="1"/>
          </p:cNvSpPr>
          <p:nvPr>
            <p:ph type="sldNum" sz="quarter" idx="5"/>
          </p:nvPr>
        </p:nvSpPr>
        <p:spPr>
          <a:xfrm>
            <a:off x="3884613" y="8685213"/>
            <a:ext cx="2971800" cy="457200"/>
          </a:xfrm>
          <a:prstGeom prst="rect">
            <a:avLst/>
          </a:prstGeom>
        </p:spPr>
        <p:txBody>
          <a:bodyPr/>
          <a:lstStyle/>
          <a:p>
            <a:endParaRPr lang="ko-KR"/>
          </a:p>
        </p:txBody>
      </p:sp>
    </p:spTree>
  </p:cSld>
  <p:clrMap bg1="lt1" tx1="dk1" bg2="lt2" tx2="dk2" accent1="accent1" accent2="accent2" accent3="accent3" accent4="accent4" accent5="accent5" accent6="accent6" hlink="hlink" folHlink="folHlink"/>
  <p:hf/>
  <p:notesStyle>
    <a:lvl1pPr marL="0" algn="l">
      <a:defRPr lang="ko-KR" sz="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t>0–20분: 예제를 이해하기 위한 기본 개념. </a:t>
            </a:r>
          </a:p>
          <a:p>
            <a:r>
              <a:t>기본 실습 정본: W03_초보용_노드펼침.toe.</a:t>
            </a:r>
          </a:p>
          <a:p>
            <a:r>
              <a:t/>
            </a:r>
          </a:p>
          <a:p>
            <a:r>
              <a:t>오늘의 공통 결과는 W03_초보용_노드펼침.toe 기반 물결이다. 표지는 해당 예제의 실제 TD 출력. 학생에게 음량, 위상 속도, 공간 간격을 구분하여 조절하게 한다.</a:t>
            </a:r>
          </a:p>
          <a:p>
            <a:r>
              <a:t>기준 파일: W03_초보용_노드펼침.toe / TD 2025.32820. 실제 노드 경로: /W03_BEGINNER_WATER.</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36682716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t>0–20분: 예제를 이해하기 위한 기본 개념. </a:t>
            </a:r>
          </a:p>
          <a:p>
            <a:r>
              <a:t>기본 실습 정본: W03_초보용_노드펼침.toe.</a:t>
            </a:r>
          </a:p>
          <a:p>
            <a:r>
              <a:t/>
            </a:r>
          </a:p>
          <a:p>
            <a:r>
              <a:t>기초와 실습은1–34장으로운영한다. 뒤쪽설정표는막혔을때찾아보고, 심화내용은시간이남거나수업후에활용한다. 기본결과완성과저장시간을먼저확보한다.</a:t>
            </a:r>
          </a:p>
          <a:p>
            <a:r>
              <a:t>기준 파일: W03_초보용_노드펼침.toe / TD 2025.32820. 실제 노드 경로: /W03_BEGINNER_WATER.</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40534793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0–20분: 예제를 이해하기 위한 기본 개념. </a:t>
            </a:r>
          </a:p>
          <a:p>
            <a:r>
              <a:t>기본 실습 정본: W03_초보용_노드펼침.toe.</a:t>
            </a:r>
          </a:p>
          <a:p>
            <a:r>
              <a:t/>
            </a:r>
          </a:p>
          <a:p>
            <a:r>
              <a:t>좌표와 출력값을 구분한다. (x,y)는 어디서 읽는가, n은 무엇을 읽었는가다. RGB=(n,n,n)이므로 n을 낮추면 어두워진다. 위치가 자동으로 이동하는 것은 아니다.</a:t>
            </a:r>
          </a:p>
          <a:p>
            <a:r>
              <a:t>출처: https://thebookofshaders.com/11/</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0–20분: 예제를 이해하기 위한 기본 개념. </a:t>
            </a:r>
          </a:p>
          <a:p>
            <a:r>
              <a:t>기본 실습 정본: W03_초보용_노드펼침.toe.</a:t>
            </a:r>
          </a:p>
          <a:p>
            <a:r>
              <a:t/>
            </a:r>
          </a:p>
          <a:p>
            <a:r>
              <a:t>그래프는 관계를 보여 주는 개념 도식이다. 가운데는 같은 격자 표본을 부드럽게 보간한 Value Noise의 유한 구간이다. 답: 구름은 연속 노이즈, 깜빡임은 주기 신호. Noise도 Seed와 좌표가 같으면 재현할 수 있다.</a:t>
            </a:r>
          </a:p>
          <a:p>
            <a:r>
              <a:t>출처: https://thebookofshaders.com/11/</a:t>
            </a:r>
          </a:p>
          <a:p>
            <a:r>
              <a:t>출처: https://derivative.ca/UserGuide/Noise_CHOP</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0–20분: 예제를 이해하기 위한 기본 개념. </a:t>
            </a:r>
          </a:p>
          <a:p>
            <a:r>
              <a:t>기본 실습 정본: W03_초보용_노드펼침.toe.</a:t>
            </a:r>
          </a:p>
          <a:p>
            <a:r>
              <a:t/>
            </a:r>
          </a:p>
          <a:p>
            <a:r>
              <a:t>TOP은 위치별 픽셀, CHOP은 이름이 있는 채널별 숫자 샘플이다. 오른쪽은 왼쪽의 한 행을 읽은 도식이다. Noise CHOP을 새로 생성하면 같은 값이 나오는 것은 아니다. CHOP에도 고정 배열이 있다. 자동으로 움직인다고 가정하지 않고 시간 범위, Time Slice, 샘플률과 입력을 확인한다. Noise SOP은 기하 데이터에 사용하는 노이즈라고 짧게 비교한다.</a:t>
            </a:r>
          </a:p>
          <a:p>
            <a:r>
              <a:t>출처: https://derivative.ca/UserGuide/Noise_CHOP</a:t>
            </a:r>
          </a:p>
          <a:p>
            <a:r>
              <a:t>출처: https://derivative.ca/UserGuide/Noise_TOP</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0–20분: 예제를 이해하기 위한 기본 개념. </a:t>
            </a:r>
          </a:p>
          <a:p>
            <a:r>
              <a:t>기본 실습 정본: W03_초보용_노드펼침.toe.</a:t>
            </a:r>
          </a:p>
          <a:p>
            <a:r>
              <a:t/>
            </a:r>
          </a:p>
          <a:p>
            <a:r>
              <a:t>왼쪽을 반지름에 그대로 쓰면 시간이 지날수록 범위를 벗어난다. 오른쪽은 정해진 범위에서 반복한다. 느린 신호는 움직임 제어에, 오디오 샘플률의 빠른 신호는 소리에 사용할 수 있다. 이어지는 Pattern·Math 구성도 같은 반복 원리를 이용한다.</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0–20분: 예제를 이해하기 위한 기본 개념. </a:t>
            </a:r>
          </a:p>
          <a:p>
            <a:r>
              <a:t>기본 실습 정본: W03_초보용_노드펼침.toe.</a:t>
            </a:r>
          </a:p>
          <a:p>
            <a:r>
              <a:t/>
            </a:r>
          </a:p>
          <a:p>
            <a:r>
              <a:t>주파수는 1초 동안의 반복 횟수다. 0.5 Hz는 2초에 한 번, 1 Hz는 1초에 한 번이다. 질문의 답은 2초에서 1초로 줄어든다. 이 시간 주기를 Noise TOP의 공간 Period와 구분한다.</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0–20분: 예제를 이해하기 위한 기본 개념. </a:t>
            </a:r>
          </a:p>
          <a:p>
            <a:r>
              <a:t>기본 실습 정본: W03_초보용_노드펼침.toe.</a:t>
            </a:r>
          </a:p>
          <a:p>
            <a:r>
              <a:t/>
            </a:r>
          </a:p>
          <a:p>
            <a:r>
              <a:t>반 주기인 0.5만큼 위상을 달리하면 두 원이 번갈아 커지는 움직임을 만들 수 있다. 위상을 바꿔도 주기와 진폭은 유지한다. LFO는 상태를 누적하므로 절대시간 사인식과의 정확한 동기화에는 시작 시점과 Reset도 영향을 준다.</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0–20분: 예제를 이해하기 위한 기본 개념. </a:t>
            </a:r>
          </a:p>
          <a:p>
            <a:r>
              <a:t>기본 실습 정본: W03_초보용_노드펼침.toe.</a:t>
            </a:r>
          </a:p>
          <a:p>
            <a:r>
              <a:t/>
            </a:r>
          </a:p>
          <a:p>
            <a:r>
              <a:t>높이용 축을 z로 정한 예. x,y는 고정하고 z=0.8n만 바꾼다. 0.8을 0.2로 바꾸면 같은 무늬 위치에서 높이가 1/4이 된다. 실제 카메라 이동이 아니다. TD에서 z축이 언제나 위라는 뜻도 아니다.</a:t>
            </a:r>
          </a:p>
          <a:p>
            <a:r>
              <a:t>출처: https://thebookofshaders.com/13/</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0–20분: 예제를 이해하기 위한 기본 개념. </a:t>
            </a:r>
          </a:p>
          <a:p>
            <a:r>
              <a:t>기본 실습 정본: W03_초보용_노드펼침.toe.</a:t>
            </a:r>
          </a:p>
          <a:p>
            <a:r>
              <a:t/>
            </a:r>
          </a:p>
          <a:p>
            <a:r>
              <a:t>접선은 표면을 따라가는 방향, 법선은 그에 수직이다. 높이가 같아도 기울기가 다르면 법선은 다르다. 법선의 기울기와 높이의 크기를 구분하고, 높이맵의 이웃 값 차이로 표면 방향을 구할 수 있다고 연결한다.</a:t>
            </a:r>
          </a:p>
          <a:p>
            <a:r>
              <a:t>출처: https://learnopengl.com/Advanced-Lighting/Normal-Mapping</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t>20–55분: 소리와 반복 무늬 실습. </a:t>
            </a:r>
          </a:p>
          <a:p>
            <a:r>
              <a:t>기본 실습 정본: W03_초보용_노드펼침.toe.</a:t>
            </a:r>
          </a:p>
          <a:p>
            <a:r>
              <a:t/>
            </a:r>
          </a:p>
          <a:p>
            <a:r>
              <a:t>실습의정본파일은W03_초보용_노드펼침.toe하나다. 초보자는준비된파일에서노드확인, 값변경, 참조연결을실습한다. 빈파일에서재구성은선택복습이다. 원래파일을보존하려면처음부터SaveAs로W03_이름.toe저장한다.</a:t>
            </a:r>
          </a:p>
          <a:p>
            <a:r>
              <a:t>기준 파일: W03_초보용_노드펼침.toe / TD 2025.32820. 실제 노드 경로: /W03_BEGINNER_WATER.</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30726275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t>20–55분: 소리와 반복 무늬 실습. </a:t>
            </a:r>
          </a:p>
          <a:p>
            <a:r>
              <a:t>기본 실습 정본: W03_초보용_노드펼침.toe.</a:t>
            </a:r>
          </a:p>
          <a:p>
            <a:r>
              <a:t/>
            </a:r>
          </a:p>
          <a:p>
            <a:r>
              <a:t>실제 편집기 캡처를 크게 보여준다. tone, volume, rms를 찾고, rms에서 height로 내려가는 참조선을 찾는다. 오른쪽 surface는 Geometry COMP이고 그 안에 Grid POP 및 Attribute POP가 있다. scene 래퍼는 제거된 파일이다. 이 전체 화면 뒤에 같은 화면의 구역 확대를 사용한다.</a:t>
            </a:r>
          </a:p>
          <a:p>
            <a:r>
              <a:t>기준 파일: W03_초보용_노드펼침.toe / TD 2025.32820. 실제 노드 경로: /W03_BEGINNER_WATER.</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4281542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t>20–55분: 소리와 반복 무늬 실습. </a:t>
            </a:r>
          </a:p>
          <a:p>
            <a:r>
              <a:t>기본 실습 정본: W03_초보용_노드펼침.toe.</a:t>
            </a:r>
          </a:p>
          <a:p>
            <a:r>
              <a:t/>
            </a:r>
          </a:p>
          <a:p>
            <a:r>
              <a:t>위 도식은 TD 화면을 재현한 그림이 아닌 편집 가능한 연결 관계 도식이다. CHOP과 TOP을 직접 같은 종류의 와이어로 연결하는 것이 아니다. rms의 chan1을 height의 Brightness 1에 CHOP Reference로 연결한다. 현재 저장된 상대 표현식은 me.parent().op('rms')['chan1']; speed의 phase는 me.parent().op('speed')['phase']이다. 학생은 채널 드래그와 CHOP Reference 선택으로 만들 수 있다.</a:t>
            </a:r>
          </a:p>
          <a:p>
            <a:r>
              <a:t>기준 파일: W03_초보용_노드펼침.toe / TD 2025.32820. 실제 노드 경로: /W03_BEGINNER_WATER.</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373493799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t>20–55분: 소리와 반복 무늬 실습. </a:t>
            </a:r>
          </a:p>
          <a:p>
            <a:r>
              <a:t>기본 실습 정본: W03_초보용_노드펼침.toe.</a:t>
            </a:r>
          </a:p>
          <a:p>
            <a:r>
              <a:t/>
            </a:r>
          </a:p>
          <a:p>
            <a:r>
              <a:t>tone을 클릭하고 Audio Oscillator CHOP의 Type=Sine, Base Frequency=110, Amplitude=1, Sample Rate=44100을 확인한다. 110Hz는 초당 110회 반복되는 소리 신호다. 파형의 양수·음수는 스피커 진동의 방향과 연결된다. 이것을 곧바로 크기/높이에 넣으면 음수와 빠른 진동 문제가 생긴다. 시각 속도는 별도의 LFO이며 오디오 Hz와 같지 않다. 선택 비교: Base Frequency를 220으로 바꾸면 음이 높아지지만 물결 이동 속도는 그대로다. 비교 후110으로 복구.</a:t>
            </a:r>
          </a:p>
          <a:p>
            <a:r>
              <a:t>기준 파일: W03_초보용_노드펼침.toe / TD 2025.32820. 실제 노드 경로: /W03_BEGINNER_WATER.</a:t>
            </a:r>
          </a:p>
          <a:p>
            <a:r>
              <a:t>https://derivative.ca/UserGuide/Audio_Oscillator_CHOP</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246060873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t>20–55분: 소리와 반복 무늬 실습. </a:t>
            </a:r>
          </a:p>
          <a:p>
            <a:r>
              <a:t>기본 실습 정본: W03_초보용_노드펼침.toe.</a:t>
            </a:r>
          </a:p>
          <a:p>
            <a:r>
              <a:t/>
            </a:r>
          </a:p>
          <a:p>
            <a:r>
              <a:t>volume 클릭→Mult-Add 페이지→Multiply. 0,0.3,0.8 순으로 비교한다. 대상 변수 이외 조건 고정: rings Phase=0.25, Period=0.22, 같은 카메라/조명. 현재 예제에서 음량은 RMS를 거쳐 높이 이미지의 밝기를 조절한다. 시각적인 명암은 법선과 조명의 영향도 있으므로 렌더 밝기가 정확히 두 배라고 설명하지 않는다. 기본값0.65로 복구. 수학 원리: 음원 샘플에 gain을 곱한다.</a:t>
            </a:r>
          </a:p>
          <a:p>
            <a:r>
              <a:t>기준 파일: W03_초보용_노드펼침.toe / TD 2025.32820. 실제 노드 경로: /W03_BEGINNER_WATER.</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61113906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t>20–55분: 소리와 반복 무늬 실습. </a:t>
            </a:r>
          </a:p>
          <a:p>
            <a:r>
              <a:t>기본 실습 정본: W03_초보용_노드펼침.toe.</a:t>
            </a:r>
          </a:p>
          <a:p>
            <a:r>
              <a:t/>
            </a:r>
          </a:p>
          <a:p>
            <a:r>
              <a:t>핵심 설명부터 한다: RMS는 입력 구간의 오디오 신호 크기를 하나의 숫자로 읽는 방법이다. 현재 rms는 volume을 분석하며 audio_out 뒤에 연결되어 있지 않다. 따라서 스피커 출력 장치가 꺼져 있어도 계산된다. Analyze 페이지 Function=RMS Power, Common Time Slice=Off인 실제 저장값을 유지한다. 입력 tone이 Time Slice On이므로 매번 제공되는 오디오 구간을 분석한다. 약0.46은 충분한 사인 주기 기준이며 프레임마다 조금 달라진다.</a:t>
            </a:r>
          </a:p>
          <a:p>
            <a:r>
              <a:t>기준 파일: W03_초보용_노드펼침.toe / TD 2025.32820. 실제 노드 경로: /W03_BEGINNER_WATER.</a:t>
            </a:r>
          </a:p>
          <a:p>
            <a:r>
              <a:t>https://derivative.ca/UserGuide/Analyze_CHOP</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426902776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t>20–55분: 소리와 반복 무늬 실습. </a:t>
            </a:r>
          </a:p>
          <a:p>
            <a:r>
              <a:t>기본 실습 정본: W03_초보용_노드펼침.toe.</a:t>
            </a:r>
          </a:p>
          <a:p>
            <a:r>
              <a:t/>
            </a:r>
          </a:p>
          <a:p>
            <a:r>
              <a:t>volume의 출력이 둘로 나뉜다: rms는 시각 제어, speaker_level→audio_out은 청취용. speaker_level Multiply=0.045는 스피커 경로에만 있다. audio_out은 저장 파일에서 Active Off다. 강의실에서 장치와 청취 상태를 확인한다. speaker_level을 줄이면 소리는 작아지지만 rms 앞 신호는 같아서 물결 높이는 유지된다. 모든 출력을 제어하는 마스터 음량으로 설명하면 안 된다.</a:t>
            </a:r>
          </a:p>
          <a:p>
            <a:r>
              <a:t>기준 파일: W03_초보용_노드펼침.toe / TD 2025.32820. 실제 노드 경로: /W03_BEGINNER_WATER.</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213053842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t>20–55분: 소리와 반복 무늬 실습. </a:t>
            </a:r>
          </a:p>
          <a:p>
            <a:r>
              <a:t>기본 실습 정본: W03_초보용_노드펼침.toe.</a:t>
            </a:r>
          </a:p>
          <a:p>
            <a:r>
              <a:t/>
            </a:r>
          </a:p>
          <a:p>
            <a:r>
              <a:t>Circle TOP mask를 클릭하고 Radius와Softness를 보여준다. 배경 RGB는0이고Alpha는1. 곱셈에 사용하는 밝기 마스크이므로 투명 배경과 혼동하지 않는다. Radius는 범위, Softness는 경계의 감쇠 폭이다. 다음Ramp가 이입력과Multiply하므로검정영역높이0, 회색은일부높이, 흰색은원래값을통과시킨다.</a:t>
            </a:r>
          </a:p>
          <a:p>
            <a:r>
              <a:t>기준 파일: W03_초보용_노드펼침.toe / TD 2025.32820. 실제 노드 경로: /W03_BEGINNER_WATER.</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249889102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t>20–55분: 소리와 반복 무늬 실습. </a:t>
            </a:r>
          </a:p>
          <a:p>
            <a:r>
              <a:t>기본 실습 정본: W03_초보용_노드펼침.toe.</a:t>
            </a:r>
          </a:p>
          <a:p>
            <a:r>
              <a:t/>
            </a:r>
          </a:p>
          <a:p>
            <a:r>
              <a:t>mask→rings 와이어. DAT=wave_keys. wave_keys는pos,r,g,b,a열을가진값표이며코드아님. 0의RGB0/Alpha1,0.5의RGB1/Alpha1,1의RGB0/Alpha1. Repeat로주기반복, Ease-in Ease-out으로급격한꺾임을완화. 현재Output Combine with Input=compres 및Operation=multiply 실제확인. 따라서별도CompositeTOP없이mask와곱한다. 밝은고리=높은곳이될값, 검정고리=낮은곳이될값.</a:t>
            </a:r>
          </a:p>
          <a:p>
            <a:r>
              <a:t>기준 파일: W03_초보용_노드펼침.toe / TD 2025.32820. 실제 노드 경로: /W03_BEGINNER_WATER.</a:t>
            </a:r>
          </a:p>
          <a:p>
            <a:r>
              <a:t>https://derivative.ca/UserGuide/Ramp_TOP</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205068941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t>20–55분: 소리와 반복 무늬 실습. </a:t>
            </a:r>
          </a:p>
          <a:p>
            <a:r>
              <a:t>기본 실습 정본: W03_초보용_노드펼침.toe.</a:t>
            </a:r>
          </a:p>
          <a:p>
            <a:r>
              <a:t/>
            </a:r>
          </a:p>
          <a:p>
            <a:r>
              <a:t>원래Ramp구간은중앙약0.33~0.67에놓았다. ExtendLeft는그구간시작보다이전,Right는끝보다이후의규칙이다. Hold는양끝색을유지,Repeat는처음으로되돌아가반복,Mirror는진행방향을번갈아뒤집는다. 화살표가없는그레이스케일비교라Repeat의이음매와Mirror의방향반전을지목한다. 설정은기존rings복제후비대칭밝기표로비교했고각모드외동일조건이다.</a:t>
            </a:r>
          </a:p>
          <a:p>
            <a:r>
              <a:t>기준 파일: W03_초보용_노드펼침.toe / TD 2025.32820. 실제 노드 경로: /W03_BEGINNER_WATER.</a:t>
            </a:r>
          </a:p>
          <a:p>
            <a:r>
              <a:t>https://derivative.ca/UserGuide/Ramp_TOP</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413862454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t>20–55분: 소리와 반복 무늬 실습. </a:t>
            </a:r>
          </a:p>
          <a:p>
            <a:r>
              <a:t>기본 실습 정본: W03_초보용_노드펼침.toe.</a:t>
            </a:r>
          </a:p>
          <a:p>
            <a:r>
              <a:t/>
            </a:r>
          </a:p>
          <a:p>
            <a:r>
              <a:t>현재wave_keys의시작/끝이검정이므로Hold에서는구간밖높이가0이다. Repeat는밝은고리들이계속생긴다. Circular의Left/Right는화면왼쪽/오른쪽반쪽이아니라Ramp좌표에서구간앞/뒤를뜻한다. Mirror비교는앞장처럼비대칭패턴으로해야방향차이가드러난다. 시간속도는speedFrequency,공간간격은ringsPeriod,범위밖규칙은Extend다.</a:t>
            </a:r>
          </a:p>
          <a:p>
            <a:r>
              <a:t>기준 파일: W03_초보용_노드펼침.toe / TD 2025.32820. 실제 노드 경로: /W03_BEGINNER_WATER.</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360689570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t>20–55분: 소리와 반복 무늬 실습. </a:t>
            </a:r>
          </a:p>
          <a:p>
            <a:r>
              <a:t>기본 실습 정본: W03_초보용_노드펼침.toe.</a:t>
            </a:r>
          </a:p>
          <a:p>
            <a:r>
              <a:t/>
            </a:r>
          </a:p>
          <a:p>
            <a:r>
              <a:t>세 그림은 Phase만0.1/0.4/0.7로설정한실제TOP출력으로 시간순서의개념을설명한다. speed의phase채널을rings Phase에CHOP Reference로연결한다. 학생은speed Frequency를0.1과0.5로바꿔실시간움직임을비교한다. 정지그림으로속도를비교했다고설명하지않는다. 기본0.22복구. LFO주파수0.22Hz는대략4.55초주기다. 여기서wave type Ramp는일정하게증가하다반복되는위상용신호다.</a:t>
            </a:r>
          </a:p>
          <a:p>
            <a:r>
              <a:t>기준 파일: W03_초보용_노드펼침.toe / TD 2025.32820. 실제 노드 경로: /W03_BEGINNER_WATER.</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33645880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t>20–55분: 소리와 반복 무늬 실습. </a:t>
            </a:r>
          </a:p>
          <a:p>
            <a:r>
              <a:t>기본 실습 정본: W03_초보용_노드펼침.toe.</a:t>
            </a:r>
          </a:p>
          <a:p>
            <a:r>
              <a:t/>
            </a:r>
          </a:p>
          <a:p>
            <a:r>
              <a:t>이 장의Period는Ramp TOP의공간패턴간격이다. LFO의시간주기와혼동하지않게한다. 같은카메라,volume0.65,Phase0.25에서촬영. Period를줄이면링이촘촘해진다. speed Frequency는위상진행의시간속도, rings Period는공간반복간격. 두값의단위/역할을노드별로말하게한다. 기본0.22복구.</a:t>
            </a:r>
          </a:p>
          <a:p>
            <a:r>
              <a:t>기준 파일: W03_초보용_노드펼침.toe / TD 2025.32820. 실제 노드 경로: /W03_BEGINNER_WATER.</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26899477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t>55–65분: 휴식과 중간 저장. </a:t>
            </a:r>
          </a:p>
          <a:p>
            <a:r>
              <a:t>기본 실습 정본: W03_초보용_노드펼침.toe.</a:t>
            </a:r>
          </a:p>
          <a:p>
            <a:r>
              <a:t/>
            </a:r>
          </a:p>
          <a:p>
            <a:r>
              <a:t>휴식포함10분. 복구는W03_초보용_노드펼침.toe를다시연다. 별도03_oscillator시작파일로갈아타지않는다. volume0.65,speed0.22,ringsPeriod0.22를기준으로확인한다.</a:t>
            </a:r>
          </a:p>
          <a:p>
            <a:r>
              <a:t>기준 파일: W03_초보용_노드펼침.toe / TD 2025.32820. 실제 노드 경로: /W03_BEGINNER_WATER.</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404143027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t>65–100분: 높이·재질·렌더 실습. </a:t>
            </a:r>
          </a:p>
          <a:p>
            <a:r>
              <a:t>기본 실습 정본: W03_초보용_노드펼침.toe.</a:t>
            </a:r>
          </a:p>
          <a:p>
            <a:r>
              <a:t/>
            </a:r>
          </a:p>
          <a:p>
            <a:r>
              <a:t>화면렌더이전에height TOP을열어밝기를본다. Brightness1의참조경로를확인한다. 16-bit floatRGBA를사용한다. 영상밝기는조명결과가아니라높이로쓸데이터다. height_in은Select TOP으로height를읽어재질쪽에전달하는정리용노드다. 반복값을복사해입력하는것이아니라실시간참조다.</a:t>
            </a:r>
          </a:p>
          <a:p>
            <a:r>
              <a:t>기준 파일: W03_초보용_노드펼침.toe / TD 2025.32820. 실제 노드 경로: /W03_BEGINNER_WATER.</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38038461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t>65–100분: 높이·재질·렌더 실습. </a:t>
            </a:r>
          </a:p>
          <a:p>
            <a:r>
              <a:t>기본 실습 정본: W03_초보용_노드펼침.toe.</a:t>
            </a:r>
          </a:p>
          <a:p>
            <a:r>
              <a:t/>
            </a:r>
          </a:p>
          <a:p>
            <a:r>
              <a:t>Height Map은각위치의높이로쓸값. SlopeTOP은이웃픽셀의밝기차를읽어법선맵용기울기를만든다. 현재Red=HorizontalLuminance,Green=VerticalLuminance,Blue=One,Alpha=One,ZeroPoint0.5,Strength28. 평평한영역은대략RGB(0.5,0.5,1)이어서청보라색으로보인다. 일반적인Tangent-space법선맵의정면방향개념과연결하되이파일의Blue는Slope설정One으로고정되어있음을명시한다. 높이자체와방향을혼동하지않게한다.</a:t>
            </a:r>
          </a:p>
          <a:p>
            <a:r>
              <a:t>기준 파일: W03_초보용_노드펼침.toe / TD 2025.32820. 실제 노드 경로: /W03_BEGINNER_WATER.</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407379164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t>65–100분: 높이·재질·렌더 실습. </a:t>
            </a:r>
          </a:p>
          <a:p>
            <a:r>
              <a:t>기본 실습 정본: W03_초보용_노드펼침.toe.</a:t>
            </a:r>
          </a:p>
          <a:p>
            <a:r>
              <a:t/>
            </a:r>
          </a:p>
          <a:p>
            <a:r>
              <a:t>surface안의Grid POP와Attribute POP는초보자에게준비된두노드로설명한다. Grid201×201=40401점. 폭3.4정사각형을X축-90도회전. PointNormals와PointTextureCoordinates사용. AttributePOP는CustomNameT,Float4,Value1/0/0/1. 이평면의UV방향과법선맵을연결하는Tangent값이다. 임의의다른곡면에도이상수를그대로쓸수있다고일반화하지않는다. 화면은PhongWireFrame=Topology로잠시바꿔촬영한실제렌더이며완성파일에서는Off. 실제변형은재질의렌더단계에서발생하므로원본Grid점좌표가바뀌어저장되는것은아니다.</a:t>
            </a:r>
          </a:p>
          <a:p>
            <a:r>
              <a:t>기준 파일: W03_초보용_노드펼침.toe / TD 2025.32820. 실제 노드 경로: /W03_BEGINNER_WATER.</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408804895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t>65–100분: 높이·재질·렌더 실습. </a:t>
            </a:r>
          </a:p>
          <a:p>
            <a:r>
              <a:t>기본 실습 정본: W03_초보용_노드펼침.toe.</a:t>
            </a:r>
          </a:p>
          <a:p>
            <a:r>
              <a:t/>
            </a:r>
          </a:p>
          <a:p>
            <a:r>
              <a:t>waterRGB페이지HeightMapEnable On, HeightMap=height_in, DisplaceVertices On. DisplaceScale0.35, Midpoint0. Phong기본기능으로정점변형이가능하다. 비교는같은높이이미지,같은NormalMap/조명/위상에서Scale만0과0.35로바꿨다. 왼쪽도NormalMap때문에굴곡처럼보일수있지만실제정점변형은0이다. 이점은다음장과함께설명한다.</a:t>
            </a:r>
          </a:p>
          <a:p>
            <a:r>
              <a:t>기준 파일: W03_초보용_노드펼침.toe / TD 2025.32820. 실제 노드 경로: /W03_BEGINNER_WATER.</a:t>
            </a:r>
          </a:p>
          <a:p>
            <a:r>
              <a:t>https://derivative.ca/UserGuide/Phong_MAT</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53318363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t>65–100분: 높이·재질·렌더 실습. </a:t>
            </a:r>
          </a:p>
          <a:p>
            <a:r>
              <a:t>기본 실습 정본: W03_초보용_노드펼침.toe.</a:t>
            </a:r>
          </a:p>
          <a:p>
            <a:r>
              <a:t/>
            </a:r>
          </a:p>
          <a:p>
            <a:r>
              <a:t>이두그림의HeightMap과DisplaceScale0.35는같다. NormalMap의SlopeStrength만0/28. Strength를높이면조명반응이강해지지만정점높이는같다. 물리적으로정확한법선재계산이아닌Slope기울기를활용한수업용표현이다. 질문:왼쪽이덜입체적으로보이면실제높이도0인가? 답:아니며진짜변형과명암표현을구분해야한다.</a:t>
            </a:r>
          </a:p>
          <a:p>
            <a:r>
              <a:t>기준 파일: W03_초보용_노드펼침.toe / TD 2025.32820. 실제 노드 경로: /W03_BEGINNER_WATER.</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387666177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t>65–100분: 높이·재질·렌더 실습. </a:t>
            </a:r>
          </a:p>
          <a:p>
            <a:r>
              <a:t>기본 실습 정본: W03_초보용_노드펼침.toe.</a:t>
            </a:r>
          </a:p>
          <a:p>
            <a:r>
              <a:t/>
            </a:r>
          </a:p>
          <a:p>
            <a:r>
              <a:t>실제편집기렌더구역확대. surface=형태,water=재질,camera=시점,light=조명. camera(3,4.8,5),LookAt=surface,Projection=Orthographic,OrthoWidth4.9. key_light(-2,2.5,3),Dimmer0.85; fill_light(3,2,-3),Dimmer0.45. surface Material=water. render에서목록을지정한다. 검정화면이면재질참조,빛의Render플래그,카메라경로를확인한다. out1은컴포넌트출력, result는SelectTOP으로out1을읽는다.</a:t>
            </a:r>
          </a:p>
          <a:p>
            <a:r>
              <a:t>기준 파일: W03_초보용_노드펼침.toe / TD 2025.32820. 실제 노드 경로: /W03_BEGINNER_WATER.</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339899879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t>100–115분: 확인·변형·공유. </a:t>
            </a:r>
          </a:p>
          <a:p>
            <a:r>
              <a:t>기본 실습 정본: W03_초보용_노드펼침.toe.</a:t>
            </a:r>
          </a:p>
          <a:p>
            <a:r>
              <a:t/>
            </a:r>
          </a:p>
          <a:p>
            <a:r>
              <a:t>40명수업에서세단계의완성여부를손들기또는화면확인으로점검한다. 시작체크는tone→volume→rms,중간은mask→rings→height,완성은water/surface/render. 전체장면을처음부터30분안에빈파일로만들도록요구하지않는다. 초급은기준파일을열어각참조를설명하고값비교를완성한다. 시간이부족하면Tangent상세설명과조명변경을생략하고volume/speed/Period비교와저장을확보한다.</a:t>
            </a:r>
          </a:p>
          <a:p>
            <a:r>
              <a:t>기준 파일: W03_초보용_노드펼침.toe / TD 2025.32820. 실제 노드 경로: /W03_BEGINNER_WATER.</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64578903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t>100–115분: 확인·변형·공유. </a:t>
            </a:r>
          </a:p>
          <a:p>
            <a:r>
              <a:t>기본 실습 정본: W03_초보용_노드펼침.toe.</a:t>
            </a:r>
          </a:p>
          <a:p>
            <a:r>
              <a:t/>
            </a:r>
          </a:p>
          <a:p>
            <a:r>
              <a:t>풀이슬라이드를보이기전에개인답을받는다. 노드이름뿐아니라신호경로로이유를설명하게한다. 1speedFrequency,2ringsPeriod,3speaker_levelMultiply. volume과speaker_level이소리경로의서로다른위치에있다는점을확인한다.</a:t>
            </a:r>
          </a:p>
          <a:p>
            <a:r>
              <a:t>기준 파일: W03_초보용_노드펼침.toe / TD 2025.32820. 실제 노드 경로: /W03_BEGINNER_WATER.</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34766318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t>100–115분: 확인·변형·공유. </a:t>
            </a:r>
          </a:p>
          <a:p>
            <a:r>
              <a:t>기본 실습 정본: W03_초보용_노드펼침.toe.</a:t>
            </a:r>
          </a:p>
          <a:p>
            <a:r>
              <a:t/>
            </a:r>
          </a:p>
          <a:p>
            <a:r>
              <a:t>학생이선택이유를직접시연하게한다. 하나의소리를여러속성으로해석할수있다는학습목표와연결한다. toneBaseFrequency를바꾸는것은소리의음높이이며이예제의물결속도를직접제어하지않는다. 개인변형은세값조합중하나를선택하고기본값과차이를말하게한다.</a:t>
            </a:r>
          </a:p>
          <a:p>
            <a:r>
              <a:t>기준 파일: W03_초보용_노드펼침.toe / TD 2025.32820. 실제 노드 경로: /W03_BEGINNER_WATER.</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172806748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t>115–120분: 저장과 제출. </a:t>
            </a:r>
          </a:p>
          <a:p>
            <a:r>
              <a:t>기본 실습 정본: W03_초보용_노드펼침.toe.</a:t>
            </a:r>
          </a:p>
          <a:p>
            <a:r>
              <a:t/>
            </a:r>
          </a:p>
          <a:p>
            <a:r>
              <a:t>기준파일명W03_초보용_노드펼침.toe. File→SaveAs로학생이름저장. 예: ringsPeriod를0.22에서0.12로줄여물결사이간격을좁혔다. 코드작성과GLSL없음. 기본/선택과제를완료한학생이느린학생을돕되저장시간을줄이지않는다. audio_outActiveOff는저장상태이며청취시On. 최종출력1080×1080. 표면이검으면surface_tangents의T속성과PhongNormalMap경로도확인. 다음주에는이높이신호에클릭·영상입력·Feedback을추가할수있음을구두로연결한다.</a:t>
            </a:r>
          </a:p>
          <a:p>
            <a:r>
              <a:t>기준 파일: W03_초보용_노드펼침.toe / TD 2025.32820. 실제 노드 경로: /W03_BEGINNER_WATER.</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304371332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t>기본 실습 후 선택 참고. 정규 120분 필수 진행에 포함하지 않는다. </a:t>
            </a:r>
          </a:p>
          <a:p>
            <a:r>
              <a:t>기본 실습 정본: W03_초보용_노드펼침.toe.</a:t>
            </a:r>
          </a:p>
          <a:p>
            <a:r>
              <a:t/>
            </a:r>
          </a:p>
          <a:p>
            <a:r>
              <a:t>참고구간은연속해서모두설명할필요없다. 학생이막힌노드를찾아해결하도록한다. RMS수식보다신호크기의역할을먼저이해하게한다.</a:t>
            </a:r>
          </a:p>
          <a:p>
            <a:r>
              <a:t>기준 파일: W03_초보용_노드펼침.toe / TD 2025.32820. 실제 노드 경로: /W03_BEGINNER_WATER.</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248346715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t>기본 실습 후 선택 참고. 정규 120분 필수 진행에 포함하지 않는다. </a:t>
            </a:r>
          </a:p>
          <a:p>
            <a:r>
              <a:t>기본 실습 정본: W03_초보용_노드펼침.toe.</a:t>
            </a:r>
          </a:p>
          <a:p>
            <a:r>
              <a:t/>
            </a:r>
          </a:p>
          <a:p>
            <a:r>
              <a:t>tone Bias는DC편향이며 Offset은음높이쪽값이다. 이예제에서는둘다0으로둔다. TimeSlice출력의구간길이에따라RMS는약간흔들린다. 값이0인지와volume변화에따라달라지는지먼저본다.</a:t>
            </a:r>
          </a:p>
          <a:p>
            <a:r>
              <a:t>설정 참고 페이지: 실습 중 필요한 노드를 찾아보며 사용한다. 수업 시간은 기존 을 유지한다.</a:t>
            </a:r>
          </a:p>
          <a:p>
            <a:r>
              <a:t>기준 파일: W03_초보용_노드펼침.toe / TD 2025.32820. 실제 노드 경로: /W03_BEGINNER_WATER.</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287931564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t>기본 실습 후 선택 참고. 정규 120분 필수 진행에 포함하지 않는다. </a:t>
            </a:r>
          </a:p>
          <a:p>
            <a:r>
              <a:t>기본 실습 정본: W03_초보용_노드펼침.toe.</a:t>
            </a:r>
          </a:p>
          <a:p>
            <a:r>
              <a:t/>
            </a:r>
          </a:p>
          <a:p>
            <a:r>
              <a:t>실제값driver/default,device/default,activefalse,volume1,clampoutputtrue. 실제스피커청취는현장확인항목이다. 장치별이름을고정값으로안내하지않는다.</a:t>
            </a:r>
          </a:p>
          <a:p>
            <a:r>
              <a:t>설정 참고 페이지: 실습 중 필요한 노드를 찾아보며 사용한다. 수업 시간은 기존 을 유지한다.</a:t>
            </a:r>
          </a:p>
          <a:p>
            <a:r>
              <a:t>기준 파일: W03_초보용_노드펼침.toe / TD 2025.32820. 실제 노드 경로: /W03_BEGINNER_WATER.</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410518323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t>기본 실습 후 선택 참고. 정규 120분 필수 진행에 포함하지 않는다. </a:t>
            </a:r>
          </a:p>
          <a:p>
            <a:r>
              <a:t>기본 실습 정본: W03_초보용_노드펼침.toe.</a:t>
            </a:r>
          </a:p>
          <a:p>
            <a:r>
              <a:t/>
            </a:r>
          </a:p>
          <a:p>
            <a:r>
              <a:t>Center0,0은이Circle의기준위치이며다른OP좌표체계에일반화하지않는다. 배경Alpha1이어도RGB0이므로높이곱셈에서는0이된다.</a:t>
            </a:r>
          </a:p>
          <a:p>
            <a:r>
              <a:t>설정 참고 페이지: 실습 중 필요한 노드를 찾아보며 사용한다. 수업 시간은 기존 을 유지한다.</a:t>
            </a:r>
          </a:p>
          <a:p>
            <a:r>
              <a:t>기준 파일: W03_초보용_노드펼침.toe / TD 2025.32820. 실제 노드 경로: /W03_BEGINNER_WATER.</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377943555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t>기본 실습 후 선택 참고. 정규 120분 필수 진행에 포함하지 않는다. </a:t>
            </a:r>
          </a:p>
          <a:p>
            <a:r>
              <a:t>기본 실습 정본: W03_초보용_노드펼침.toe.</a:t>
            </a:r>
          </a:p>
          <a:p>
            <a:r>
              <a:t/>
            </a:r>
          </a:p>
          <a:p>
            <a:r>
              <a:t>검정흰색검정이라는한구간을설계한뒤Extend로그밖을정한다. 패턴내의색보간과범위밖Extend를구분한다.</a:t>
            </a:r>
          </a:p>
          <a:p>
            <a:r>
              <a:t>설정 참고 페이지: 실습 중 필요한 노드를 찾아보며 사용한다. 수업 시간은 기존 을 유지한다.</a:t>
            </a:r>
          </a:p>
          <a:p>
            <a:r>
              <a:t>기준 파일: W03_초보용_노드펼침.toe / TD 2025.32820. 실제 노드 경로: /W03_BEGINNER_WATER.</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163511604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t>기본 실습 후 선택 참고. 정규 120분 필수 진행에 포함하지 않는다. </a:t>
            </a:r>
          </a:p>
          <a:p>
            <a:r>
              <a:t>기본 실습 정본: W03_초보용_노드펼침.toe.</a:t>
            </a:r>
          </a:p>
          <a:p>
            <a:r>
              <a:t/>
            </a:r>
          </a:p>
          <a:p>
            <a:r>
              <a:t>ringsPhase참조는me.parent().op("speed")["phase"]. 채널드래그CHOPReference로연결하며수식을암기할필요없다. speedCommonTimeSliceOn. 입력없이rings를구성할경우CommonResolution512²/16-bitfloat도확인한다.</a:t>
            </a:r>
          </a:p>
          <a:p>
            <a:r>
              <a:t>설정 참고 페이지: 실습 중 필요한 노드를 찾아보며 사용한다. 수업 시간은 기존 을 유지한다.</a:t>
            </a:r>
          </a:p>
          <a:p>
            <a:r>
              <a:t>기준 파일: W03_초보용_노드펼침.toe / TD 2025.32820. 실제 노드 경로: /W03_BEGINNER_WATER.</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83364038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t>기본 실습 후 선택 참고. 정규 120분 필수 진행에 포함하지 않는다. </a:t>
            </a:r>
          </a:p>
          <a:p>
            <a:r>
              <a:t>기본 실습 정본: W03_초보용_노드펼침.toe.</a:t>
            </a:r>
          </a:p>
          <a:p>
            <a:r>
              <a:t/>
            </a:r>
          </a:p>
          <a:p>
            <a:r>
              <a:t>heightBrightness1=me.parent().op("rms")["chan1"]. normal_mapMethod=PreviousandNext계열prevnext. SlopeExtendHold는이웃픽셀조회시경계값유지이며Ramp의패턴반복역할과적용대상이달라진다.</a:t>
            </a:r>
          </a:p>
          <a:p>
            <a:r>
              <a:t>설정 참고 페이지: 실습 중 필요한 노드를 찾아보며 사용한다. 수업 시간은 기존 을 유지한다.</a:t>
            </a:r>
          </a:p>
          <a:p>
            <a:r>
              <a:t>기준 파일: W03_초보용_노드펼침.toe / TD 2025.32820. 실제 노드 경로: /W03_BEGINNER_WATER.</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251452218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t>기본 실습 후 선택 참고. 정규 120분 필수 진행에 포함하지 않는다. </a:t>
            </a:r>
          </a:p>
          <a:p>
            <a:r>
              <a:t>기본 실습 정본: W03_초보용_노드펼침.toe.</a:t>
            </a:r>
          </a:p>
          <a:p>
            <a:r>
              <a:t/>
            </a:r>
          </a:p>
          <a:p>
            <a:r>
              <a:t>grid_mesh→surface_tangents연결. 마지막POP의Display/Render플래그를확인한다. T상수는이평면UV에맞춘준비값이며임의곡면에일반화하지않는다. 초보수업에서는준비된구조를사용하고표면분할수와재질연결을먼저이해한다.</a:t>
            </a:r>
          </a:p>
          <a:p>
            <a:r>
              <a:t>설정 참고 페이지: 실습 중 필요한 노드를 찾아보며 사용한다. 수업 시간은 기존 을 유지한다.</a:t>
            </a:r>
          </a:p>
          <a:p>
            <a:r>
              <a:t>기준 파일: W03_초보용_노드펼침.toe / TD 2025.32820. 실제 노드 경로: /W03_BEGINNER_WATER.</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190875481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t>기본 실습 후 선택 참고. 정규 120분 필수 진행에 포함하지 않는다. </a:t>
            </a:r>
          </a:p>
          <a:p>
            <a:r>
              <a:t>기본 실습 정본: W03_초보용_노드펼침.toe.</a:t>
            </a:r>
          </a:p>
          <a:p>
            <a:r>
              <a:t/>
            </a:r>
          </a:p>
          <a:p>
            <a:r>
              <a:t>형태변화는렌더단계에서일어난다. Phong의정점변형이원본POP점좌표를덮어쓰는것은아니다. NormalMap이남아있으면DisplaceScale0이어도굴곡명암이보일수있다.</a:t>
            </a:r>
          </a:p>
          <a:p>
            <a:r>
              <a:t>설정 참고 페이지: 실습 중 필요한 노드를 찾아보며 사용한다. 수업 시간은 기존 을 유지한다.</a:t>
            </a:r>
          </a:p>
          <a:p>
            <a:r>
              <a:t>기준 파일: W03_초보용_노드펼침.toe / TD 2025.32820. 실제 노드 경로: /W03_BEGINNER_WATER.</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20094923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t>기본 실습 후 선택 참고. 정규 120분 필수 진행에 포함하지 않는다. </a:t>
            </a:r>
          </a:p>
          <a:p>
            <a:r>
              <a:t>기본 실습 정본: W03_초보용_노드펼침.toe.</a:t>
            </a:r>
          </a:p>
          <a:p>
            <a:r>
              <a:t/>
            </a:r>
          </a:p>
          <a:p>
            <a:r>
              <a:t>편집기의노드좌표는정리용이고XformTranslate가씬안의위치다. 카메라LookAt은참조경로이며화면편집기의화살표와혼동하지않는다. 초보는기본조명값으로시작한다.</a:t>
            </a:r>
          </a:p>
          <a:p>
            <a:r>
              <a:t>설정 참고 페이지: 실습 중 필요한 노드를 찾아보며 사용한다. 수업 시간은 기존 을 유지한다.</a:t>
            </a:r>
          </a:p>
          <a:p>
            <a:r>
              <a:t>기준 파일: W03_초보용_노드펼침.toe / TD 2025.32820. 실제 노드 경로: /W03_BEGINNER_WATER.</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391172656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t>기본 실습 후 선택 참고. 정규 120분 필수 진행에 포함하지 않는다. </a:t>
            </a:r>
          </a:p>
          <a:p>
            <a:r>
              <a:t>기본 실습 정본: W03_초보용_노드펼침.toe.</a:t>
            </a:r>
          </a:p>
          <a:p>
            <a:r>
              <a:t/>
            </a:r>
          </a:p>
          <a:p>
            <a:r>
              <a:t>최종화면을검사할때result뷰어를연다. OutTOP은연결입력으로결과를전달하므로SelectTOP파라미터추가입력이필수인것처럼설명하지않는다.</a:t>
            </a:r>
          </a:p>
          <a:p>
            <a:r>
              <a:t>설정 참고 페이지: 실습 중 필요한 노드를 찾아보며 사용한다. 수업 시간은 기존 을 유지한다.</a:t>
            </a:r>
          </a:p>
          <a:p>
            <a:r>
              <a:t>기준 파일: W03_초보용_노드펼침.toe / TD 2025.32820. 실제 노드 경로: /W03_BEGINNER_WATER.</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401114742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t>기본 실습 후 선택 참고. 정규 120분 필수 진행에 포함하지 않는다. </a:t>
            </a:r>
          </a:p>
          <a:p>
            <a:r>
              <a:t>기본 실습 정본: W03_초보용_노드펼침.toe.</a:t>
            </a:r>
          </a:p>
          <a:p>
            <a:r>
              <a:t/>
            </a:r>
          </a:p>
          <a:p>
            <a:r>
              <a:t>정답을 먼저 말하지 말고 학생에게 양수·음수의 상쇄를 예측하게 한다. 충분한 주기를 포함하는 사인파의 산술평균은0에 가까워진다. 한 프레임에 정확히 정수 주기가 들어오지 않으므로 실측 평균은0과 완전히 일치하지 않을 수 있다. RMS는 다음 장에서 설명한다.</a:t>
            </a:r>
          </a:p>
          <a:p>
            <a:r>
              <a:t>기준 파일: W03_초보용_노드펼침.toe / TD 2025.32820. 실제 노드 경로: /W03_BEGINNER_WATER.</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179222352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t>기본 실습 후 선택 참고. 정규 120분 필수 진행에 포함하지 않는다. </a:t>
            </a:r>
          </a:p>
          <a:p>
            <a:r>
              <a:t>기본 실습 정본: W03_초보용_노드펼침.toe.</a:t>
            </a:r>
          </a:p>
          <a:p>
            <a:r>
              <a:t/>
            </a:r>
          </a:p>
          <a:p>
            <a:r>
              <a:t>선택 설명 1분. 제곱은 자기 자신을 곱하는 것, 제곱근은 무엇을 제곱하면 그 값이 되는지 찾는 것. −0.5×−0.5=0.25. 단순 평균0은 무음이라는 의미가 아니다. 마지막 제곱근을 취해 진폭과 같은 척도로 표현한다. 이 예시는 네 샘플 모두 절댓값0.5인 단순한 예시이며 진폭0.5의 사인파 RMS와 혼동하지 않는다. 실제 사인파에는0근처 값도 있어 RMS는 진폭/√2이다.</a:t>
            </a:r>
          </a:p>
          <a:p>
            <a:r>
              <a:t>기준 파일: W03_초보용_노드펼침.toe / TD 2025.32820. 실제 노드 경로: /W03_BEGINNER_WATER.</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124330670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t>기본 실습 후 선택 참고. 정규 120분 필수 진행에 포함하지 않는다. </a:t>
            </a:r>
          </a:p>
          <a:p>
            <a:r>
              <a:t>기본 실습 정본: W03_초보용_노드펼침.toe.</a:t>
            </a:r>
          </a:p>
          <a:p>
            <a:r>
              <a:t/>
            </a:r>
          </a:p>
          <a:p>
            <a:r>
              <a:t>Power라는 메뉴 이름 때문에 전력W를 출력한다고 오해할 수 있다. 공식 문서는 채널의 root-mean-square라고 정의한다. 평균 제곱값은 신호 파워의 지표이며 RMS는 그 제곱근. 물리적 전력W를 구하려면 실제 전압과 임피던스 등 추가 정보가 필요하다. 청각적 크기는 주파수와 시간 특성 등에도 영향을 받는다. 수업 핵심은 신호크기 분석값이며 전기 이론은 필수가 아니다.</a:t>
            </a:r>
          </a:p>
          <a:p>
            <a:r>
              <a:t>기준 파일: W03_초보용_노드펼침.toe / TD 2025.32820. 실제 노드 경로: /W03_BEGINNER_WATER.</a:t>
            </a:r>
          </a:p>
          <a:p>
            <a:r>
              <a:t>https://derivative.ca/UserGuide/Analyze_CHOP</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63594299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기본 실습 후 선택 참고. 정규 120분 필수 진행에 포함하지 않는다. </a:t>
            </a:r>
          </a:p>
          <a:p>
            <a:r>
              <a:t>기본 실습 정본: W03_초보용_노드펼침.toe.</a:t>
            </a:r>
          </a:p>
          <a:p>
            <a:r>
              <a:t/>
            </a:r>
          </a:p>
          <a:p>
            <a:r>
              <a:t>20초 개인 생각 후 2명 답변. 아직 정답 수식을 보여주지 않는다. 방향값은 -1~1, 표시색은0~1이라는 범위 차이를 묻는다.</a:t>
            </a:r>
          </a:p>
          <a:p>
            <a:r>
              <a:t>출처: https://learnopengl.com/Advanced-Lighting/Normal-Mapping</a:t>
            </a: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기본 실습 후 선택 참고. 정규 120분 필수 진행에 포함하지 않는다. </a:t>
            </a:r>
          </a:p>
          <a:p>
            <a:r>
              <a:t>기본 실습 정본: W03_초보용_노드펼침.toe.</a:t>
            </a:r>
          </a:p>
          <a:p>
            <a:r>
              <a:t/>
            </a:r>
          </a:p>
          <a:p>
            <a:r>
              <a:t>앞 질문 풀이. 방향 성분을 0.5배 후0.5더한다. (0,0,1)→(.5,.5,1). +Z가 표면 바깥 방향인 접선공간에서 설명한다. 전체가 항상 파란 것은 아니고, 완만한 표면 방향이+Z에 가까워 파란 채널이 상대적으로 크다. 푸른RGB를 물체의 고유색으로 사용하지 않는다. 노멀만으로 메시 실루엣을 바꾸지 않는다.</a:t>
            </a:r>
          </a:p>
          <a:p>
            <a:r>
              <a:t>출처: https://learnopengl.com/Advanced-Lighting/Normal-Mapping</a:t>
            </a: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t>기본 실습 후 선택 참고. 정규 120분 필수 진행에 포함하지 않는다. </a:t>
            </a:r>
          </a:p>
          <a:p>
            <a:r>
              <a:t>기본 실습 정본: W03_초보용_노드펼침.toe.</a:t>
            </a:r>
          </a:p>
          <a:p>
            <a:r>
              <a:t/>
            </a:r>
          </a:p>
          <a:p>
            <a:r>
              <a:t>투명PNG를슬라이드배경위에놓아서Zero의범위밖은밝은배경이보인다. Black은불투명검정이다. TD의검정뷰어위에서는둘이같아보일수있으므로Alpha채널을확인한다. 원본PNG픽셀검사로Black(0,0,0,255),Zero(0,0,0,0)확인. RGB만높이로읽으면둘다높이0이지만Over합성에서는다르다.</a:t>
            </a:r>
          </a:p>
          <a:p>
            <a:r>
              <a:t>기준 파일: W03_초보용_노드펼침.toe / TD 2025.32820. 실제 노드 경로: /W03_BEGINNER_WATER.</a:t>
            </a:r>
          </a:p>
          <a:p>
            <a:r>
              <a:t>https://derivative.ca/UserGuide/Ramp_TOP</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3932532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기본 실습 후 선택 참고. 정규 120분 필수 진행에 포함하지 않는다. </a:t>
            </a:r>
          </a:p>
          <a:p>
            <a:r>
              <a:t>기본 실습 정본: W03_초보용_노드펼침.toe.</a:t>
            </a:r>
          </a:p>
          <a:p>
            <a:r>
              <a:t/>
            </a:r>
          </a:p>
          <a:p>
            <a:r>
              <a:t>최솟값은 중심−진폭, 최댓값은 중심+진폭이다. 질문의 답은 center=0.3, depth=0.1이다. 전체 크기를 키우는 것과 변화 폭을 키우는 것을 구분한다. 원의 반지름에는 음수가 들어가지 않도록 범위를 먼저 설계한다.</a:t>
            </a: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기본 실습 후 선택 참고. 정규 120분 필수 진행에 포함하지 않는다. </a:t>
            </a:r>
          </a:p>
          <a:p>
            <a:r>
              <a:t>기본 실습 정본: W03_초보용_노드펼침.toe.</a:t>
            </a:r>
          </a:p>
          <a:p>
            <a:r>
              <a:t/>
            </a:r>
          </a:p>
          <a:p>
            <a:r>
              <a:t>화면의 식은 개념 표기다. 식의 phase는 라디안이지만 LFO Phase는 주기 단위다. 실제 TD 표현식은 다음 실습 페이지의 op() 참조를 사용한다. 공식을 암기하기보다 각 항이 화면에서 바꾸는 것을 설명하게 한다.</a:t>
            </a:r>
          </a:p>
          <a:p>
            <a:r>
              <a:t>출처: https://docs.derivative.ca/LFO_CHOP</a:t>
            </a:r>
          </a:p>
          <a:p>
            <a:r>
              <a:t>출처: https://docs.derivative.ca/Math_CHOP</a:t>
            </a: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기본 실습 후 선택 참고. 정규 120분 필수 진행에 포함하지 않는다. </a:t>
            </a:r>
          </a:p>
          <a:p>
            <a:r>
              <a:t>기본 실습 정본: W03_초보용_노드펼침.toe.</a:t>
            </a:r>
          </a:p>
          <a:p>
            <a:r>
              <a:t/>
            </a:r>
          </a:p>
          <a:p>
            <a:r>
              <a:t>20초간 계산하고 짝에게 설명한다. 답을 먼저 보여주지 않는다. 음수 크기 문제를 노드 경로 오류와 구분하도록 유도한다.</a:t>
            </a: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기본 실습 후 선택 참고. 정규 120분 필수 진행에 포함하지 않는다. </a:t>
            </a:r>
          </a:p>
          <a:p>
            <a:r>
              <a:t>기본 실습 정본: W03_초보용_노드펼침.toe.</a:t>
            </a:r>
          </a:p>
          <a:p>
            <a:r>
              <a:t/>
            </a:r>
          </a:p>
          <a:p>
            <a:r>
              <a:t>문제의 범위는 −0.2~0.4다. 목표 0.1~0.3은 center=0.2, depth=0.1로 만든다. Limit CHOP으로 제한할 수도 있지만 봉우리가 잘리는 파형 변화가 생길 수 있다.</a:t>
            </a: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t>기본 실습 후 선택 참고. 정규 120분 필수 진행에 포함하지 않는다. </a:t>
            </a:r>
          </a:p>
          <a:p>
            <a:r>
              <a:t>기본 실습 정본: W03_초보용_노드펼침.toe.</a:t>
            </a:r>
          </a:p>
          <a:p>
            <a:r>
              <a:t/>
            </a:r>
          </a:p>
          <a:p>
            <a:r>
              <a:t>선택학습이다. 기본물결은CircularRamp이고노이즈로만든패턴이라고설명하지않는다. 같은값을이미지와높이로해석하는방법을노이즈로확장한다.</a:t>
            </a:r>
          </a:p>
          <a:p>
            <a:r>
              <a:t>기준 파일: W03_초보용_노드펼침.toe / TD 2025.32820. 실제 노드 경로: /W03_BEGINNER_WATER.</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380169727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기본 실습 후 선택 참고. 정규 120분 필수 진행에 포함하지 않는다. </a:t>
            </a:r>
          </a:p>
          <a:p>
            <a:r>
              <a:t>기본 실습 정본: W03_초보용_노드펼침.toe.</a:t>
            </a:r>
          </a:p>
          <a:p>
            <a:r>
              <a:t/>
            </a:r>
          </a:p>
          <a:p>
            <a:r>
              <a:t>세 장은 자연 표현을 설명하기 위한 AI 생성 개념 이미지이며 TouchDesigner의 직접 출력이 아닙니다. 노이즈값 하나만으로 완성되는 장면은 아니고, 밀도·표면 방향·높이 같은 속성에 적용한 뒤 조명과 재질을 함께 구성합니다. 밝은 값을 높이로 읽으면 어느 부분이 올라갈지 예측하게 합니다.</a:t>
            </a: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기본 실습 후 선택 참고. 정규 120분 필수 진행에 포함하지 않는다. </a:t>
            </a:r>
          </a:p>
          <a:p>
            <a:r>
              <a:t>기본 실습 정본: W03_초보용_노드펼침.toe.</a:t>
            </a:r>
          </a:p>
          <a:p>
            <a:r>
              <a:t/>
            </a:r>
          </a:p>
          <a:p>
            <a:r>
              <a:t>격자 모서리에 값을 배정하고 사잇값을 부드럽게 보간한다. 중심값 0.5를 같은 색과 연결한다. 해상도만 올리면 표본 수가 늘며 큰 무늬 구조는 유지된다. 이 예는 Value Noise 한 셀이며 Perlin 구현과 다르다.</a:t>
            </a:r>
          </a:p>
          <a:p>
            <a:r>
              <a:t>출처: https://thebookofshaders.com/11/</a:t>
            </a: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기본 실습 후 선택 참고. 정규 120분 필수 진행에 포함하지 않는다. </a:t>
            </a:r>
          </a:p>
          <a:p>
            <a:r>
              <a:t>기본 실습 정본: W03_초보용_노드펼침.toe.</a:t>
            </a:r>
          </a:p>
          <a:p>
            <a:r>
              <a:t/>
            </a:r>
          </a:p>
          <a:p>
            <a:r>
              <a:t>Perlin은 격자의 기울기와 평가 지점까지의 거리벡터로 기여도를 구해 보간한다. Simplex는 삼각형/사면체 계열 분할에서 기여도를 합산한다. 화살표는 그래디언트 방향의 개념 도식이다. 구현과 수학식 암기는 제외한다. 단순 노이즈(simple)가 아닌 Simplex라는 고유한 이름이다.</a:t>
            </a:r>
          </a:p>
          <a:p>
            <a:r>
              <a:t>출처: https://thebookofshaders.com/11/</a:t>
            </a:r>
          </a:p>
          <a:p>
            <a:r>
              <a:t>출처: https://arxiv.org/abs/1204.1461</a:t>
            </a: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기본 실습 후 선택 참고. 정규 120분 필수 진행에 포함하지 않는다. </a:t>
            </a:r>
          </a:p>
          <a:p>
            <a:r>
              <a:t>기본 실습 정본: W03_초보용_노드펼침.toe.</a:t>
            </a:r>
          </a:p>
          <a:p>
            <a:r>
              <a:t/>
            </a:r>
          </a:p>
          <a:p>
            <a:r>
              <a:t>fBm은 한 종류의 기본 노이즈에 이름을 붙인 것이 아니라 여러 규모를 합치는 방식이다. 작은 요철을 먼저 찾는다. TD Harmonics는 기본 성분에 추가하는 고주파 성분 수다. 주파수 증가와 진폭 감소를 함께 생각한다.</a:t>
            </a:r>
          </a:p>
          <a:p>
            <a:r>
              <a:t>출처: https://thebookofshaders.com/13/</a:t>
            </a:r>
          </a:p>
          <a:p>
            <a:r>
              <a:t>출처: https://derivative.ca/UserGuide/Noise_TOP</a:t>
            </a: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기본 실습 후 선택 참고. 정규 120분 필수 진행에 포함하지 않는다. </a:t>
            </a:r>
          </a:p>
          <a:p>
            <a:r>
              <a:t>기본 실습 정본: W03_초보용_노드펼침.toe.</a:t>
            </a:r>
          </a:p>
          <a:p>
            <a:r>
              <a:t/>
            </a:r>
          </a:p>
          <a:p>
            <a:r>
              <a:t>이 격자는 이미지 샘플링 위치를 보여주는 도식이다. 평면 메시 높이 변형과 구별한다. p를 바꾼 뒤 원래 노이즈 함수를 다시 읽는다. 구현은 시간 부족 시 생략.</a:t>
            </a:r>
          </a:p>
          <a:p>
            <a:r>
              <a:t>출처: https://iquilezles.org/articles/warp/</a:t>
            </a: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기본 실습 후 선택 참고. 정규 120분 필수 진행에 포함하지 않는다. </a:t>
            </a:r>
          </a:p>
          <a:p>
            <a:r>
              <a:t>기본 실습 정본: W03_초보용_노드펼침.toe.</a:t>
            </a:r>
          </a:p>
          <a:p>
            <a:r>
              <a:t/>
            </a:r>
          </a:p>
          <a:p>
            <a:r>
              <a:t>아니오. 평면의 각 픽셀에서 3차원 함수의 한 단면을 읽을 수 있다. z와 w는 시간으로 바꾸기 좋은 여분의 입력이지만 자동으로 시간이라는 뜻은 아니다. 2D함수는 z입력이 없으므로 z변화로 새 단면을 만들지 않는다. 4D 그림은 차원의 실제 투영이 아니라 여러 입력의 개념 표시.</a:t>
            </a:r>
          </a:p>
          <a:p>
            <a:r>
              <a:t>출처: https://derivative.ca/UserGuide/Noise_TOP</a:t>
            </a: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기본 실습 후 선택 참고. 정규 120분 필수 진행에 포함하지 않는다. </a:t>
            </a:r>
          </a:p>
          <a:p>
            <a:r>
              <a:t>기본 실습 정본: W03_초보용_노드펼침.toe.</a:t>
            </a:r>
          </a:p>
          <a:p>
            <a:r>
              <a:t/>
            </a:r>
          </a:p>
          <a:p>
            <a:r>
              <a:t>Type 메뉴 여섯 개는 Perlin 2D/3D/4D (GPU), Simplex 2D/3D/4D (GPU). 동일 조건에서도 알고리즘의 분포는 다르다. 3D는 Z로 단면 애니메이션을 만들 때 출발점으로 사용. GPU는 실행 위치 표시이며 차원과 다른 분류다.</a:t>
            </a:r>
          </a:p>
          <a:p>
            <a:r>
              <a:t>출처: https://derivative.ca/UserGuide/Noise_TOP</a:t>
            </a: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기본 실습 후 선택 참고. 정규 120분 필수 진행에 포함하지 않는다. </a:t>
            </a:r>
          </a:p>
          <a:p>
            <a:r>
              <a:t>기본 실습 정본: W03_초보용_노드펼침.toe.</a:t>
            </a:r>
          </a:p>
          <a:p>
            <a:r>
              <a:t/>
            </a:r>
          </a:p>
          <a:p>
            <a:r>
              <a:t>Sparse는 sparse convolution 기반 연속 노이즈. Hermite는 문서상 더 빠르지만 품질이 낮은 편이다. Harmomic Summation 메뉴는 고조파의 주파수 간격을 제어할 수 있고 계산비용이 높은 타입. 여기서 fBm 일반 개념과 특정 메뉴를 동일시하지 않는다. 세 종류 구현은 필수 아님.</a:t>
            </a:r>
          </a:p>
          <a:p>
            <a:r>
              <a:t>출처: https://derivative.ca/UserGuide/Noise_TOP</a:t>
            </a: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기본 실습 후 선택 참고. 정규 120분 필수 진행에 포함하지 않는다. </a:t>
            </a:r>
          </a:p>
          <a:p>
            <a:r>
              <a:t>기본 실습 정본: W03_초보용_노드펼침.toe.</a:t>
            </a:r>
          </a:p>
          <a:p>
            <a:r>
              <a:t/>
            </a:r>
          </a:p>
          <a:p>
            <a:r>
              <a:t>Random은 매 표본의 독립성, Alligator는 세포형 구조가 핵심이다. Random CPU는 Period에 의해 처리 양상이 달라질 수 있다. 독립값 비교를 직접 할 때는 문서의 Period0 안내를 확인한다. 각 타입 전체를 외우게 하지 않는다.</a:t>
            </a:r>
          </a:p>
          <a:p>
            <a:r>
              <a:t>출처: https://derivative.ca/UserGuide/Noise_TOP</a:t>
            </a: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기본 실습 후 선택 참고. 정규 120분 필수 진행에 포함하지 않는다. </a:t>
            </a:r>
          </a:p>
          <a:p>
            <a:r>
              <a:t>기본 실습 정본: W03_초보용_노드펼침.toe.</a:t>
            </a:r>
          </a:p>
          <a:p>
            <a:r>
              <a:t/>
            </a:r>
          </a:p>
          <a:p>
            <a:r>
              <a:t>시작: Noise TOP 출력이 보인다. 중간: Null까지 연결하고 동일 기준값을 만든다. 완성: 변수 하나의 비교 캡처와 설명. 기준 Type Simplex3D, Seed1, Period1, Harmonics0, Amp.5, Offset.5. 시간 표현식은 제거하고 Translate0으로 고정한다. 실제 화면의 조작은 노드 선택 P. 막히면 01_noise_checkpoint.tox로 합류.</a:t>
            </a:r>
          </a:p>
          <a:p>
            <a:r>
              <a:t>출처: https://derivative.ca/UserGuide/Noise_TOP</a:t>
            </a: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기본 실습 후 선택 참고. 정규 120분 필수 진행에 포함하지 않는다. </a:t>
            </a:r>
          </a:p>
          <a:p>
            <a:r>
              <a:t>기본 실습 정본: W03_초보용_노드펼침.toe.</a:t>
            </a:r>
          </a:p>
          <a:p>
            <a:r>
              <a:t/>
            </a:r>
          </a:p>
          <a:p>
            <a:r>
              <a:t>실제 Noise TOP 예제의 전체 화면입니다. noise1에서 만든 이미지가 out_noise로 전달되는지 확인합니다. 캡처 당시 Harmonics는 2이며, 한 변수씩 비교하는 실습에서는 앞 슬라이드의 기준값 0으로 되돌립니다.</a:t>
            </a: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기본 실습 후 선택 참고. 정규 120분 필수 진행에 포함하지 않는다. </a:t>
            </a:r>
          </a:p>
          <a:p>
            <a:r>
              <a:t>기본 실습 정본: W03_초보용_노드펼침.toe.</a:t>
            </a:r>
          </a:p>
          <a:p>
            <a:r>
              <a:t/>
            </a:r>
          </a:p>
          <a:p>
            <a:r>
              <a:t>X와 Y는 같은 단면에서 읽는 위치를 바꾸고 Z는 다른 단면을 읽는다. 화면 이동 방향은 좌표 변환 부호와 구현에 따라 보이므로 실제 비교로 확인한다. X/Y는 흐르는 움직임, Z는 변형되는 움직임의 출발점. Z를 메시 높이와 혼동하지 않게 한다.</a:t>
            </a:r>
          </a:p>
          <a:p>
            <a:r>
              <a:t>출처: https://derivative.ca/UserGuide/Noise_TOP</a:t>
            </a: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기본 실습 후 선택 참고. 정규 120분 필수 진행에 포함하지 않는다. </a:t>
            </a:r>
          </a:p>
          <a:p>
            <a:r>
              <a:t>기본 실습 정본: W03_초보용_노드펼침.toe.</a:t>
            </a:r>
          </a:p>
          <a:p>
            <a:r>
              <a:t/>
            </a:r>
          </a:p>
          <a:p>
            <a:r>
              <a:t>P → Noise → Period. .35,1,1.5를 비교한다. 작게 만들려면 Period를 줄인다. 해상도 증가와 구별한다. Noise TOP의 Period1을 1초 반복으로 읽지 않는다. Compare후1복원.</a:t>
            </a:r>
          </a:p>
          <a:p>
            <a:r>
              <a:t>출처: https://derivative.ca/UserGuide/Noise_TOP</a:t>
            </a: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기본 실습 후 선택 참고. 정규 120분 필수 진행에 포함하지 않는다. </a:t>
            </a:r>
          </a:p>
          <a:p>
            <a:r>
              <a:t>기본 실습 정본: W03_초보용_노드펼침.toe.</a:t>
            </a:r>
          </a:p>
          <a:p>
            <a:r>
              <a:t/>
            </a:r>
          </a:p>
          <a:p>
            <a:r>
              <a:t>요청한 제목 체계를 유지한다. Harmonics0→4: 요철 증가. Amplitude.2→.5: 중심 기준 명암 변화 폭 증가. 각각 한 변수만 바꾸고 복원한다. Harmonics4에서 Roughness0이면 추가 성분이 영향을 주지 않는다.</a:t>
            </a:r>
          </a:p>
          <a:p>
            <a:r>
              <a:t>출처: https://derivative.ca/UserGuide/Noise_TOP</a:t>
            </a: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기본 실습 후 선택 참고. 정규 120분 필수 진행에 포함하지 않는다. </a:t>
            </a:r>
          </a:p>
          <a:p>
            <a:r>
              <a:t>기본 실습 정본: W03_초보용_노드펼침.toe.</a:t>
            </a:r>
          </a:p>
          <a:p>
            <a:r>
              <a:t/>
            </a:r>
          </a:p>
          <a:p>
            <a:r>
              <a:t>왼쪽은 같은 추가 주파수의 진폭을 바꾸는 개념 그래프. 오른쪽은 중심 이동. 검정·흰색으로 잘려 보이면 8비트 출력 범위를 확인하고 Amp/Offset을 조정한다. 고급 저장포맷 설명은 생략.</a:t>
            </a:r>
          </a:p>
          <a:p>
            <a:r>
              <a:t>출처: https://derivative.ca/UserGuide/Noise_TOP</a:t>
            </a: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기본 실습 후 선택 참고. 정규 120분 필수 진행에 포함하지 않는다. </a:t>
            </a:r>
          </a:p>
          <a:p>
            <a:r>
              <a:t>기본 실습 정본: W03_초보용_노드펼침.toe.</a:t>
            </a:r>
          </a:p>
          <a:p>
            <a:r>
              <a:t/>
            </a:r>
          </a:p>
          <a:p>
            <a:r>
              <a:t>왼쪽 N(x+dx,y,z), 오른쪽 완성된 픽셀배열 이동. Extend가 Repeat이면 반복, Zero이면 검정 등 경계설정에 따라 달라진다. 모든 Transform이 검은 경계를 만든다는 뜻 아님. 비교도식은 기존 실제 노이즈 표본을 사용했다.</a:t>
            </a:r>
          </a:p>
          <a:p>
            <a:r>
              <a:t>출처: https://derivative.ca/UserGuide/Noise_TOP</a:t>
            </a:r>
          </a:p>
          <a:p>
            <a:r>
              <a:t>출처: https://docs.derivative.ca/Transform_TOP</a:t>
            </a: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기본 실습 후 선택 참고. 정규 120분 필수 진행에 포함하지 않는다. </a:t>
            </a:r>
          </a:p>
          <a:p>
            <a:r>
              <a:t>기본 실습 정본: W03_초보용_노드펼침.toe.</a:t>
            </a:r>
          </a:p>
          <a:p>
            <a:r>
              <a:t/>
            </a:r>
          </a:p>
          <a:p>
            <a:r>
              <a:t>Seed가 같아도 Type·좌표·나머지 조건이 달라지면 결과가 다르다. 시간식은 Translate Z를 Expression 모드로 전환하고 absTime.seconds * 0.2 입력. 0.2를0.05로 낮추면 좌표진행 속도가1/4. Seed를 연속 변화시키는 것과 안정적인 좌표애니메이션을 같은 의미로 설명하지 않는다.</a:t>
            </a:r>
          </a:p>
          <a:p>
            <a:r>
              <a:t>출처: https://derivative.ca/UserGuide/Noise_TOP</a:t>
            </a: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기본 실습 후 선택 참고. 정규 120분 필수 진행에 포함하지 않는다. </a:t>
            </a:r>
          </a:p>
          <a:p>
            <a:r>
              <a:t>기본 실습 정본: W03_초보용_노드펼침.toe.</a:t>
            </a:r>
          </a:p>
          <a:p>
            <a:r>
              <a:t/>
            </a:r>
          </a:p>
          <a:p>
            <a:r>
              <a:t>3분 제작, 1분 캡처, 2분 짝 설명. 예상 답 Harmonics0→4 또는 Roughness 증가, 단 변수 하나씩. 빨리 끝난 학생은 Period와Harmonics 차이를 말한다. 50분에는 종료하여 맵 실습 시간 확보.</a:t>
            </a: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기본 실습 후 선택 참고. 정규 120분 필수 진행에 포함하지 않는다. </a:t>
            </a:r>
          </a:p>
          <a:p>
            <a:r>
              <a:t>기본 실습 정본: W03_초보용_노드펼침.toe.</a:t>
            </a:r>
          </a:p>
          <a:p>
            <a:r>
              <a:t/>
            </a:r>
          </a:p>
          <a:p>
            <a:r>
              <a:t>실제 메뉴는 Sparse, Hermite, Harmomic Summation, Brownian, Random, Alligator 여섯 가지다. Perlin과 Simplex는 이 Noise CHOP 메뉴에 없다. Brownian은 무작위 변화의 누적이라는 관점으로 설명한다. 값의 범위를 확인하고 Math에서 시각 속성에 맞게 매핑한다.</a:t>
            </a:r>
          </a:p>
          <a:p>
            <a:r>
              <a:t>출처: https://derivative.ca/UserGuide/Noise_CHOP</a:t>
            </a: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기본 실습 후 선택 참고. 정규 120분 필수 진행에 포함하지 않는다. </a:t>
            </a:r>
          </a:p>
          <a:p>
            <a:r>
              <a:t>기본 실습 정본: W03_초보용_노드펼침.toe.</a:t>
            </a:r>
          </a:p>
          <a:p>
            <a:r>
              <a:t/>
            </a:r>
          </a:p>
          <a:p>
            <a:r>
              <a:t>0.8을 X위치에 연결했을 때다. 값 자체에 밝기나 높이라는 뜻이 붙어 있지 않다. 크기용 범위와 색용 범위는 각각설계한다.</a:t>
            </a: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기본 실습 후 선택 참고. 정규 120분 필수 진행에 포함하지 않는다. </a:t>
            </a:r>
          </a:p>
          <a:p>
            <a:r>
              <a:t>기본 실습 정본: W03_초보용_노드펼침.toe.</a:t>
            </a:r>
          </a:p>
          <a:p>
            <a:r>
              <a:t/>
            </a:r>
          </a:p>
          <a:p>
            <a:r>
              <a:t>답 좁아진다. 제공 maps모드2는 마스크보기로 Alpha자체는1이다. 검정 RGB가 자동으로 투명한 것은 아니다. 실제 알파확인은 height Noise TOP의 Output페이지 Alpha=Noise로 보고 Over합성에서 배경을 확인한다.</a:t>
            </a:r>
          </a:p>
          <a:p>
            <a:r>
              <a:t>출처: https://derivative.ca/UserGuide/Noise_TOP</a:t>
            </a: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기본 실습 후 선택 참고. 정규 120분 필수 진행에 포함하지 않는다. </a:t>
            </a:r>
          </a:p>
          <a:p>
            <a:r>
              <a:t>기본 실습 정본: W03_초보용_노드펼침.toe.</a:t>
            </a:r>
          </a:p>
          <a:p>
            <a:r>
              <a:t/>
            </a:r>
          </a:p>
          <a:p>
            <a:r>
              <a:t>Color는 결과색. Roughness는 미세 표면의 거칠기로 반사퍼짐을, Emission은 발광강도를 조절하는 재질속성이다. Normal은이들과달리방향이다. 제공해석기를이용하고LookupTOP 구현은선택도예제로확장하지않는다.</a:t>
            </a:r>
          </a:p>
          <a:p>
            <a:r>
              <a:t>출처: https://derivative.ca/UserGuide/Noise_TOP</a:t>
            </a:r>
          </a:p>
          <a:p>
            <a:r>
              <a:t>출처: https://www.khronos.org/gltf/pbr</a:t>
            </a: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t>기본 실습 후 선택 참고. 정규 120분 필수 진행에 포함하지 않는다. </a:t>
            </a:r>
          </a:p>
          <a:p>
            <a:r>
              <a:t>기본 실습 정본: W03_초보용_노드펼침.toe.</a:t>
            </a:r>
          </a:p>
          <a:p>
            <a:r>
              <a:t/>
            </a:r>
          </a:p>
          <a:p>
            <a:r>
              <a:t>Pattern과웹캠, 일부SOP연결은앞선자료에기록된미검증범위를그대로유지한다. GLSL기반공간예제는기존심화참고이며이번초보필수실습의구현이아니다. 4주차Feedback으로이어갈수있다.</a:t>
            </a:r>
          </a:p>
          <a:p>
            <a:r>
              <a:t>기준 파일: W03_초보용_노드펼침.toe / TD 2025.32820. 실제 노드 경로: /W03_BEGINNER_WATER.</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2702136310"/>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기본 실습 후 선택 참고. 정규 120분 필수 진행에 포함하지 않는다. </a:t>
            </a:r>
          </a:p>
          <a:p>
            <a:r>
              <a:t>기본 실습 정본: W03_초보용_노드펼침.toe.</a:t>
            </a:r>
          </a:p>
          <a:p>
            <a:r>
              <a:t/>
            </a:r>
          </a:p>
          <a:p>
            <a:r>
              <a:t>Pattern은 시간에 따라 자동 진행하는 신호가 아니라 고정 샘플 배열이다. 240샘플짜리 한 주기를 48,000샘플/초로 반복하면 이론상 200 Hz다. 480샘플로 늘리면 100 Hz다. 이 구성은 수동 제작 안내이며 강사가 수업 전에 실제 재생과 샘플률을 확인해야 한다.</a:t>
            </a:r>
          </a:p>
          <a:p>
            <a:r>
              <a:t>출처: https://docs.derivative.ca/Pattern_CHOP</a:t>
            </a:r>
          </a:p>
          <a:p>
            <a:r>
              <a:t>출처: https://docs.derivative.ca/Audio_Oscillator_CHOP</a:t>
            </a: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기본 실습 후 선택 참고. 정규 120분 필수 진행에 포함하지 않는다. </a:t>
            </a:r>
          </a:p>
          <a:p>
            <a:r>
              <a:t>기본 실습 정본: W03_초보용_노드펼침.toe.</a:t>
            </a:r>
          </a:p>
          <a:p>
            <a:r>
              <a:t/>
            </a:r>
          </a:p>
          <a:p>
            <a:r>
              <a:t>먼저 pattern1 하나만 player의 세 번째 Playback Source 입력에 연결한다. pitch Constant는 첫 입력, 둘째 Reset 입력은 비운다. 단일 파형을 확인한 뒤 pattern3 → harmonic_gain과 sum_wave를 추가한다. 두 Pattern의 채널 이름, 길이와 샘플률을 같게 둔다. master는 최종 음량을 조절한다. Audio Device Out은 Active Off로 두고 장치와 낮은 시스템 음량을 확인한 뒤 On으로 전환한다.</a:t>
            </a:r>
          </a:p>
          <a:p>
            <a:r>
              <a:t>출처: https://docs.derivative.ca/Pattern_CHOP</a:t>
            </a:r>
          </a:p>
          <a:p>
            <a:r>
              <a:t>출처: https://docs.derivative.ca/Audio_Oscillator_CHOP</a:t>
            </a:r>
          </a:p>
          <a:p>
            <a:r>
              <a:t>출처: https://docs.derivative.ca/Math_CHOP</a:t>
            </a: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기본 실습 후 선택 참고. 정규 120분 필수 진행에 포함하지 않는다. </a:t>
            </a:r>
          </a:p>
          <a:p>
            <a:r>
              <a:t>기본 실습 정본: W03_초보용_노드펼침.toe.</a:t>
            </a:r>
          </a:p>
          <a:p>
            <a:r>
              <a:t/>
            </a:r>
          </a:p>
          <a:p>
            <a:r>
              <a:t>player Sample Rate 48000, Amplitude 1, Offset 0, Units per Octave 1을 확인한다. Playback Source를 연결하면 Type과 Base Frequency는 비활성화된다. 08_sound_수동제작.md에 단계별 절차가 있다. 현재 Pattern 생성은 AMG_MCP 허용 목록에 없어 실행 검증한 TOX를 배포하지 않았다. 강사가 사전 확인하지 못했다면 학생의 시각 기본 결과를 먼저 완성하고 장치 문제로 저장 시간을 소모하지 않는다.</a:t>
            </a:r>
          </a:p>
          <a:p>
            <a:r>
              <a:t>출처: https://docs.derivative.ca/Pattern_CHOP</a:t>
            </a:r>
          </a:p>
          <a:p>
            <a:r>
              <a:t>출처: https://docs.derivative.ca/Audio_Oscillator_CHOP</a:t>
            </a: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기본 실습 후 선택 참고. 정규 120분 필수 진행에 포함하지 않는다. </a:t>
            </a:r>
          </a:p>
          <a:p>
            <a:r>
              <a:t>기본 실습 정본: W03_초보용_노드펼침.toe.</a:t>
            </a:r>
          </a:p>
          <a:p>
            <a:r>
              <a:t/>
            </a:r>
          </a:p>
          <a:p>
            <a:r>
              <a:t>청록은 변경 전, 보라는 변경 후의 설명용 파형이다. 음높이를 유지하며 질감을 바꾸려면 배음 비중을 조절한다. Pitch 0→1이면 기본 200 Hz와 배음 600 Hz가 400/1200 Hz로 함께 올라간다. Math Multiply는 진폭을 바꾸며 주파수를 바꾸지 않는다. 시각 반지름의 중심값 0.2를 오디오 Offset에 그대로 넣지 않는다. 오디오는 0 중심으로 구성한다.</a:t>
            </a:r>
          </a:p>
          <a:p>
            <a:r>
              <a:t>출처: https://docs.derivative.ca/Audio_Oscillator_CHOP</a:t>
            </a: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기본 실습 후 선택 참고. 정규 120분 필수 진행에 포함하지 않는다. </a:t>
            </a:r>
          </a:p>
          <a:p>
            <a:r>
              <a:t>기본 실습 정본: W03_초보용_노드펼침.toe.</a:t>
            </a:r>
          </a:p>
          <a:p>
            <a:r>
              <a:t/>
            </a:r>
          </a:p>
          <a:p>
            <a:r>
              <a:t>두 Audio Oscillator가 200 Hz와 600 Hz의 사인파를 만듭니다. harmonic_gain의 Multiply를 바꾸면 더해지는 배음의 비율이 달라집니다. 모든 오디오 샘플률은 48000이며 master는 0.08로 시작합니다. 이 파일은 실행 검증한 Audio Oscillator 방식이고, 앞의 Pattern 배열 재생 방식과 생성 단계가 다릅니다. audio_out은 Active Off로 저장했으므로 출력 장치를 선택한 뒤 켭니다.</a:t>
            </a: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기본 실습 후 선택 참고. 정규 120분 필수 진행에 포함하지 않는다. </a:t>
            </a:r>
          </a:p>
          <a:p>
            <a:r>
              <a:t>기본 실습 정본: W03_초보용_노드펼침.toe.</a:t>
            </a:r>
          </a:p>
          <a:p>
            <a:r>
              <a:t/>
            </a:r>
          </a:p>
          <a:p>
            <a:r>
              <a:t>왼쪽은 녹화한 오디오를 짧게 확대한 파형이고 오른쪽은 같은 파일에서 계산한 RMS입니다. 원 크기에 순간 파형을 그대로 넣으면 음수와 빠른 진동이 섞입니다. Analyze의 RMS Power로 신호의 크기를 읽으면 음량 변화를 시각 요소에 적용하기 쉽습니다. 일정한 진폭의 사인음은 RMS가 거의 일정하므로 pulse와 envelope로 진폭을 천천히 바꿉니다.</a:t>
            </a: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기본 실습 후 선택 참고. 정규 120분 필수 진행에 포함하지 않는다. </a:t>
            </a:r>
          </a:p>
          <a:p>
            <a:r>
              <a:t>기본 실습 정본: W03_초보용_노드펼침.toe.</a:t>
            </a:r>
          </a:p>
          <a:p>
            <a:r>
              <a:t/>
            </a:r>
          </a:p>
          <a:p>
            <a:r>
              <a:t>pulse의 사인값을 Math로 0.2에서 1 사이로 옮겨 envelope를 만듭니다. am은 합성한 소리와 envelope를 곱하고 master는 전체 오디오 진폭을 조절합니다. 그 출력의 RMS를 측정하고 Lag로 부드럽게 만든 뒤 4배하고 0.1을 더해 반지름으로 씁니다. safe_radius에서 0.1부터 0.42로 제한하므로 음량 계수를 높여도 원이 화면보다 지나치게 커지는 것을 막습니다.</a:t>
            </a: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기본 실습 후 선택 참고. 정규 120분 필수 진행에 포함하지 않는다. </a:t>
            </a:r>
          </a:p>
          <a:p>
            <a:r>
              <a:t>기본 실습 정본: W03_초보용_노드펼침.toe.</a:t>
            </a:r>
          </a:p>
          <a:p>
            <a:r>
              <a:t/>
            </a:r>
          </a:p>
          <a:p>
            <a:r>
              <a:t>envelope를 1로 고정하고 master만 0.04와 0.08로 바꾼 실제 TOP 출력입니다. RMS는 약 0.030에서 0.060으로 두 배가 됩니다. 원의 반지름에는 중심값 0.1이 더해지므로 반지름 자체가 두 배가 되지는 않습니다. 주파수와 음색은 그대로이며, 음량과 원 크기가 바뀌었다고 설명하게 합니다.</a:t>
            </a: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기본 실습 후 선택 참고. 정규 120분 필수 진행에 포함하지 않는다. </a:t>
            </a:r>
          </a:p>
          <a:p>
            <a:r>
              <a:t>기본 실습 정본: W03_초보용_노드펼침.toe.</a:t>
            </a:r>
          </a:p>
          <a:p>
            <a:r>
              <a:t/>
            </a:r>
          </a:p>
          <a:p>
            <a:r>
              <a:t>Panel CHOP의 u와 v는 화면 안 위치이며 select는 누르고 있는 상태입니다. position에서 0.5를 빼 Circle의 중심 좌표로 옮깁니다. energy는 입력의 급격한 변화를 완화하며, am은 소리와 느린 반복 포락선과 energy를 곱합니다. 이 기본 예제는 누르고 그리기 방식이며 클릭 순간의 위치를 저장하는 방식은 아닙니다.</a:t>
            </a: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기본 실습 후 선택 참고. 정규 120분 필수 진행에 포함하지 않는다. </a:t>
            </a:r>
          </a:p>
          <a:p>
            <a:r>
              <a:t>기본 실습 정본: W03_초보용_노드펼침.toe.</a:t>
            </a:r>
          </a:p>
          <a:p>
            <a:r>
              <a:t/>
            </a:r>
          </a:p>
          <a:p>
            <a:r>
              <a:t>세 이미지는 실제 TD TOP 출력이며 테스트용 Constant 입력을 1에서 0으로 바꾸어 캡처했습니다. 사용자의 실제 마우스 클릭을 자동 수행한 캡처는 아닙니다. 프레임 간격으로 비교했으며 FPS에 따라 경과 시간은 달라집니다. 잔상을 current energy로 다시 곱하면 버튼을 놓자마자 지형도 꺼지므로 두 소멸 경로를 분리합니다.</a:t>
            </a: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기본 실습 후 선택 참고. 정규 120분 필수 진행에 포함하지 않는다. </a:t>
            </a:r>
          </a:p>
          <a:p>
            <a:r>
              <a:t>기본 실습 정본: W03_초보용_노드펼침.toe.</a:t>
            </a:r>
          </a:p>
          <a:p>
            <a:r>
              <a:t/>
            </a:r>
          </a:p>
          <a:p>
            <a:r>
              <a:t>검정 입력은 Reset에 사용할 초기 상태이고 Feedback의 Target TOP은 out_mask입니다. decay는 RGB에 상수를 곱하며 Maximum은 현재 원과 과거 중 큰 값을 남깁니다. 상수의 Parameter Color Space를 Passthrough로 두어 지정한 값이 그대로 계산에 들어가도록 합니다. 고정 계수는 프레임 수에 따라 감쇠하므로 다른 FPS에서는 λ를 2의 마이너스 1 나누기 FPS 나누기 반감기 승으로 다시 정합니다.</a:t>
            </a: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기본 실습 후 선택 참고. 정규 120분 필수 진행에 포함하지 않는다. </a:t>
            </a:r>
          </a:p>
          <a:p>
            <a:r>
              <a:t>기본 실습 정본: W03_초보용_노드펼침.toe.</a:t>
            </a:r>
          </a:p>
          <a:p>
            <a:r>
              <a:t/>
            </a:r>
          </a:p>
          <a:p>
            <a:r>
              <a:t>왼쪽과 오른쪽은 국소 높이 변형을 설명하기 위해 계산한 도식입니다. 실제 네트워크의 final_points는 1089개 점의 tx ty tz를 출력하지만 CHOP to SOP 생성 제한 때문에 이 단계의 SOP 변형은 아직 실행 검증하지 않았습니다. 잘못된 식은 mask가 0인 바깥에서도 높이가 마이너스 1이 됩니다. 올바른 식은 노이즈 중심을 먼저 0으로 옮긴 뒤 마스크를 곱합니다.</a:t>
            </a: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기본 실습 후 선택 참고. 정규 120분 필수 진행에 포함하지 않는다. </a:t>
            </a:r>
          </a:p>
          <a:p>
            <a:r>
              <a:t>기본 실습 정본: W03_초보용_노드펼침.toe.</a:t>
            </a:r>
          </a:p>
          <a:p>
            <a:r>
              <a:t/>
            </a:r>
          </a:p>
          <a:p>
            <a:r>
              <a:t>위쪽은 그리드 점 위치를 UV로 준비하는 단계이고 아래쪽은 같은 UV를 두 TOP to CHOP이 공유하는 단계입니다. 아래 uv 박스는 위 단계의 동일한 출력을 다시 표시한 것이며 추가 노드가 아닙니다. 초록 선은 좌표 입력, 보라 선은 샘플링된 값의 계산 경로입니다. noise를 먼저 2배하고 1을 뺀 뒤 mask와 곱하고 높이 계수 0.4를 적용합니다. 마지막 CHOP to SOP 변형은 아직 실행 검증 전입니다.</a:t>
            </a: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기본 실습 후 선택 참고. 정규 120분 필수 진행에 포함하지 않는다. </a:t>
            </a:r>
          </a:p>
          <a:p>
            <a:r>
              <a:t>기본 실습 정본: W03_초보용_노드펼침.toe.</a:t>
            </a:r>
          </a:p>
          <a:p>
            <a:r>
              <a:t/>
            </a:r>
          </a:p>
          <a:p>
            <a:r>
              <a:t>웹캠 확장은 설계와 수동 안내이며 실행 예제로 완료했다고 표시하지 않습니다. 현재 프레임과 직전 프레임의 차이로 움직인 정도를 계산하고 정지 상태 잡음을 먼저 관찰합니다. 자동 노출이나 배경 움직임도 감지되므로 손 인식과 다릅니다. 3주차 기본 결과와 저장을 마친 뒤 4주차 연결로 사용합니다.</a:t>
            </a: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기본 실습 후 선택 참고. 정규 120분 필수 진행에 포함하지 않는다. </a:t>
            </a:r>
          </a:p>
          <a:p>
            <a:r>
              <a:t>기본 실습 정본: W03_초보용_노드펼침.toe.</a:t>
            </a:r>
          </a:p>
          <a:p>
            <a:r>
              <a:t/>
            </a:r>
          </a:p>
          <a:p>
            <a:r>
              <a:t>이 화면은 실제 TD에서 녹화한 1080 정사각형 영상의 프레임입니다. 검증 영상은 API로 같은 입력값을 재현해 위치를 세 번 바꿨으며 사용자의 실제 마우스 클릭 검증은 별도로 남아 있습니다. panel의 Viewer Active를 켜고 누른 채 움직이며 그리드 밖에서는 소리가 발생하지 않도록 범위를 검사합니다. 음량은 진동 폭, pulse 주파수는 느린 반복 속도, player 주파수는 소리 높이를 바꿉니다.</a:t>
            </a: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기본 실습 후 선택 참고. 정규 120분 필수 진행에 포함하지 않는다. </a:t>
            </a:r>
          </a:p>
          <a:p>
            <a:r>
              <a:t>기본 실습 정본: W03_초보용_노드펼침.toe.</a:t>
            </a:r>
          </a:p>
          <a:p>
            <a:r>
              <a:t/>
            </a:r>
          </a:p>
          <a:p>
            <a:r>
              <a:t>시작 파일은 uControl Z가 0으로 고정되어 평면입니다. Z에 smooth의 pitch 채널을 연결하면 소리 크기로 높이가 변합니다. 중간 파일의 W는 1이며 완성 파일에서 pulse의 chan1을 연결해 반복값으로 바꿉니다. 셰이더 작성은 필수 실습이 아니며 제공된 재질을 사용합니다. 선택 위치는 고정된 직교 카메라와 원래 평면 기준으로 계산하므로 카메라를 임의로 바꾸면 좌표식도 함께 수정해야 합니다.</a:t>
            </a: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기본 실습 후 선택 참고. 정규 120분 필수 진행에 포함하지 않는다. </a:t>
            </a:r>
          </a:p>
          <a:p>
            <a:r>
              <a:t>기본 실습 정본: W03_초보용_노드펼침.toe.</a:t>
            </a:r>
          </a:p>
          <a:p>
            <a:r>
              <a:t/>
            </a:r>
          </a:p>
          <a:p>
            <a:r>
              <a:t>수업 후 선택 참고다. IQ는 자연 장면을 계산하는 과정을 보여준다. Lake Heckaman 영상은 GLSL 심화 학습이며 기본 과제가 아니다. Owen Kirby 영상은 공식 TouchDesigner 채널의 긴 워크숍으로 구버전 UI가 등장할 수 있다. 표시한 챕터는 게시자 설명에서 확인했다. 전편 시청 검증을 뜻하지 않는다.</a:t>
            </a:r>
          </a:p>
          <a:p>
            <a:r>
              <a:t>출처: https://www.youtube.com/watch?v=BFld4EBO2RE</a:t>
            </a:r>
          </a:p>
          <a:p>
            <a:r>
              <a:t>출처: https://www.youtube.com/watch?v=PzuzGea3AAc</a:t>
            </a:r>
          </a:p>
          <a:p>
            <a:r>
              <a:t>출처: https://www.youtube.com/watch?v=Xajdyh7kspk</a:t>
            </a: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기본 실습 후 선택 참고. 정규 120분 필수 진행에 포함하지 않는다. </a:t>
            </a:r>
          </a:p>
          <a:p>
            <a:r>
              <a:t>기본 실습 정본: W03_초보용_노드펼침.toe.</a:t>
            </a:r>
          </a:p>
          <a:p>
            <a:r>
              <a:t/>
            </a:r>
          </a:p>
          <a:p>
            <a:r>
              <a:t>현재 실행 확인 빌드는 2025.33070이다. 2026-09-28 공식 다운로드 페이지의 최신 Official 빌드는 2025.33230으로 확인했으나 이 빌드에서 실행하지 않았다. 현재 메뉴와 공식 문서를 함께 확인하고 강의실 빌드가 다르면 수업 전에 다시 점검한다. 문서 목록 전체 링크는 참고자료/수업후_참고링크.md에도 제공한다.</a:t>
            </a:r>
          </a:p>
          <a:p>
            <a:r>
              <a:t>출처: https://thebookofshaders.com/11/</a:t>
            </a:r>
          </a:p>
          <a:p>
            <a:r>
              <a:t>출처: https://thebookofshaders.com/13/</a:t>
            </a:r>
          </a:p>
          <a:p>
            <a:r>
              <a:t>출처: https://iquilezles.org/articles/fbm/</a:t>
            </a:r>
          </a:p>
          <a:p>
            <a:r>
              <a:t>출처: https://iquilezles.org/articles/warp/</a:t>
            </a:r>
          </a:p>
          <a:p>
            <a:r>
              <a:t>출처: https://derivative.ca/UserGuide/Noise_TOP</a:t>
            </a:r>
          </a:p>
          <a:p>
            <a:r>
              <a:t>출처: https://derivative.ca/UserGuide/Noise_CHOP</a:t>
            </a:r>
          </a:p>
          <a:p>
            <a:r>
              <a:t>출처: https://docs.derivative.ca/Pattern_CHOP</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w03_lecture — 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altLang="ko-KR" smtClean="0"/>
              <a:t>9/29/2026</a:t>
            </a:fld>
            <a:endParaRPr lang="ko-KR"/>
          </a:p>
        </p:txBody>
      </p:sp>
      <p:sp>
        <p:nvSpPr>
          <p:cNvPr id="3" name="Footer Placeholder 2"/>
          <p:cNvSpPr>
            <a:spLocks noGrp="1"/>
          </p:cNvSpPr>
          <p:nvPr>
            <p:ph type="ftr" sz="quarter" idx="11"/>
          </p:nvPr>
        </p:nvSpPr>
        <p:spPr/>
        <p:txBody>
          <a:bodyPr/>
          <a:lstStyle/>
          <a:p>
            <a:endParaRPr lang="ko-KR"/>
          </a:p>
        </p:txBody>
      </p:sp>
      <p:sp>
        <p:nvSpPr>
          <p:cNvPr id="4" name="Slide Number Placeholder 3"/>
          <p:cNvSpPr>
            <a:spLocks noGrp="1"/>
          </p:cNvSpPr>
          <p:nvPr>
            <p:ph type="sldNum" sz="quarter" idx="12"/>
          </p:nvPr>
        </p:nvSpPr>
        <p:spPr/>
        <p:txBody>
          <a:bodyPr/>
          <a:lstStyle/>
          <a:p>
            <a:fld id="{C1FF6DA9-008F-8B48-92A6-B652298478BF}" type="slidenum">
              <a:rPr lang="ko-KR" smtClean="0"/>
              <a:t>‹#›</a:t>
            </a:fld>
            <a:endParaRPr lang="ko-K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81950785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w03_lecture — Master">
    <p:bg>
      <p:bgRef idx="1001">
        <a:schemeClr val="bg1"/>
      </p:bgRef>
    </p:bg>
    <p:spTree>
      <p:nvGrpSpPr>
        <p:cNvPr id="1" name=""/>
        <p:cNvGrpSpPr/>
        <p:nvPr/>
      </p:nvGrpSpPr>
      <p:grpSpPr>
        <a:xfrm>
          <a:off x="0" y="0"/>
          <a:ext cx="0" cy="0"/>
          <a:chOff x="0" y="0"/>
          <a:chExt cx="0" cy="0"/>
        </a:xfrm>
      </p:grpSpPr>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lang="ko-KR" sz="1200">
                <a:solidFill>
                  <a:schemeClr val="tx1">
                    <a:tint val="75000"/>
                  </a:schemeClr>
                </a:solidFill>
              </a:defRPr>
            </a:lvl1pPr>
          </a:lstStyle>
          <a:p>
            <a:fld id="{5BCAD085-E8A6-8845-BD4E-CB4CCA059FC4}" type="datetimeFigureOut">
              <a:rPr lang="en-US" altLang="ko-KR" smtClean="0"/>
              <a:t>9/29/2026</a:t>
            </a:fld>
            <a:endParaRPr lang="ko-K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lang="ko-KR" sz="1200">
                <a:solidFill>
                  <a:schemeClr val="tx1">
                    <a:tint val="75000"/>
                  </a:schemeClr>
                </a:solidFill>
              </a:defRPr>
            </a:lvl1pPr>
          </a:lstStyle>
          <a:p>
            <a:endParaRPr lang="ko-K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lang="ko-KR" sz="1200">
                <a:solidFill>
                  <a:schemeClr val="tx1">
                    <a:tint val="75000"/>
                  </a:schemeClr>
                </a:solidFill>
              </a:defRPr>
            </a:lvl1pPr>
          </a:lstStyle>
          <a:p>
            <a:fld id="{C1FF6DA9-008F-8B48-92A6-B652298478BF}" type="slidenum">
              <a:rPr lang="ko-KR" smtClean="0"/>
              <a:t>‹#›</a:t>
            </a:fld>
            <a:endParaRPr lang="ko-KR"/>
          </a:p>
        </p:txBody>
      </p:sp>
    </p:spTree>
  </p:cSld>
  <p:clrMap bg1="lt1" tx1="dk1" bg2="lt2" tx2="dk2" accent1="accent1" accent2="accent2" accent3="accent3" accent4="accent4" accent5="accent5" accent6="accent6" hlink="hlink" folHlink="folHlink"/>
  <p:sldLayoutIdLst>
    <p:sldLayoutId id="2147483655" r:id="rId1"/>
    <p:sldLayoutId id="2147483656" r:id="rId2"/>
  </p:sldLayoutIdLst>
  <p:txStyles>
    <p:titleStyle>
      <a:lvl1pPr algn="ctr" defTabSz="457200" rtl="0" eaLnBrk="1" latinLnBrk="0" hangingPunct="1">
        <a:spcBef>
          <a:spcPct val="0"/>
        </a:spcBef>
        <a:buNone/>
        <a:defRPr lang="ko-KR" sz="315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lang="ko-KR" sz="18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lang="ko-KR" sz="17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lang="ko-KR" sz="16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lang="ko-KR" sz="145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lang="ko-KR" sz="135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lang="ko-KR" sz="125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lang="ko-KR" sz="11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lang="ko-KR" sz="1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lang="ko-KR" sz="900" kern="1200">
          <a:solidFill>
            <a:schemeClr val="tx1"/>
          </a:solidFill>
          <a:latin typeface="+mn-lt"/>
          <a:ea typeface="+mn-ea"/>
          <a:cs typeface="+mn-cs"/>
        </a:defRPr>
      </a:lvl9pPr>
    </p:bodyStyle>
    <p:otherStyle>
      <a:defPPr>
        <a:defRPr lang="ko-KR"/>
      </a:defPPr>
      <a:lvl1pPr marL="0" algn="l" defTabSz="457200" rtl="0" eaLnBrk="1" latinLnBrk="0" hangingPunct="1">
        <a:defRPr lang="ko-KR" sz="1800" kern="1200">
          <a:solidFill>
            <a:schemeClr val="tx1"/>
          </a:solidFill>
          <a:latin typeface="+mn-lt"/>
          <a:ea typeface="+mn-ea"/>
          <a:cs typeface="+mn-cs"/>
        </a:defRPr>
      </a:lvl1pPr>
      <a:lvl2pPr marL="457200" algn="l" defTabSz="457200" rtl="0" eaLnBrk="1" latinLnBrk="0" hangingPunct="1">
        <a:defRPr lang="ko-KR" sz="1700" kern="1200">
          <a:solidFill>
            <a:schemeClr val="tx1"/>
          </a:solidFill>
          <a:latin typeface="+mn-lt"/>
          <a:ea typeface="+mn-ea"/>
          <a:cs typeface="+mn-cs"/>
        </a:defRPr>
      </a:lvl2pPr>
      <a:lvl3pPr marL="914400" algn="l" defTabSz="457200" rtl="0" eaLnBrk="1" latinLnBrk="0" hangingPunct="1">
        <a:defRPr lang="ko-KR" sz="1600" kern="1200">
          <a:solidFill>
            <a:schemeClr val="tx1"/>
          </a:solidFill>
          <a:latin typeface="+mn-lt"/>
          <a:ea typeface="+mn-ea"/>
          <a:cs typeface="+mn-cs"/>
        </a:defRPr>
      </a:lvl3pPr>
      <a:lvl4pPr marL="1371600" algn="l" defTabSz="457200" rtl="0" eaLnBrk="1" latinLnBrk="0" hangingPunct="1">
        <a:defRPr lang="ko-KR" sz="1450" kern="1200">
          <a:solidFill>
            <a:schemeClr val="tx1"/>
          </a:solidFill>
          <a:latin typeface="+mn-lt"/>
          <a:ea typeface="+mn-ea"/>
          <a:cs typeface="+mn-cs"/>
        </a:defRPr>
      </a:lvl4pPr>
      <a:lvl5pPr marL="1828800" algn="l" defTabSz="457200" rtl="0" eaLnBrk="1" latinLnBrk="0" hangingPunct="1">
        <a:defRPr lang="ko-KR" sz="1350" kern="1200">
          <a:solidFill>
            <a:schemeClr val="tx1"/>
          </a:solidFill>
          <a:latin typeface="+mn-lt"/>
          <a:ea typeface="+mn-ea"/>
          <a:cs typeface="+mn-cs"/>
        </a:defRPr>
      </a:lvl5pPr>
      <a:lvl6pPr marL="2286000" algn="l" defTabSz="457200" rtl="0" eaLnBrk="1" latinLnBrk="0" hangingPunct="1">
        <a:defRPr lang="ko-KR" sz="1250" kern="1200">
          <a:solidFill>
            <a:schemeClr val="tx1"/>
          </a:solidFill>
          <a:latin typeface="+mn-lt"/>
          <a:ea typeface="+mn-ea"/>
          <a:cs typeface="+mn-cs"/>
        </a:defRPr>
      </a:lvl6pPr>
      <a:lvl7pPr marL="2743200" algn="l" defTabSz="457200" rtl="0" eaLnBrk="1" latinLnBrk="0" hangingPunct="1">
        <a:defRPr lang="ko-KR" sz="1100" kern="1200">
          <a:solidFill>
            <a:schemeClr val="tx1"/>
          </a:solidFill>
          <a:latin typeface="+mn-lt"/>
          <a:ea typeface="+mn-ea"/>
          <a:cs typeface="+mn-cs"/>
        </a:defRPr>
      </a:lvl7pPr>
      <a:lvl8pPr marL="3200400" algn="l" defTabSz="457200" rtl="0" eaLnBrk="1" latinLnBrk="0" hangingPunct="1">
        <a:defRPr lang="ko-KR" sz="1000" kern="1200">
          <a:solidFill>
            <a:schemeClr val="tx1"/>
          </a:solidFill>
          <a:latin typeface="+mn-lt"/>
          <a:ea typeface="+mn-ea"/>
          <a:cs typeface="+mn-cs"/>
        </a:defRPr>
      </a:lvl8pPr>
      <a:lvl9pPr marL="3657600" algn="l" defTabSz="457200" rtl="0" eaLnBrk="1" latinLnBrk="0" hangingPunct="1">
        <a:defRPr lang="ko-KR" sz="9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_rels/slide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2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17.png"/></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2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2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2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3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49.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51.xml"/><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57.xml"/><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60.xml"/><Relationship Id="rId1" Type="http://schemas.openxmlformats.org/officeDocument/2006/relationships/slideLayout" Target="../slideLayouts/slideLayout1.xml"/><Relationship Id="rId4" Type="http://schemas.openxmlformats.org/officeDocument/2006/relationships/image" Target="../media/image36.png"/></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37.png"/><Relationship Id="rId7" Type="http://schemas.openxmlformats.org/officeDocument/2006/relationships/image" Target="../media/image41.png"/><Relationship Id="rId2" Type="http://schemas.openxmlformats.org/officeDocument/2006/relationships/notesSlide" Target="../notesSlides/notesSlide63.xml"/><Relationship Id="rId1" Type="http://schemas.openxmlformats.org/officeDocument/2006/relationships/slideLayout" Target="../slideLayouts/slideLayout1.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6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64.xml"/><Relationship Id="rId1" Type="http://schemas.openxmlformats.org/officeDocument/2006/relationships/slideLayout" Target="../slideLayouts/slideLayout1.xml"/><Relationship Id="rId4" Type="http://schemas.openxmlformats.org/officeDocument/2006/relationships/image" Target="../media/image44.png"/></Relationships>
</file>

<file path=ppt/slides/_rels/slide6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65.xml"/><Relationship Id="rId1" Type="http://schemas.openxmlformats.org/officeDocument/2006/relationships/slideLayout" Target="../slideLayouts/slideLayout1.xml"/><Relationship Id="rId5" Type="http://schemas.openxmlformats.org/officeDocument/2006/relationships/image" Target="../media/image47.png"/><Relationship Id="rId4" Type="http://schemas.openxmlformats.org/officeDocument/2006/relationships/image" Target="../media/image46.png"/></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67.xml"/><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68.xml"/><Relationship Id="rId1" Type="http://schemas.openxmlformats.org/officeDocument/2006/relationships/slideLayout" Target="../slideLayouts/slideLayout1.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49.png"/></Relationships>
</file>

<file path=ppt/slides/_rels/slide69.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69.xml"/><Relationship Id="rId1" Type="http://schemas.openxmlformats.org/officeDocument/2006/relationships/slideLayout" Target="../slideLayouts/slideLayout1.xml"/><Relationship Id="rId5" Type="http://schemas.openxmlformats.org/officeDocument/2006/relationships/image" Target="../media/image53.png"/><Relationship Id="rId4" Type="http://schemas.openxmlformats.org/officeDocument/2006/relationships/image" Target="../media/image35.png"/></Relationships>
</file>

<file path=ppt/slides/_rels/slide7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70.xml"/><Relationship Id="rId1" Type="http://schemas.openxmlformats.org/officeDocument/2006/relationships/slideLayout" Target="../slideLayouts/slideLayout1.xml"/><Relationship Id="rId5" Type="http://schemas.openxmlformats.org/officeDocument/2006/relationships/image" Target="../media/image54.png"/><Relationship Id="rId4" Type="http://schemas.openxmlformats.org/officeDocument/2006/relationships/image" Target="../media/image36.png"/></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72.xml"/><Relationship Id="rId1" Type="http://schemas.openxmlformats.org/officeDocument/2006/relationships/slideLayout" Target="../slideLayouts/slideLayout1.xml"/><Relationship Id="rId4" Type="http://schemas.openxmlformats.org/officeDocument/2006/relationships/image" Target="../media/image56.png"/></Relationships>
</file>

<file path=ppt/slides/_rels/slide7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73.xml"/><Relationship Id="rId1" Type="http://schemas.openxmlformats.org/officeDocument/2006/relationships/slideLayout" Target="../slideLayouts/slideLayout1.xml"/><Relationship Id="rId4" Type="http://schemas.openxmlformats.org/officeDocument/2006/relationships/image" Target="../media/image57.png"/></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77.xml"/><Relationship Id="rId1" Type="http://schemas.openxmlformats.org/officeDocument/2006/relationships/slideLayout" Target="../slideLayouts/slideLayout1.xml"/><Relationship Id="rId4" Type="http://schemas.openxmlformats.org/officeDocument/2006/relationships/image" Target="../media/image59.png"/></Relationships>
</file>

<file path=ppt/slides/_rels/slide78.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78.xml"/><Relationship Id="rId1" Type="http://schemas.openxmlformats.org/officeDocument/2006/relationships/slideLayout" Target="../slideLayouts/slideLayout1.xml"/><Relationship Id="rId4" Type="http://schemas.openxmlformats.org/officeDocument/2006/relationships/image" Target="../media/image61.png"/></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1.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1.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1.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1.xml"/></Relationships>
</file>

<file path=ppt/slides/_rels/slide87.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87.xml"/><Relationship Id="rId1" Type="http://schemas.openxmlformats.org/officeDocument/2006/relationships/slideLayout" Target="../slideLayouts/slideLayout1.xml"/><Relationship Id="rId4" Type="http://schemas.openxmlformats.org/officeDocument/2006/relationships/image" Target="../media/image63.png"/></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1.xml"/></Relationships>
</file>

<file path=ppt/slides/_rels/slide89.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89.xml"/><Relationship Id="rId1" Type="http://schemas.openxmlformats.org/officeDocument/2006/relationships/slideLayout" Target="../slideLayouts/slideLayout1.xml"/><Relationship Id="rId5" Type="http://schemas.openxmlformats.org/officeDocument/2006/relationships/image" Target="../media/image66.png"/><Relationship Id="rId4" Type="http://schemas.openxmlformats.org/officeDocument/2006/relationships/image" Target="../media/image65.png"/></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1.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1.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1.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1.xml"/></Relationships>
</file>

<file path=ppt/slides/_rels/slide94.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94.xml"/><Relationship Id="rId1" Type="http://schemas.openxmlformats.org/officeDocument/2006/relationships/slideLayout" Target="../slideLayouts/slideLayout1.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1.xml"/></Relationships>
</file>

<file path=ppt/slides/_rels/slide96.xml.rels><?xml version="1.0" encoding="UTF-8" standalone="yes"?>
<Relationships xmlns="http://schemas.openxmlformats.org/package/2006/relationships"><Relationship Id="rId3" Type="http://schemas.openxmlformats.org/officeDocument/2006/relationships/hyperlink" Target="https://www.youtube.com/watch?v=BFld4EBO2RE&amp;t=48s" TargetMode="External"/><Relationship Id="rId2" Type="http://schemas.openxmlformats.org/officeDocument/2006/relationships/notesSlide" Target="../notesSlides/notesSlide96.xml"/><Relationship Id="rId1" Type="http://schemas.openxmlformats.org/officeDocument/2006/relationships/slideLayout" Target="../slideLayouts/slideLayout1.xml"/><Relationship Id="rId5" Type="http://schemas.openxmlformats.org/officeDocument/2006/relationships/hyperlink" Target="https://www.youtube.com/watch?v=Xajdyh7kspk&amp;t=210s" TargetMode="External"/><Relationship Id="rId4" Type="http://schemas.openxmlformats.org/officeDocument/2006/relationships/hyperlink" Target="https://www.youtube.com/watch?v=PzuzGea3AAc" TargetMode="External"/></Relationships>
</file>

<file path=ppt/slides/_rels/slide97.xml.rels><?xml version="1.0" encoding="UTF-8" standalone="yes"?>
<Relationships xmlns="http://schemas.openxmlformats.org/package/2006/relationships"><Relationship Id="rId3" Type="http://schemas.openxmlformats.org/officeDocument/2006/relationships/hyperlink" Target="https://thebookofshaders.com/11/?lan=kr" TargetMode="External"/><Relationship Id="rId2" Type="http://schemas.openxmlformats.org/officeDocument/2006/relationships/notesSlide" Target="../notesSlides/notesSlide97.xml"/><Relationship Id="rId1" Type="http://schemas.openxmlformats.org/officeDocument/2006/relationships/slideLayout" Target="../slideLayouts/slideLayout1.xml"/><Relationship Id="rId5" Type="http://schemas.openxmlformats.org/officeDocument/2006/relationships/hyperlink" Target="https://derivative.ca/UserGuide/Noise_TOP" TargetMode="External"/><Relationship Id="rId4" Type="http://schemas.openxmlformats.org/officeDocument/2006/relationships/hyperlink" Target="https://iquilezles.org/articles/warp/"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직사각형 10">
            <a:extLst>
              <a:ext uri="{FF2B5EF4-FFF2-40B4-BE49-F238E27FC236}">
                <a16:creationId xmlns:a16="http://schemas.microsoft.com/office/drawing/2014/main" id="{5EE8F77B-44E6-41D4-A18E-20954A8C1327}"/>
              </a:ext>
            </a:extLst>
          </p:cNvPr>
          <p:cNvSpPr>
            <a:spLocks noGrp="1"/>
          </p:cNvSpPr>
          <p:nvPr/>
        </p:nvSpPr>
        <p:spPr>
          <a:xfrm>
            <a:off x="495300" y="209550"/>
            <a:ext cx="6500000" cy="266700"/>
          </a:xfrm>
          <a:prstGeom prst="rect">
            <a:avLst/>
          </a:prstGeom>
          <a:noFill/>
          <a:ln w="0">
            <a:noFill/>
          </a:ln>
        </p:spPr>
        <p:txBody>
          <a:bodyPr lIns="0" tIns="0" rIns="0" bIns="0" anchor="ctr">
            <a:noAutofit/>
          </a:bodyPr>
          <a:lstStyle/>
          <a:p>
            <a:pPr algn="l">
              <a:defRPr sz="1350" b="0">
                <a:solidFill>
                  <a:srgbClr val="645CE6"/>
                </a:solidFill>
                <a:latin typeface="Noto Sans KR"/>
                <a:ea typeface="Noto Sans KR"/>
                <a:cs typeface="Noto Sans KR"/>
              </a:defRPr>
            </a:pPr>
            <a:r>
              <a:rPr sz="1350" b="0">
                <a:solidFill>
                  <a:srgbClr val="645CE6"/>
                </a:solidFill>
                <a:latin typeface="Noto Sans KR"/>
                <a:ea typeface="Noto Sans KR"/>
                <a:cs typeface="Noto Sans KR"/>
              </a:rPr>
              <a:t>W03 / 기본 개념</a:t>
            </a:r>
          </a:p>
        </p:txBody>
      </p:sp>
      <p:sp>
        <p:nvSpPr>
          <p:cNvPr id="2" name="직사각형 1">
            <a:extLst>
              <a:ext uri="{FF2B5EF4-FFF2-40B4-BE49-F238E27FC236}">
                <a16:creationId xmlns:a16="http://schemas.microsoft.com/office/drawing/2014/main" id="{4BC9BB7C-4137-49C7-879C-707E2D1B4DA3}"/>
              </a:ext>
            </a:extLst>
          </p:cNvPr>
          <p:cNvSpPr>
            <a:spLocks noGrp="1"/>
          </p:cNvSpPr>
          <p:nvPr/>
        </p:nvSpPr>
        <p:spPr>
          <a:xfrm>
            <a:off x="495300" y="619125"/>
            <a:ext cx="11201400" cy="600075"/>
          </a:xfrm>
          <a:prstGeom prst="rect">
            <a:avLst/>
          </a:prstGeom>
          <a:noFill/>
          <a:ln w="0">
            <a:noFill/>
          </a:ln>
        </p:spPr>
        <p:txBody>
          <a:bodyPr lIns="0" tIns="0" rIns="0" bIns="0" anchor="ctr">
            <a:noAutofit/>
          </a:bodyPr>
          <a:lstStyle/>
          <a:p>
            <a:pPr algn="l">
              <a:defRPr sz="2850" b="1">
                <a:solidFill>
                  <a:srgbClr val="202633"/>
                </a:solidFill>
                <a:latin typeface="Noto Sans KR"/>
                <a:ea typeface="Noto Sans KR"/>
                <a:cs typeface="Noto Sans KR"/>
              </a:defRPr>
            </a:pPr>
            <a:r>
              <a:rPr sz="2850" b="1">
                <a:solidFill>
                  <a:srgbClr val="202633"/>
                </a:solidFill>
                <a:latin typeface="Noto Sans KR"/>
                <a:ea typeface="Noto Sans KR"/>
                <a:cs typeface="Noto Sans KR"/>
              </a:rPr>
              <a:t>노이즈와 오실레이터</a:t>
            </a:r>
          </a:p>
        </p:txBody>
      </p:sp>
      <p:sp>
        <p:nvSpPr>
          <p:cNvPr id="3" name="직사각형 2">
            <a:extLst>
              <a:ext uri="{FF2B5EF4-FFF2-40B4-BE49-F238E27FC236}">
                <a16:creationId xmlns:a16="http://schemas.microsoft.com/office/drawing/2014/main" id="{BF7522FE-0A6C-4549-A961-96E599104CB0}"/>
              </a:ext>
            </a:extLst>
          </p:cNvPr>
          <p:cNvSpPr>
            <a:spLocks noGrp="1"/>
          </p:cNvSpPr>
          <p:nvPr/>
        </p:nvSpPr>
        <p:spPr>
          <a:xfrm>
            <a:off x="495300" y="1257300"/>
            <a:ext cx="11201400" cy="361950"/>
          </a:xfrm>
          <a:prstGeom prst="rect">
            <a:avLst/>
          </a:prstGeom>
          <a:noFill/>
          <a:ln w="0">
            <a:noFill/>
          </a:ln>
        </p:spPr>
        <p:txBody>
          <a:bodyPr lIns="0" tIns="0" rIns="0" bIns="0" anchor="ctr">
            <a:noAutofit/>
          </a:bodyPr>
          <a:lstStyle/>
          <a:p>
            <a:pPr algn="l">
              <a:defRPr sz="1650" b="0">
                <a:solidFill>
                  <a:srgbClr val="626B76"/>
                </a:solidFill>
                <a:latin typeface="Noto Sans KR"/>
                <a:ea typeface="Noto Sans KR"/>
                <a:cs typeface="Noto Sans KR"/>
              </a:defRPr>
            </a:pPr>
            <a:r>
              <a:rPr sz="1650" b="0">
                <a:solidFill>
                  <a:srgbClr val="626B76"/>
                </a:solidFill>
                <a:latin typeface="Noto Sans KR"/>
                <a:ea typeface="Noto Sans KR"/>
                <a:cs typeface="Noto Sans KR"/>
              </a:rPr>
              <a:t>숫자를 이미지와 소리로 읽고, 원형 물결로 연결하기</a:t>
            </a:r>
          </a:p>
        </p:txBody>
      </p:sp>
      <p:sp>
        <p:nvSpPr>
          <p:cNvPr id="4" name="직사각형 3">
            <a:extLst>
              <a:ext uri="{FF2B5EF4-FFF2-40B4-BE49-F238E27FC236}">
                <a16:creationId xmlns:a16="http://schemas.microsoft.com/office/drawing/2014/main" id="{1BCA97AB-2A35-4BC8-B73A-E53E271F75CB}"/>
              </a:ext>
            </a:extLst>
          </p:cNvPr>
          <p:cNvSpPr>
            <a:spLocks noGrp="1"/>
          </p:cNvSpPr>
          <p:nvPr/>
        </p:nvSpPr>
        <p:spPr>
          <a:xfrm>
            <a:off x="495300" y="6515100"/>
            <a:ext cx="10382250" cy="219075"/>
          </a:xfrm>
          <a:prstGeom prst="rect">
            <a:avLst/>
          </a:prstGeom>
          <a:noFill/>
          <a:ln w="0">
            <a:noFill/>
          </a:ln>
        </p:spPr>
        <p:txBody>
          <a:bodyPr lIns="0" tIns="0" rIns="0" bIns="0" anchor="ctr">
            <a:noAutofit/>
          </a:bodyPr>
          <a:lstStyle/>
          <a:p>
            <a:pPr algn="l">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단국대학교 · TouchDesigner 3주차 · 초보용 물결</a:t>
            </a:r>
          </a:p>
        </p:txBody>
      </p:sp>
      <p:sp>
        <p:nvSpPr>
          <p:cNvPr id="5" name="직사각형 4">
            <a:extLst>
              <a:ext uri="{FF2B5EF4-FFF2-40B4-BE49-F238E27FC236}">
                <a16:creationId xmlns:a16="http://schemas.microsoft.com/office/drawing/2014/main" id="{A4A1B7FB-0844-4678-8B31-77C346656719}"/>
              </a:ext>
            </a:extLst>
          </p:cNvPr>
          <p:cNvSpPr>
            <a:spLocks noGrp="1"/>
          </p:cNvSpPr>
          <p:nvPr/>
        </p:nvSpPr>
        <p:spPr>
          <a:xfrm>
            <a:off x="11049000" y="6515100"/>
            <a:ext cx="647700" cy="219075"/>
          </a:xfrm>
          <a:prstGeom prst="rect">
            <a:avLst/>
          </a:prstGeom>
          <a:noFill/>
          <a:ln w="0">
            <a:noFill/>
          </a:ln>
        </p:spPr>
        <p:txBody>
          <a:bodyPr lIns="0" tIns="0" rIns="0" bIns="0" anchor="ctr">
            <a:noAutofit/>
          </a:bodyPr>
          <a:lstStyle/>
          <a:p>
            <a:pPr algn="r">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01</a:t>
            </a:r>
          </a:p>
        </p:txBody>
      </p:sp>
      <p:pic>
        <p:nvPicPr>
          <p:cNvPr id="16" name="그림 15"/>
          <p:cNvPicPr>
            <a:picLocks noChangeAspect="1"/>
          </p:cNvPicPr>
          <p:nvPr/>
        </p:nvPicPr>
        <p:blipFill>
          <a:blip r:embed="rId3"/>
          <a:stretch/>
        </p:blipFill>
        <p:spPr>
          <a:xfrm>
            <a:off x="6762750" y="1847850"/>
            <a:ext cx="4476750" cy="4476750"/>
          </a:xfrm>
          <a:prstGeom prst="rect">
            <a:avLst/>
          </a:prstGeom>
        </p:spPr>
      </p:pic>
      <p:sp>
        <p:nvSpPr>
          <p:cNvPr id="7" name="직사각형 6">
            <a:extLst>
              <a:ext uri="{FF2B5EF4-FFF2-40B4-BE49-F238E27FC236}">
                <a16:creationId xmlns:a16="http://schemas.microsoft.com/office/drawing/2014/main" id="{E0354F1C-4050-4F34-9DA6-AA7D30C79BE1}"/>
              </a:ext>
            </a:extLst>
          </p:cNvPr>
          <p:cNvSpPr>
            <a:spLocks noGrp="1"/>
          </p:cNvSpPr>
          <p:nvPr/>
        </p:nvSpPr>
        <p:spPr>
          <a:xfrm>
            <a:off x="495300" y="2247900"/>
            <a:ext cx="5905500" cy="1476375"/>
          </a:xfrm>
          <a:prstGeom prst="rect">
            <a:avLst/>
          </a:prstGeom>
          <a:noFill/>
          <a:ln w="0">
            <a:noFill/>
          </a:ln>
        </p:spPr>
        <p:txBody>
          <a:bodyPr lIns="0" tIns="0" rIns="0" bIns="0" anchor="ctr">
            <a:noAutofit/>
          </a:bodyPr>
          <a:lstStyle/>
          <a:p>
            <a:pPr algn="l">
              <a:defRPr sz="3675" b="1">
                <a:solidFill>
                  <a:srgbClr val="202633"/>
                </a:solidFill>
                <a:latin typeface="Noto Sans KR"/>
                <a:ea typeface="Noto Sans KR"/>
                <a:cs typeface="Noto Sans KR"/>
              </a:defRPr>
            </a:pPr>
            <a:r>
              <a:rPr sz="3675" b="1">
                <a:solidFill>
                  <a:srgbClr val="202633"/>
                </a:solidFill>
                <a:latin typeface="Noto Sans KR"/>
                <a:ea typeface="Noto Sans KR"/>
                <a:cs typeface="Noto Sans KR"/>
              </a:rPr>
              <a:t>소리로 움직이는</a:t>
            </a:r>
          </a:p>
          <a:p>
            <a:pPr algn="l">
              <a:defRPr sz="3675" b="1">
                <a:solidFill>
                  <a:srgbClr val="202633"/>
                </a:solidFill>
                <a:latin typeface="Noto Sans KR"/>
                <a:ea typeface="Noto Sans KR"/>
                <a:cs typeface="Noto Sans KR"/>
              </a:defRPr>
            </a:pPr>
            <a:r>
              <a:rPr sz="3675" b="1">
                <a:solidFill>
                  <a:srgbClr val="202633"/>
                </a:solidFill>
                <a:latin typeface="Noto Sans KR"/>
                <a:ea typeface="Noto Sans KR"/>
                <a:cs typeface="Noto Sans KR"/>
              </a:rPr>
              <a:t>원형 물결</a:t>
            </a:r>
          </a:p>
        </p:txBody>
      </p:sp>
      <p:sp>
        <p:nvSpPr>
          <p:cNvPr id="8" name="직사각형 7">
            <a:extLst>
              <a:ext uri="{FF2B5EF4-FFF2-40B4-BE49-F238E27FC236}">
                <a16:creationId xmlns:a16="http://schemas.microsoft.com/office/drawing/2014/main" id="{A3977A47-F8EE-4D81-A90B-B2A96716421B}"/>
              </a:ext>
            </a:extLst>
          </p:cNvPr>
          <p:cNvSpPr>
            <a:spLocks noGrp="1"/>
          </p:cNvSpPr>
          <p:nvPr/>
        </p:nvSpPr>
        <p:spPr>
          <a:xfrm>
            <a:off x="495300" y="4105275"/>
            <a:ext cx="5905500" cy="400050"/>
          </a:xfrm>
          <a:prstGeom prst="rect">
            <a:avLst/>
          </a:prstGeom>
          <a:noFill/>
          <a:ln w="0">
            <a:noFill/>
          </a:ln>
        </p:spPr>
        <p:txBody>
          <a:bodyPr lIns="0" tIns="0" rIns="0" bIns="0" anchor="ctr">
            <a:noAutofit/>
          </a:bodyPr>
          <a:lstStyle/>
          <a:p>
            <a:pPr algn="l">
              <a:defRPr sz="1875" b="0">
                <a:solidFill>
                  <a:srgbClr val="202633"/>
                </a:solidFill>
                <a:latin typeface="Noto Sans KR"/>
                <a:ea typeface="Noto Sans KR"/>
                <a:cs typeface="Noto Sans KR"/>
              </a:defRPr>
            </a:pPr>
            <a:r>
              <a:rPr sz="1875" b="0">
                <a:solidFill>
                  <a:srgbClr val="202633"/>
                </a:solidFill>
                <a:latin typeface="Noto Sans KR"/>
                <a:ea typeface="Noto Sans KR"/>
                <a:cs typeface="Noto Sans KR"/>
              </a:rPr>
              <a:t>Audio Oscillator · Math · RMS</a:t>
            </a:r>
          </a:p>
        </p:txBody>
      </p:sp>
      <p:sp>
        <p:nvSpPr>
          <p:cNvPr id="9" name="직사각형 8">
            <a:extLst>
              <a:ext uri="{FF2B5EF4-FFF2-40B4-BE49-F238E27FC236}">
                <a16:creationId xmlns:a16="http://schemas.microsoft.com/office/drawing/2014/main" id="{EC24E3A1-64D7-4224-AC69-874011235748}"/>
              </a:ext>
            </a:extLst>
          </p:cNvPr>
          <p:cNvSpPr>
            <a:spLocks noGrp="1"/>
          </p:cNvSpPr>
          <p:nvPr/>
        </p:nvSpPr>
        <p:spPr>
          <a:xfrm>
            <a:off x="495300" y="4600575"/>
            <a:ext cx="5905500" cy="400050"/>
          </a:xfrm>
          <a:prstGeom prst="rect">
            <a:avLst/>
          </a:prstGeom>
          <a:noFill/>
          <a:ln w="0">
            <a:noFill/>
          </a:ln>
        </p:spPr>
        <p:txBody>
          <a:bodyPr lIns="0" tIns="0" rIns="0" bIns="0" anchor="ctr">
            <a:noAutofit/>
          </a:bodyPr>
          <a:lstStyle/>
          <a:p>
            <a:pPr algn="l">
              <a:defRPr sz="1875" b="0">
                <a:solidFill>
                  <a:srgbClr val="202633"/>
                </a:solidFill>
                <a:latin typeface="Noto Sans KR"/>
                <a:ea typeface="Noto Sans KR"/>
                <a:cs typeface="Noto Sans KR"/>
              </a:defRPr>
            </a:pPr>
            <a:r>
              <a:rPr sz="1875" b="0">
                <a:solidFill>
                  <a:srgbClr val="202633"/>
                </a:solidFill>
                <a:latin typeface="Noto Sans KR"/>
                <a:ea typeface="Noto Sans KR"/>
                <a:cs typeface="Noto Sans KR"/>
              </a:rPr>
              <a:t>Ramp TOP · Height Map · Phong MAT</a:t>
            </a:r>
          </a:p>
        </p:txBody>
      </p:sp>
      <p:sp>
        <p:nvSpPr>
          <p:cNvPr id="10" name="직사각형 9">
            <a:extLst>
              <a:ext uri="{FF2B5EF4-FFF2-40B4-BE49-F238E27FC236}">
                <a16:creationId xmlns:a16="http://schemas.microsoft.com/office/drawing/2014/main" id="{9374FC18-2A82-4D4E-83BD-BD0F9201A139}"/>
              </a:ext>
            </a:extLst>
          </p:cNvPr>
          <p:cNvSpPr>
            <a:spLocks noGrp="1"/>
          </p:cNvSpPr>
          <p:nvPr/>
        </p:nvSpPr>
        <p:spPr>
          <a:xfrm>
            <a:off x="495300" y="5638800"/>
            <a:ext cx="5905500" cy="428625"/>
          </a:xfrm>
          <a:prstGeom prst="rect">
            <a:avLst/>
          </a:prstGeom>
          <a:noFill/>
          <a:ln w="0">
            <a:noFill/>
          </a:ln>
        </p:spPr>
        <p:txBody>
          <a:bodyPr lIns="0" tIns="0" rIns="0" bIns="0" anchor="ctr">
            <a:noAutofit/>
          </a:bodyPr>
          <a:lstStyle/>
          <a:p>
            <a:pPr algn="l">
              <a:defRPr sz="2025" b="0">
                <a:solidFill>
                  <a:srgbClr val="645CE6"/>
                </a:solidFill>
                <a:latin typeface="Noto Sans KR"/>
                <a:ea typeface="Noto Sans KR"/>
                <a:cs typeface="Noto Sans KR"/>
              </a:defRPr>
            </a:pPr>
            <a:r>
              <a:rPr sz="2025" b="0">
                <a:solidFill>
                  <a:srgbClr val="645CE6"/>
                </a:solidFill>
                <a:latin typeface="Noto Sans KR"/>
                <a:ea typeface="Noto Sans KR"/>
                <a:cs typeface="Noto Sans KR"/>
              </a:rPr>
              <a:t>단국대학교 · 120분</a:t>
            </a:r>
          </a:p>
        </p:txBody>
      </p:sp>
    </p:spTree>
    <p:extLst>
      <p:ext uri="{BB962C8B-B14F-4D97-AF65-F5344CB8AC3E}">
        <p14:creationId xmlns:p14="http://schemas.microsoft.com/office/powerpoint/2010/main" val="36635349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직사각형 12">
            <a:extLst>
              <a:ext uri="{FF2B5EF4-FFF2-40B4-BE49-F238E27FC236}">
                <a16:creationId xmlns:a16="http://schemas.microsoft.com/office/drawing/2014/main" id="{0CA939A6-6937-4678-9925-4A249867A5BB}"/>
              </a:ext>
            </a:extLst>
          </p:cNvPr>
          <p:cNvSpPr>
            <a:spLocks noGrp="1"/>
          </p:cNvSpPr>
          <p:nvPr/>
        </p:nvSpPr>
        <p:spPr>
          <a:xfrm>
            <a:off x="495300" y="209550"/>
            <a:ext cx="6500000" cy="266700"/>
          </a:xfrm>
          <a:prstGeom prst="rect">
            <a:avLst/>
          </a:prstGeom>
          <a:noFill/>
          <a:ln w="0">
            <a:noFill/>
          </a:ln>
        </p:spPr>
        <p:txBody>
          <a:bodyPr lIns="0" tIns="0" rIns="0" bIns="0" anchor="ctr">
            <a:noAutofit/>
          </a:bodyPr>
          <a:lstStyle/>
          <a:p>
            <a:pPr algn="l">
              <a:defRPr sz="1350" b="0">
                <a:solidFill>
                  <a:srgbClr val="645CE6"/>
                </a:solidFill>
                <a:latin typeface="Noto Sans KR"/>
                <a:ea typeface="Noto Sans KR"/>
                <a:cs typeface="Noto Sans KR"/>
              </a:defRPr>
            </a:pPr>
            <a:r>
              <a:rPr sz="1350" b="0">
                <a:solidFill>
                  <a:srgbClr val="645CE6"/>
                </a:solidFill>
                <a:latin typeface="Noto Sans KR"/>
                <a:ea typeface="Noto Sans KR"/>
                <a:cs typeface="Noto Sans KR"/>
              </a:rPr>
              <a:t>W03 / 기본 개념</a:t>
            </a:r>
          </a:p>
        </p:txBody>
      </p:sp>
      <p:sp>
        <p:nvSpPr>
          <p:cNvPr id="2" name="직사각형 1">
            <a:extLst>
              <a:ext uri="{FF2B5EF4-FFF2-40B4-BE49-F238E27FC236}">
                <a16:creationId xmlns:a16="http://schemas.microsoft.com/office/drawing/2014/main" id="{0FDC67A6-2BE6-4844-8B40-54273B3D5636}"/>
              </a:ext>
            </a:extLst>
          </p:cNvPr>
          <p:cNvSpPr>
            <a:spLocks noGrp="1"/>
          </p:cNvSpPr>
          <p:nvPr/>
        </p:nvSpPr>
        <p:spPr>
          <a:xfrm>
            <a:off x="495300" y="619125"/>
            <a:ext cx="11201400" cy="600075"/>
          </a:xfrm>
          <a:prstGeom prst="rect">
            <a:avLst/>
          </a:prstGeom>
          <a:noFill/>
          <a:ln w="0">
            <a:noFill/>
          </a:ln>
        </p:spPr>
        <p:txBody>
          <a:bodyPr lIns="0" tIns="0" rIns="0" bIns="0" anchor="ctr">
            <a:noAutofit/>
          </a:bodyPr>
          <a:lstStyle/>
          <a:p>
            <a:pPr algn="l">
              <a:defRPr sz="2850" b="1">
                <a:solidFill>
                  <a:srgbClr val="202633"/>
                </a:solidFill>
                <a:latin typeface="Noto Sans KR"/>
                <a:ea typeface="Noto Sans KR"/>
                <a:cs typeface="Noto Sans KR"/>
              </a:defRPr>
            </a:pPr>
            <a:r>
              <a:rPr sz="2850" b="1">
                <a:solidFill>
                  <a:srgbClr val="202633"/>
                </a:solidFill>
                <a:latin typeface="Noto Sans KR"/>
                <a:ea typeface="Noto Sans KR"/>
                <a:cs typeface="Noto Sans KR"/>
              </a:rPr>
              <a:t>오늘의 수업 흐름</a:t>
            </a:r>
          </a:p>
        </p:txBody>
      </p:sp>
      <p:sp>
        <p:nvSpPr>
          <p:cNvPr id="3" name="직사각형 2">
            <a:extLst>
              <a:ext uri="{FF2B5EF4-FFF2-40B4-BE49-F238E27FC236}">
                <a16:creationId xmlns:a16="http://schemas.microsoft.com/office/drawing/2014/main" id="{858F1FE7-C9C3-4240-8DAE-65DE4FE5C27A}"/>
              </a:ext>
            </a:extLst>
          </p:cNvPr>
          <p:cNvSpPr>
            <a:spLocks noGrp="1"/>
          </p:cNvSpPr>
          <p:nvPr/>
        </p:nvSpPr>
        <p:spPr>
          <a:xfrm>
            <a:off x="495300" y="1257300"/>
            <a:ext cx="11201400" cy="361950"/>
          </a:xfrm>
          <a:prstGeom prst="rect">
            <a:avLst/>
          </a:prstGeom>
          <a:noFill/>
          <a:ln w="0">
            <a:noFill/>
          </a:ln>
        </p:spPr>
        <p:txBody>
          <a:bodyPr lIns="0" tIns="0" rIns="0" bIns="0" anchor="ctr">
            <a:noAutofit/>
          </a:bodyPr>
          <a:lstStyle/>
          <a:p>
            <a:pPr algn="l">
              <a:defRPr sz="1650" b="0">
                <a:solidFill>
                  <a:srgbClr val="626B76"/>
                </a:solidFill>
                <a:latin typeface="Noto Sans KR"/>
                <a:ea typeface="Noto Sans KR"/>
                <a:cs typeface="Noto Sans KR"/>
              </a:defRPr>
            </a:pPr>
            <a:r>
              <a:rPr sz="1650" b="0">
                <a:solidFill>
                  <a:srgbClr val="626B76"/>
                </a:solidFill>
                <a:latin typeface="Noto Sans KR"/>
                <a:ea typeface="Noto Sans KR"/>
                <a:cs typeface="Noto Sans KR"/>
              </a:rPr>
              <a:t>기본 개념을 익힌 뒤, 하나의 예제로 끝까지 연결합니다</a:t>
            </a:r>
          </a:p>
        </p:txBody>
      </p:sp>
      <p:sp>
        <p:nvSpPr>
          <p:cNvPr id="4" name="직사각형 3">
            <a:extLst>
              <a:ext uri="{FF2B5EF4-FFF2-40B4-BE49-F238E27FC236}">
                <a16:creationId xmlns:a16="http://schemas.microsoft.com/office/drawing/2014/main" id="{FB2DEA49-5212-4B1D-8C18-AA0F9AEA0252}"/>
              </a:ext>
            </a:extLst>
          </p:cNvPr>
          <p:cNvSpPr>
            <a:spLocks noGrp="1"/>
          </p:cNvSpPr>
          <p:nvPr/>
        </p:nvSpPr>
        <p:spPr>
          <a:xfrm>
            <a:off x="495300" y="6515100"/>
            <a:ext cx="10382250" cy="219075"/>
          </a:xfrm>
          <a:prstGeom prst="rect">
            <a:avLst/>
          </a:prstGeom>
          <a:noFill/>
          <a:ln w="0">
            <a:noFill/>
          </a:ln>
        </p:spPr>
        <p:txBody>
          <a:bodyPr lIns="0" tIns="0" rIns="0" bIns="0" anchor="ctr">
            <a:noAutofit/>
          </a:bodyPr>
          <a:lstStyle/>
          <a:p>
            <a:pPr algn="l">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단국대학교 · TouchDesigner 3주차 · 초보용 물결</a:t>
            </a:r>
          </a:p>
        </p:txBody>
      </p:sp>
      <p:sp>
        <p:nvSpPr>
          <p:cNvPr id="5" name="직사각형 4">
            <a:extLst>
              <a:ext uri="{FF2B5EF4-FFF2-40B4-BE49-F238E27FC236}">
                <a16:creationId xmlns:a16="http://schemas.microsoft.com/office/drawing/2014/main" id="{926065B4-223E-4E99-BD67-0AD54D2A1E6A}"/>
              </a:ext>
            </a:extLst>
          </p:cNvPr>
          <p:cNvSpPr>
            <a:spLocks noGrp="1"/>
          </p:cNvSpPr>
          <p:nvPr/>
        </p:nvSpPr>
        <p:spPr>
          <a:xfrm>
            <a:off x="11049000" y="6515100"/>
            <a:ext cx="647700" cy="219075"/>
          </a:xfrm>
          <a:prstGeom prst="rect">
            <a:avLst/>
          </a:prstGeom>
          <a:noFill/>
          <a:ln w="0">
            <a:noFill/>
          </a:ln>
        </p:spPr>
        <p:txBody>
          <a:bodyPr lIns="0" tIns="0" rIns="0" bIns="0" anchor="ctr">
            <a:noAutofit/>
          </a:bodyPr>
          <a:lstStyle/>
          <a:p>
            <a:pPr algn="r">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02</a:t>
            </a:r>
          </a:p>
        </p:txBody>
      </p:sp>
      <p:sp>
        <p:nvSpPr>
          <p:cNvPr id="6" name="직사각형 5">
            <a:extLst>
              <a:ext uri="{FF2B5EF4-FFF2-40B4-BE49-F238E27FC236}">
                <a16:creationId xmlns:a16="http://schemas.microsoft.com/office/drawing/2014/main" id="{3F3256BF-A21F-4370-9974-C60D405DE7DE}"/>
              </a:ext>
            </a:extLst>
          </p:cNvPr>
          <p:cNvSpPr>
            <a:spLocks noGrp="1"/>
          </p:cNvSpPr>
          <p:nvPr/>
        </p:nvSpPr>
        <p:spPr>
          <a:xfrm>
            <a:off x="619125" y="1828800"/>
            <a:ext cx="10953750" cy="400050"/>
          </a:xfrm>
          <a:prstGeom prst="rect">
            <a:avLst/>
          </a:prstGeom>
          <a:noFill/>
          <a:ln w="0">
            <a:noFill/>
          </a:ln>
        </p:spPr>
        <p:txBody>
          <a:bodyPr lIns="0" tIns="0" rIns="0" bIns="0" anchor="ctr">
            <a:noAutofit/>
          </a:bodyPr>
          <a:lstStyle/>
          <a:p>
            <a:pPr algn="l">
              <a:defRPr sz="2175" b="0">
                <a:solidFill>
                  <a:srgbClr val="202633"/>
                </a:solidFill>
                <a:latin typeface="Noto Sans KR"/>
                <a:ea typeface="Noto Sans KR"/>
                <a:cs typeface="Noto Sans KR"/>
              </a:defRPr>
            </a:pPr>
            <a:r>
              <a:rPr sz="2175" b="0">
                <a:solidFill>
                  <a:srgbClr val="202633"/>
                </a:solidFill>
                <a:latin typeface="Noto Sans KR"/>
                <a:ea typeface="Noto Sans KR"/>
                <a:cs typeface="Noto Sans KR"/>
              </a:rPr>
              <a:t>00–20분   값·이미지·신호·높이·표면 방향</a:t>
            </a:r>
          </a:p>
        </p:txBody>
      </p:sp>
      <p:sp>
        <p:nvSpPr>
          <p:cNvPr id="7" name="직사각형 6">
            <a:extLst>
              <a:ext uri="{FF2B5EF4-FFF2-40B4-BE49-F238E27FC236}">
                <a16:creationId xmlns:a16="http://schemas.microsoft.com/office/drawing/2014/main" id="{F9BB03D5-A438-4C8E-893A-EDC8E9C31FD4}"/>
              </a:ext>
            </a:extLst>
          </p:cNvPr>
          <p:cNvSpPr>
            <a:spLocks noGrp="1"/>
          </p:cNvSpPr>
          <p:nvPr/>
        </p:nvSpPr>
        <p:spPr>
          <a:xfrm>
            <a:off x="619125" y="2476500"/>
            <a:ext cx="10953750" cy="400050"/>
          </a:xfrm>
          <a:prstGeom prst="rect">
            <a:avLst/>
          </a:prstGeom>
          <a:noFill/>
          <a:ln w="0">
            <a:noFill/>
          </a:ln>
        </p:spPr>
        <p:txBody>
          <a:bodyPr lIns="0" tIns="0" rIns="0" bIns="0" anchor="ctr">
            <a:noAutofit/>
          </a:bodyPr>
          <a:lstStyle/>
          <a:p>
            <a:pPr algn="l">
              <a:defRPr sz="2175" b="0">
                <a:solidFill>
                  <a:srgbClr val="202633"/>
                </a:solidFill>
                <a:latin typeface="Noto Sans KR"/>
                <a:ea typeface="Noto Sans KR"/>
                <a:cs typeface="Noto Sans KR"/>
              </a:defRPr>
            </a:pPr>
            <a:r>
              <a:rPr sz="2175" b="0">
                <a:solidFill>
                  <a:srgbClr val="202633"/>
                </a:solidFill>
                <a:latin typeface="Noto Sans KR"/>
                <a:ea typeface="Noto Sans KR"/>
                <a:cs typeface="Noto Sans KR"/>
              </a:rPr>
              <a:t>20–55분   소리 크기 분석과 원형 무늬 만들기</a:t>
            </a:r>
          </a:p>
        </p:txBody>
      </p:sp>
      <p:sp>
        <p:nvSpPr>
          <p:cNvPr id="8" name="직사각형 7">
            <a:extLst>
              <a:ext uri="{FF2B5EF4-FFF2-40B4-BE49-F238E27FC236}">
                <a16:creationId xmlns:a16="http://schemas.microsoft.com/office/drawing/2014/main" id="{4017FCFF-BB93-4C97-A959-ADA905C7AC0D}"/>
              </a:ext>
            </a:extLst>
          </p:cNvPr>
          <p:cNvSpPr>
            <a:spLocks noGrp="1"/>
          </p:cNvSpPr>
          <p:nvPr/>
        </p:nvSpPr>
        <p:spPr>
          <a:xfrm>
            <a:off x="619125" y="3124200"/>
            <a:ext cx="10953750" cy="400050"/>
          </a:xfrm>
          <a:prstGeom prst="rect">
            <a:avLst/>
          </a:prstGeom>
          <a:noFill/>
          <a:ln w="0">
            <a:noFill/>
          </a:ln>
        </p:spPr>
        <p:txBody>
          <a:bodyPr lIns="0" tIns="0" rIns="0" bIns="0" anchor="ctr">
            <a:noAutofit/>
          </a:bodyPr>
          <a:lstStyle/>
          <a:p>
            <a:pPr algn="l">
              <a:defRPr sz="2175" b="0">
                <a:solidFill>
                  <a:srgbClr val="202633"/>
                </a:solidFill>
                <a:latin typeface="Noto Sans KR"/>
                <a:ea typeface="Noto Sans KR"/>
                <a:cs typeface="Noto Sans KR"/>
              </a:defRPr>
            </a:pPr>
            <a:r>
              <a:rPr sz="2175" b="0">
                <a:solidFill>
                  <a:srgbClr val="202633"/>
                </a:solidFill>
                <a:latin typeface="Noto Sans KR"/>
                <a:ea typeface="Noto Sans KR"/>
                <a:cs typeface="Noto Sans KR"/>
              </a:rPr>
              <a:t>55–65분   휴식과 중간 저장</a:t>
            </a:r>
          </a:p>
        </p:txBody>
      </p:sp>
      <p:sp>
        <p:nvSpPr>
          <p:cNvPr id="9" name="직사각형 8">
            <a:extLst>
              <a:ext uri="{FF2B5EF4-FFF2-40B4-BE49-F238E27FC236}">
                <a16:creationId xmlns:a16="http://schemas.microsoft.com/office/drawing/2014/main" id="{CA078F2E-8008-49F1-8545-A7E5BD038FCC}"/>
              </a:ext>
            </a:extLst>
          </p:cNvPr>
          <p:cNvSpPr>
            <a:spLocks noGrp="1"/>
          </p:cNvSpPr>
          <p:nvPr/>
        </p:nvSpPr>
        <p:spPr>
          <a:xfrm>
            <a:off x="619125" y="3771900"/>
            <a:ext cx="10953750" cy="400050"/>
          </a:xfrm>
          <a:prstGeom prst="rect">
            <a:avLst/>
          </a:prstGeom>
          <a:noFill/>
          <a:ln w="0">
            <a:noFill/>
          </a:ln>
        </p:spPr>
        <p:txBody>
          <a:bodyPr lIns="0" tIns="0" rIns="0" bIns="0" anchor="ctr">
            <a:noAutofit/>
          </a:bodyPr>
          <a:lstStyle/>
          <a:p>
            <a:pPr algn="l">
              <a:defRPr sz="2175" b="0">
                <a:solidFill>
                  <a:srgbClr val="202633"/>
                </a:solidFill>
                <a:latin typeface="Noto Sans KR"/>
                <a:ea typeface="Noto Sans KR"/>
                <a:cs typeface="Noto Sans KR"/>
              </a:defRPr>
            </a:pPr>
            <a:r>
              <a:rPr sz="2175" b="0">
                <a:solidFill>
                  <a:srgbClr val="202633"/>
                </a:solidFill>
                <a:latin typeface="Noto Sans KR"/>
                <a:ea typeface="Noto Sans KR"/>
                <a:cs typeface="Noto Sans KR"/>
              </a:rPr>
              <a:t>65–100분  높이 변형·재질·조명·렌더</a:t>
            </a:r>
          </a:p>
        </p:txBody>
      </p:sp>
      <p:sp>
        <p:nvSpPr>
          <p:cNvPr id="10" name="직사각형 9">
            <a:extLst>
              <a:ext uri="{FF2B5EF4-FFF2-40B4-BE49-F238E27FC236}">
                <a16:creationId xmlns:a16="http://schemas.microsoft.com/office/drawing/2014/main" id="{3BFC18F7-BC60-4C86-B3F4-212062B436AD}"/>
              </a:ext>
            </a:extLst>
          </p:cNvPr>
          <p:cNvSpPr>
            <a:spLocks noGrp="1"/>
          </p:cNvSpPr>
          <p:nvPr/>
        </p:nvSpPr>
        <p:spPr>
          <a:xfrm>
            <a:off x="619125" y="4419600"/>
            <a:ext cx="10953750" cy="400050"/>
          </a:xfrm>
          <a:prstGeom prst="rect">
            <a:avLst/>
          </a:prstGeom>
          <a:noFill/>
          <a:ln w="0">
            <a:noFill/>
          </a:ln>
        </p:spPr>
        <p:txBody>
          <a:bodyPr lIns="0" tIns="0" rIns="0" bIns="0" anchor="ctr">
            <a:noAutofit/>
          </a:bodyPr>
          <a:lstStyle/>
          <a:p>
            <a:pPr algn="l">
              <a:defRPr sz="2175" b="0">
                <a:solidFill>
                  <a:srgbClr val="202633"/>
                </a:solidFill>
                <a:latin typeface="Noto Sans KR"/>
                <a:ea typeface="Noto Sans KR"/>
                <a:cs typeface="Noto Sans KR"/>
              </a:defRPr>
            </a:pPr>
            <a:r>
              <a:rPr sz="2175" b="0">
                <a:solidFill>
                  <a:srgbClr val="202633"/>
                </a:solidFill>
                <a:latin typeface="Noto Sans KR"/>
                <a:ea typeface="Noto Sans KR"/>
                <a:cs typeface="Noto Sans KR"/>
              </a:rPr>
              <a:t>100–115분 값 변경 비교와 짧은 공유</a:t>
            </a:r>
          </a:p>
        </p:txBody>
      </p:sp>
      <p:sp>
        <p:nvSpPr>
          <p:cNvPr id="11" name="직사각형 10">
            <a:extLst>
              <a:ext uri="{FF2B5EF4-FFF2-40B4-BE49-F238E27FC236}">
                <a16:creationId xmlns:a16="http://schemas.microsoft.com/office/drawing/2014/main" id="{D840D93E-D55F-4F57-A999-E61B4D68D7C4}"/>
              </a:ext>
            </a:extLst>
          </p:cNvPr>
          <p:cNvSpPr>
            <a:spLocks noGrp="1"/>
          </p:cNvSpPr>
          <p:nvPr/>
        </p:nvSpPr>
        <p:spPr>
          <a:xfrm>
            <a:off x="619125" y="5067300"/>
            <a:ext cx="10953750" cy="400050"/>
          </a:xfrm>
          <a:prstGeom prst="rect">
            <a:avLst/>
          </a:prstGeom>
          <a:noFill/>
          <a:ln w="0">
            <a:noFill/>
          </a:ln>
        </p:spPr>
        <p:txBody>
          <a:bodyPr lIns="0" tIns="0" rIns="0" bIns="0" anchor="ctr">
            <a:noAutofit/>
          </a:bodyPr>
          <a:lstStyle/>
          <a:p>
            <a:pPr algn="l">
              <a:defRPr sz="2175" b="0">
                <a:solidFill>
                  <a:srgbClr val="202633"/>
                </a:solidFill>
                <a:latin typeface="Noto Sans KR"/>
                <a:ea typeface="Noto Sans KR"/>
                <a:cs typeface="Noto Sans KR"/>
              </a:defRPr>
            </a:pPr>
            <a:r>
              <a:rPr sz="2175" b="0">
                <a:solidFill>
                  <a:srgbClr val="202633"/>
                </a:solidFill>
                <a:latin typeface="Noto Sans KR"/>
                <a:ea typeface="Noto Sans KR"/>
                <a:cs typeface="Noto Sans KR"/>
              </a:rPr>
              <a:t>115–120분 저장과 제출</a:t>
            </a:r>
          </a:p>
        </p:txBody>
      </p:sp>
      <p:sp>
        <p:nvSpPr>
          <p:cNvPr id="12" name="직사각형 11">
            <a:extLst>
              <a:ext uri="{FF2B5EF4-FFF2-40B4-BE49-F238E27FC236}">
                <a16:creationId xmlns:a16="http://schemas.microsoft.com/office/drawing/2014/main" id="{BB337F5C-B9B9-4273-B6CD-EE8740515759}"/>
              </a:ext>
            </a:extLst>
          </p:cNvPr>
          <p:cNvSpPr>
            <a:spLocks noGrp="1"/>
          </p:cNvSpPr>
          <p:nvPr/>
        </p:nvSpPr>
        <p:spPr>
          <a:xfrm>
            <a:off x="495300" y="6038850"/>
            <a:ext cx="11201400" cy="400050"/>
          </a:xfrm>
          <a:prstGeom prst="rect">
            <a:avLst/>
          </a:prstGeom>
          <a:noFill/>
          <a:ln w="0">
            <a:noFill/>
          </a:ln>
        </p:spPr>
        <p:txBody>
          <a:bodyPr lIns="0" tIns="0" rIns="0" bIns="0" anchor="ctr">
            <a:noAutofit/>
          </a:bodyPr>
          <a:lstStyle/>
          <a:p>
            <a:pPr algn="l">
              <a:defRPr sz="1725" b="0">
                <a:solidFill>
                  <a:srgbClr val="645CE6"/>
                </a:solidFill>
                <a:latin typeface="Noto Sans KR"/>
                <a:ea typeface="Noto Sans KR"/>
                <a:cs typeface="Noto Sans KR"/>
              </a:defRPr>
            </a:pPr>
            <a:r>
              <a:rPr sz="1725" b="0">
                <a:solidFill>
                  <a:srgbClr val="645CE6"/>
                </a:solidFill>
                <a:latin typeface="Noto Sans KR"/>
                <a:ea typeface="Noto Sans KR"/>
                <a:cs typeface="Noto Sans KR"/>
              </a:rPr>
              <a:t>필수 수업: 1–34장 / 35장 이후: 설정 참고와 선택 심화</a:t>
            </a:r>
          </a:p>
        </p:txBody>
      </p:sp>
    </p:spTree>
    <p:extLst>
      <p:ext uri="{BB962C8B-B14F-4D97-AF65-F5344CB8AC3E}">
        <p14:creationId xmlns:p14="http://schemas.microsoft.com/office/powerpoint/2010/main" val="19996568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5" name="header"/>
          <p:cNvGrpSpPr/>
          <p:nvPr/>
        </p:nvGrpSpPr>
        <p:grpSpPr>
          <a:xfrm>
            <a:off x="479298" y="282892"/>
            <a:ext cx="7173468" cy="1313117"/>
            <a:chOff x="479298" y="282892"/>
            <a:chExt cx="7173468" cy="1313117"/>
          </a:xfrm>
        </p:grpSpPr>
        <p:sp>
          <p:nvSpPr>
            <p:cNvPr id="2" name="TextBox 2"/>
            <p:cNvSpPr txBox="1"/>
            <p:nvPr/>
          </p:nvSpPr>
          <p:spPr>
            <a:xfrm>
              <a:off x="488442" y="282892"/>
              <a:ext cx="6500000" cy="264033"/>
            </a:xfrm>
            <a:prstGeom prst="rect">
              <a:avLst/>
            </a:prstGeom>
            <a:noFill/>
            <a:ln>
              <a:noFill/>
            </a:ln>
          </p:spPr>
          <p:txBody>
            <a:bodyPr wrap="none" lIns="0" tIns="0" rIns="0" bIns="0" anchor="t" anchorCtr="0">
              <a:spAutoFit/>
            </a:bodyPr>
            <a:lstStyle/>
            <a:p>
              <a:pPr algn="l"/>
              <a:r>
                <a:rPr lang="en-US" sz="1350" b="1" dirty="0">
                  <a:solidFill>
                    <a:schemeClr val="accent2"/>
                  </a:solidFill>
                  <a:latin typeface="+mn-lt"/>
                  <a:ea typeface="+mn-ea"/>
                  <a:cs typeface="+mn-cs"/>
                </a:rPr>
                <a:t>W03 / 기본 개념</a:t>
              </a:r>
            </a:p>
          </p:txBody>
        </p:sp>
        <p:sp>
          <p:nvSpPr>
            <p:cNvPr id="3" name="TextBox 3"/>
            <p:cNvSpPr txBox="1"/>
            <p:nvPr/>
          </p:nvSpPr>
          <p:spPr>
            <a:xfrm>
              <a:off x="479298" y="688658"/>
              <a:ext cx="6503053" cy="616077"/>
            </a:xfrm>
            <a:prstGeom prst="rect">
              <a:avLst/>
            </a:prstGeom>
            <a:noFill/>
            <a:ln>
              <a:noFill/>
            </a:ln>
          </p:spPr>
          <p:txBody>
            <a:bodyPr wrap="none" lIns="0" tIns="0" rIns="0" bIns="0" anchor="t" anchorCtr="0">
              <a:spAutoFit/>
            </a:bodyPr>
            <a:lstStyle/>
            <a:p>
              <a:pPr algn="l"/>
              <a:r>
                <a:rPr lang="ko-KR" sz="3150" b="1" dirty="0">
                  <a:solidFill>
                    <a:schemeClr val="dk1"/>
                  </a:solidFill>
                  <a:latin typeface="+mn-lt"/>
                  <a:ea typeface="+mn-ea"/>
                  <a:cs typeface="+mn-cs"/>
                </a:rPr>
                <a:t>좌표의 값이 픽셀의 밝기가 됩니다</a:t>
              </a:r>
            </a:p>
          </p:txBody>
        </p:sp>
        <p:sp>
          <p:nvSpPr>
            <p:cNvPr id="4" name="TextBox 4"/>
            <p:cNvSpPr txBox="1"/>
            <p:nvPr/>
          </p:nvSpPr>
          <p:spPr>
            <a:xfrm>
              <a:off x="486156" y="1243965"/>
              <a:ext cx="7166610" cy="352044"/>
            </a:xfrm>
            <a:prstGeom prst="rect">
              <a:avLst/>
            </a:prstGeom>
            <a:noFill/>
            <a:ln>
              <a:noFill/>
            </a:ln>
          </p:spPr>
          <p:txBody>
            <a:bodyPr wrap="none" lIns="0" tIns="0" rIns="0" bIns="0" anchor="t" anchorCtr="0">
              <a:spAutoFit/>
            </a:bodyPr>
            <a:lstStyle/>
            <a:p>
              <a:pPr algn="l"/>
              <a:r>
                <a:rPr lang="ko-KR" sz="1800" dirty="0">
                  <a:solidFill>
                    <a:schemeClr val="accent5"/>
                  </a:solidFill>
                  <a:latin typeface="+mn-lt"/>
                  <a:ea typeface="+mn-ea"/>
                  <a:cs typeface="+mn-cs"/>
                </a:rPr>
                <a:t>픽셀마다 계산하고, 모든 픽셀을 모으면 한 장의 이미지가 됩니다.</a:t>
              </a:r>
            </a:p>
          </p:txBody>
        </p:sp>
      </p:grpSp>
      <p:grpSp>
        <p:nvGrpSpPr>
          <p:cNvPr id="36" name="body"/>
          <p:cNvGrpSpPr/>
          <p:nvPr/>
        </p:nvGrpSpPr>
        <p:grpSpPr>
          <a:xfrm>
            <a:off x="486156" y="1906905"/>
            <a:ext cx="10550699" cy="4280154"/>
            <a:chOff x="486156" y="1906905"/>
            <a:chExt cx="10550699" cy="4280154"/>
          </a:xfrm>
        </p:grpSpPr>
        <p:sp>
          <p:nvSpPr>
            <p:cNvPr id="6" name="TextBox 6"/>
            <p:cNvSpPr txBox="1"/>
            <p:nvPr/>
          </p:nvSpPr>
          <p:spPr>
            <a:xfrm>
              <a:off x="1485951" y="1906905"/>
              <a:ext cx="1523897" cy="410718"/>
            </a:xfrm>
            <a:prstGeom prst="rect">
              <a:avLst/>
            </a:prstGeom>
            <a:noFill/>
            <a:ln>
              <a:noFill/>
            </a:ln>
          </p:spPr>
          <p:txBody>
            <a:bodyPr wrap="none" lIns="0" tIns="0" rIns="0" bIns="0" anchor="t" anchorCtr="0">
              <a:spAutoFit/>
            </a:bodyPr>
            <a:lstStyle/>
            <a:p>
              <a:pPr algn="ctr"/>
              <a:r>
                <a:rPr lang="ko-KR" sz="2100" b="1" dirty="0">
                  <a:solidFill>
                    <a:schemeClr val="dk1"/>
                  </a:solidFill>
                  <a:latin typeface="+mn-lt"/>
                  <a:ea typeface="+mn-ea"/>
                  <a:cs typeface="+mn-cs"/>
                </a:rPr>
                <a:t>픽셀의 위치</a:t>
              </a:r>
            </a:p>
          </p:txBody>
        </p:sp>
        <p:sp>
          <p:nvSpPr>
            <p:cNvPr id="7" name="TextBox 7"/>
            <p:cNvSpPr txBox="1"/>
            <p:nvPr/>
          </p:nvSpPr>
          <p:spPr>
            <a:xfrm>
              <a:off x="5006824" y="1906905"/>
              <a:ext cx="2178352" cy="410718"/>
            </a:xfrm>
            <a:prstGeom prst="rect">
              <a:avLst/>
            </a:prstGeom>
            <a:noFill/>
            <a:ln>
              <a:noFill/>
            </a:ln>
          </p:spPr>
          <p:txBody>
            <a:bodyPr wrap="none" lIns="0" tIns="0" rIns="0" bIns="0" anchor="t" anchorCtr="0">
              <a:spAutoFit/>
            </a:bodyPr>
            <a:lstStyle/>
            <a:p>
              <a:pPr algn="ctr"/>
              <a:r>
                <a:rPr lang="ko-KR" sz="2100" b="1" dirty="0">
                  <a:solidFill>
                    <a:schemeClr val="dk1"/>
                  </a:solidFill>
                  <a:latin typeface="+mn-lt"/>
                  <a:ea typeface="+mn-ea"/>
                  <a:cs typeface="+mn-cs"/>
                </a:rPr>
                <a:t>좌표에서 읽은 값</a:t>
              </a:r>
            </a:p>
          </p:txBody>
        </p:sp>
        <p:sp>
          <p:nvSpPr>
            <p:cNvPr id="8" name="TextBox 8"/>
            <p:cNvSpPr txBox="1"/>
            <p:nvPr/>
          </p:nvSpPr>
          <p:spPr>
            <a:xfrm>
              <a:off x="9206101" y="1906905"/>
              <a:ext cx="1475998" cy="410718"/>
            </a:xfrm>
            <a:prstGeom prst="rect">
              <a:avLst/>
            </a:prstGeom>
            <a:noFill/>
            <a:ln>
              <a:noFill/>
            </a:ln>
          </p:spPr>
          <p:txBody>
            <a:bodyPr wrap="none" lIns="0" tIns="0" rIns="0" bIns="0" anchor="t" anchorCtr="0">
              <a:spAutoFit/>
            </a:bodyPr>
            <a:lstStyle/>
            <a:p>
              <a:pPr algn="ctr"/>
              <a:r>
                <a:rPr lang="ko-KR" sz="2100" b="1" dirty="0">
                  <a:solidFill>
                    <a:schemeClr val="dk1"/>
                  </a:solidFill>
                  <a:latin typeface="+mn-lt"/>
                  <a:ea typeface="+mn-ea"/>
                  <a:cs typeface="+mn-cs"/>
                </a:rPr>
                <a:t>RGB로 저장</a:t>
              </a:r>
            </a:p>
          </p:txBody>
        </p:sp>
        <p:sp>
          <p:nvSpPr>
            <p:cNvPr id="9" name="Rectangle 9"/>
            <p:cNvSpPr/>
            <p:nvPr/>
          </p:nvSpPr>
          <p:spPr>
            <a:xfrm>
              <a:off x="1181100" y="2657475"/>
              <a:ext cx="523875" cy="523875"/>
            </a:xfrm>
            <a:prstGeom prst="rect">
              <a:avLst/>
            </a:prstGeom>
            <a:solidFill>
              <a:schemeClr val="lt2"/>
            </a:solidFill>
            <a:ln w="9525">
              <a:solidFill>
                <a:schemeClr val="accent6"/>
              </a:solidFill>
            </a:ln>
          </p:spPr>
        </p:sp>
        <p:sp>
          <p:nvSpPr>
            <p:cNvPr id="10" name="Rectangle 10"/>
            <p:cNvSpPr/>
            <p:nvPr/>
          </p:nvSpPr>
          <p:spPr>
            <a:xfrm>
              <a:off x="1704975" y="2657475"/>
              <a:ext cx="523875" cy="523875"/>
            </a:xfrm>
            <a:prstGeom prst="rect">
              <a:avLst/>
            </a:prstGeom>
            <a:solidFill>
              <a:schemeClr val="lt2"/>
            </a:solidFill>
            <a:ln w="9525">
              <a:solidFill>
                <a:schemeClr val="accent6"/>
              </a:solidFill>
            </a:ln>
          </p:spPr>
        </p:sp>
        <p:sp>
          <p:nvSpPr>
            <p:cNvPr id="11" name="Rectangle 11"/>
            <p:cNvSpPr/>
            <p:nvPr/>
          </p:nvSpPr>
          <p:spPr>
            <a:xfrm>
              <a:off x="2228850" y="2657475"/>
              <a:ext cx="523875" cy="523875"/>
            </a:xfrm>
            <a:prstGeom prst="rect">
              <a:avLst/>
            </a:prstGeom>
            <a:solidFill>
              <a:schemeClr val="lt2"/>
            </a:solidFill>
            <a:ln w="9525">
              <a:solidFill>
                <a:schemeClr val="accent6"/>
              </a:solidFill>
            </a:ln>
          </p:spPr>
        </p:sp>
        <p:sp>
          <p:nvSpPr>
            <p:cNvPr id="12" name="Rectangle 12"/>
            <p:cNvSpPr/>
            <p:nvPr/>
          </p:nvSpPr>
          <p:spPr>
            <a:xfrm>
              <a:off x="2752725" y="2657475"/>
              <a:ext cx="523875" cy="523875"/>
            </a:xfrm>
            <a:prstGeom prst="rect">
              <a:avLst/>
            </a:prstGeom>
            <a:solidFill>
              <a:schemeClr val="lt2"/>
            </a:solidFill>
            <a:ln w="9525">
              <a:solidFill>
                <a:schemeClr val="accent6"/>
              </a:solidFill>
            </a:ln>
          </p:spPr>
        </p:sp>
        <p:sp>
          <p:nvSpPr>
            <p:cNvPr id="13" name="Rectangle 13"/>
            <p:cNvSpPr/>
            <p:nvPr/>
          </p:nvSpPr>
          <p:spPr>
            <a:xfrm>
              <a:off x="1181100" y="3181350"/>
              <a:ext cx="523875" cy="523875"/>
            </a:xfrm>
            <a:prstGeom prst="rect">
              <a:avLst/>
            </a:prstGeom>
            <a:solidFill>
              <a:schemeClr val="lt2"/>
            </a:solidFill>
            <a:ln w="9525">
              <a:solidFill>
                <a:schemeClr val="accent6"/>
              </a:solidFill>
            </a:ln>
          </p:spPr>
        </p:sp>
        <p:sp>
          <p:nvSpPr>
            <p:cNvPr id="14" name="Rectangle 14"/>
            <p:cNvSpPr/>
            <p:nvPr/>
          </p:nvSpPr>
          <p:spPr>
            <a:xfrm>
              <a:off x="1704975" y="3181350"/>
              <a:ext cx="523875" cy="523875"/>
            </a:xfrm>
            <a:prstGeom prst="rect">
              <a:avLst/>
            </a:prstGeom>
            <a:solidFill>
              <a:schemeClr val="lt2"/>
            </a:solidFill>
            <a:ln w="9525">
              <a:solidFill>
                <a:schemeClr val="accent6"/>
              </a:solidFill>
            </a:ln>
          </p:spPr>
        </p:sp>
        <p:sp>
          <p:nvSpPr>
            <p:cNvPr id="15" name="Rectangle 15"/>
            <p:cNvSpPr/>
            <p:nvPr/>
          </p:nvSpPr>
          <p:spPr>
            <a:xfrm>
              <a:off x="2228850" y="3181350"/>
              <a:ext cx="523875" cy="523875"/>
            </a:xfrm>
            <a:prstGeom prst="rect">
              <a:avLst/>
            </a:prstGeom>
            <a:solidFill>
              <a:schemeClr val="lt2"/>
            </a:solidFill>
            <a:ln w="9525">
              <a:solidFill>
                <a:schemeClr val="accent6"/>
              </a:solidFill>
            </a:ln>
          </p:spPr>
        </p:sp>
        <p:sp>
          <p:nvSpPr>
            <p:cNvPr id="16" name="Rectangle 16"/>
            <p:cNvSpPr/>
            <p:nvPr/>
          </p:nvSpPr>
          <p:spPr>
            <a:xfrm>
              <a:off x="2752725" y="3181350"/>
              <a:ext cx="523875" cy="523875"/>
            </a:xfrm>
            <a:prstGeom prst="rect">
              <a:avLst/>
            </a:prstGeom>
            <a:solidFill>
              <a:schemeClr val="lt2"/>
            </a:solidFill>
            <a:ln w="9525">
              <a:solidFill>
                <a:schemeClr val="accent6"/>
              </a:solidFill>
            </a:ln>
          </p:spPr>
        </p:sp>
        <p:sp>
          <p:nvSpPr>
            <p:cNvPr id="17" name="Rectangle 17"/>
            <p:cNvSpPr/>
            <p:nvPr/>
          </p:nvSpPr>
          <p:spPr>
            <a:xfrm>
              <a:off x="1181100" y="3705225"/>
              <a:ext cx="523875" cy="523875"/>
            </a:xfrm>
            <a:prstGeom prst="rect">
              <a:avLst/>
            </a:prstGeom>
            <a:solidFill>
              <a:schemeClr val="lt2"/>
            </a:solidFill>
            <a:ln w="9525">
              <a:solidFill>
                <a:schemeClr val="accent6"/>
              </a:solidFill>
            </a:ln>
          </p:spPr>
        </p:sp>
        <p:sp>
          <p:nvSpPr>
            <p:cNvPr id="18" name="Rectangle 18"/>
            <p:cNvSpPr/>
            <p:nvPr/>
          </p:nvSpPr>
          <p:spPr>
            <a:xfrm>
              <a:off x="1704975" y="3705225"/>
              <a:ext cx="523875" cy="523875"/>
            </a:xfrm>
            <a:prstGeom prst="rect">
              <a:avLst/>
            </a:prstGeom>
            <a:solidFill>
              <a:schemeClr val="lt2"/>
            </a:solidFill>
            <a:ln w="9525">
              <a:solidFill>
                <a:schemeClr val="accent6"/>
              </a:solidFill>
            </a:ln>
          </p:spPr>
        </p:sp>
        <p:sp>
          <p:nvSpPr>
            <p:cNvPr id="19" name="Rectangle 19"/>
            <p:cNvSpPr/>
            <p:nvPr/>
          </p:nvSpPr>
          <p:spPr>
            <a:xfrm>
              <a:off x="2228850" y="3705225"/>
              <a:ext cx="523875" cy="523875"/>
            </a:xfrm>
            <a:prstGeom prst="rect">
              <a:avLst/>
            </a:prstGeom>
            <a:solidFill>
              <a:schemeClr val="lt2"/>
            </a:solidFill>
            <a:ln w="9525">
              <a:solidFill>
                <a:schemeClr val="accent6"/>
              </a:solidFill>
            </a:ln>
          </p:spPr>
        </p:sp>
        <p:sp>
          <p:nvSpPr>
            <p:cNvPr id="20" name="Rectangle 20"/>
            <p:cNvSpPr/>
            <p:nvPr/>
          </p:nvSpPr>
          <p:spPr>
            <a:xfrm>
              <a:off x="2752725" y="3705225"/>
              <a:ext cx="523875" cy="523875"/>
            </a:xfrm>
            <a:prstGeom prst="rect">
              <a:avLst/>
            </a:prstGeom>
            <a:solidFill>
              <a:schemeClr val="lt2"/>
            </a:solidFill>
            <a:ln w="9525">
              <a:solidFill>
                <a:schemeClr val="accent6"/>
              </a:solidFill>
            </a:ln>
          </p:spPr>
        </p:sp>
        <p:sp>
          <p:nvSpPr>
            <p:cNvPr id="21" name="Rectangle 21"/>
            <p:cNvSpPr/>
            <p:nvPr/>
          </p:nvSpPr>
          <p:spPr>
            <a:xfrm>
              <a:off x="1181100" y="4229100"/>
              <a:ext cx="523875" cy="523875"/>
            </a:xfrm>
            <a:prstGeom prst="rect">
              <a:avLst/>
            </a:prstGeom>
            <a:solidFill>
              <a:schemeClr val="lt2"/>
            </a:solidFill>
            <a:ln w="9525">
              <a:solidFill>
                <a:schemeClr val="accent6"/>
              </a:solidFill>
            </a:ln>
          </p:spPr>
        </p:sp>
        <p:sp>
          <p:nvSpPr>
            <p:cNvPr id="22" name="Rectangle 22"/>
            <p:cNvSpPr/>
            <p:nvPr/>
          </p:nvSpPr>
          <p:spPr>
            <a:xfrm>
              <a:off x="1704975" y="4229100"/>
              <a:ext cx="523875" cy="523875"/>
            </a:xfrm>
            <a:prstGeom prst="rect">
              <a:avLst/>
            </a:prstGeom>
            <a:solidFill>
              <a:schemeClr val="lt2"/>
            </a:solidFill>
            <a:ln w="9525">
              <a:solidFill>
                <a:schemeClr val="accent6"/>
              </a:solidFill>
            </a:ln>
          </p:spPr>
        </p:sp>
        <p:sp>
          <p:nvSpPr>
            <p:cNvPr id="23" name="Rectangle 23"/>
            <p:cNvSpPr/>
            <p:nvPr/>
          </p:nvSpPr>
          <p:spPr>
            <a:xfrm>
              <a:off x="2228850" y="4229100"/>
              <a:ext cx="523875" cy="523875"/>
            </a:xfrm>
            <a:prstGeom prst="rect">
              <a:avLst/>
            </a:prstGeom>
            <a:solidFill>
              <a:schemeClr val="lt2"/>
            </a:solidFill>
            <a:ln w="9525">
              <a:solidFill>
                <a:schemeClr val="accent6"/>
              </a:solidFill>
            </a:ln>
          </p:spPr>
        </p:sp>
        <p:sp>
          <p:nvSpPr>
            <p:cNvPr id="24" name="Rectangle 24"/>
            <p:cNvSpPr/>
            <p:nvPr/>
          </p:nvSpPr>
          <p:spPr>
            <a:xfrm>
              <a:off x="2752725" y="4229100"/>
              <a:ext cx="523875" cy="523875"/>
            </a:xfrm>
            <a:prstGeom prst="rect">
              <a:avLst/>
            </a:prstGeom>
            <a:solidFill>
              <a:schemeClr val="lt2"/>
            </a:solidFill>
            <a:ln w="9525">
              <a:solidFill>
                <a:schemeClr val="accent6"/>
              </a:solidFill>
            </a:ln>
          </p:spPr>
        </p:sp>
        <p:sp>
          <p:nvSpPr>
            <p:cNvPr id="25" name="Rectangle 25"/>
            <p:cNvSpPr/>
            <p:nvPr/>
          </p:nvSpPr>
          <p:spPr>
            <a:xfrm>
              <a:off x="2228850" y="3181350"/>
              <a:ext cx="523875" cy="523875"/>
            </a:xfrm>
            <a:prstGeom prst="rect">
              <a:avLst/>
            </a:prstGeom>
            <a:solidFill>
              <a:schemeClr val="accent2"/>
            </a:solidFill>
            <a:ln>
              <a:noFill/>
            </a:ln>
          </p:spPr>
        </p:sp>
        <p:sp>
          <p:nvSpPr>
            <p:cNvPr id="26" name="TextBox 26"/>
            <p:cNvSpPr txBox="1"/>
            <p:nvPr/>
          </p:nvSpPr>
          <p:spPr>
            <a:xfrm>
              <a:off x="1804854" y="5047298"/>
              <a:ext cx="886092" cy="381381"/>
            </a:xfrm>
            <a:prstGeom prst="rect">
              <a:avLst/>
            </a:prstGeom>
            <a:noFill/>
            <a:ln>
              <a:noFill/>
            </a:ln>
          </p:spPr>
          <p:txBody>
            <a:bodyPr wrap="none" lIns="0" tIns="0" rIns="0" bIns="0" anchor="t" anchorCtr="0">
              <a:spAutoFit/>
            </a:bodyPr>
            <a:lstStyle/>
            <a:p>
              <a:pPr algn="ctr"/>
              <a:r>
                <a:rPr lang="en-US" sz="1950" b="1" dirty="0">
                  <a:solidFill>
                    <a:schemeClr val="accent2"/>
                  </a:solidFill>
                  <a:latin typeface="Consolas"/>
                  <a:ea typeface="Consolas"/>
                  <a:cs typeface="Consolas"/>
                </a:rPr>
                <a:t>(x, y)</a:t>
              </a:r>
            </a:p>
          </p:txBody>
        </p:sp>
        <p:sp>
          <p:nvSpPr>
            <p:cNvPr id="27" name="Line 27"/>
            <p:cNvSpPr/>
            <p:nvPr/>
          </p:nvSpPr>
          <p:spPr>
            <a:xfrm>
              <a:off x="3505200" y="3667125"/>
              <a:ext cx="733425" cy="9525"/>
            </a:xfrm>
            <a:custGeom>
              <a:avLst/>
              <a:gdLst/>
              <a:ahLst/>
              <a:cxnLst/>
              <a:rect l="l" t="t" r="r" b="b"/>
              <a:pathLst>
                <a:path w="733425" h="9525">
                  <a:moveTo>
                    <a:pt x="0" y="0"/>
                  </a:moveTo>
                  <a:lnTo>
                    <a:pt x="733425" y="0"/>
                  </a:lnTo>
                </a:path>
              </a:pathLst>
            </a:custGeom>
            <a:noFill/>
            <a:ln w="28575">
              <a:solidFill>
                <a:schemeClr val="accent2"/>
              </a:solidFill>
            </a:ln>
          </p:spPr>
        </p:sp>
        <p:sp>
          <p:nvSpPr>
            <p:cNvPr id="28" name="Polygon 28"/>
            <p:cNvSpPr/>
            <p:nvPr/>
          </p:nvSpPr>
          <p:spPr>
            <a:xfrm>
              <a:off x="4154996" y="3621500"/>
              <a:ext cx="83629" cy="91250"/>
            </a:xfrm>
            <a:custGeom>
              <a:avLst/>
              <a:gdLst/>
              <a:ahLst/>
              <a:cxnLst/>
              <a:rect l="l" t="t" r="r" b="b"/>
              <a:pathLst>
                <a:path w="83629" h="91250">
                  <a:moveTo>
                    <a:pt x="83629" y="45625"/>
                  </a:moveTo>
                  <a:lnTo>
                    <a:pt x="0" y="91250"/>
                  </a:lnTo>
                  <a:lnTo>
                    <a:pt x="0" y="0"/>
                  </a:lnTo>
                  <a:close/>
                </a:path>
              </a:pathLst>
            </a:custGeom>
            <a:solidFill>
              <a:schemeClr val="accent2"/>
            </a:solidFill>
            <a:ln>
              <a:noFill/>
            </a:ln>
          </p:spPr>
        </p:sp>
        <p:sp>
          <p:nvSpPr>
            <p:cNvPr id="29" name="TextBox 29"/>
            <p:cNvSpPr txBox="1"/>
            <p:nvPr/>
          </p:nvSpPr>
          <p:spPr>
            <a:xfrm>
              <a:off x="5303330" y="3409950"/>
              <a:ext cx="1585341" cy="586740"/>
            </a:xfrm>
            <a:prstGeom prst="rect">
              <a:avLst/>
            </a:prstGeom>
            <a:noFill/>
            <a:ln>
              <a:noFill/>
            </a:ln>
          </p:spPr>
          <p:txBody>
            <a:bodyPr wrap="none" lIns="0" tIns="0" rIns="0" bIns="0" anchor="t" anchorCtr="0">
              <a:spAutoFit/>
            </a:bodyPr>
            <a:lstStyle/>
            <a:p>
              <a:pPr algn="ctr"/>
              <a:r>
                <a:rPr lang="en-US" sz="3000" b="1" dirty="0">
                  <a:solidFill>
                    <a:schemeClr val="accent2"/>
                  </a:solidFill>
                  <a:latin typeface="Consolas"/>
                  <a:ea typeface="Consolas"/>
                  <a:cs typeface="Consolas"/>
                </a:rPr>
                <a:t>n = 0.7</a:t>
              </a:r>
            </a:p>
          </p:txBody>
        </p:sp>
        <p:sp>
          <p:nvSpPr>
            <p:cNvPr id="30" name="Line 30"/>
            <p:cNvSpPr/>
            <p:nvPr/>
          </p:nvSpPr>
          <p:spPr>
            <a:xfrm>
              <a:off x="7867650" y="3667125"/>
              <a:ext cx="704850" cy="9525"/>
            </a:xfrm>
            <a:custGeom>
              <a:avLst/>
              <a:gdLst/>
              <a:ahLst/>
              <a:cxnLst/>
              <a:rect l="l" t="t" r="r" b="b"/>
              <a:pathLst>
                <a:path w="704850" h="9525">
                  <a:moveTo>
                    <a:pt x="0" y="0"/>
                  </a:moveTo>
                  <a:lnTo>
                    <a:pt x="704850" y="0"/>
                  </a:lnTo>
                </a:path>
              </a:pathLst>
            </a:custGeom>
            <a:noFill/>
            <a:ln w="28575">
              <a:solidFill>
                <a:schemeClr val="accent2"/>
              </a:solidFill>
            </a:ln>
          </p:spPr>
        </p:sp>
        <p:sp>
          <p:nvSpPr>
            <p:cNvPr id="31" name="Polygon 31"/>
            <p:cNvSpPr/>
            <p:nvPr/>
          </p:nvSpPr>
          <p:spPr>
            <a:xfrm>
              <a:off x="8488870" y="3621500"/>
              <a:ext cx="83629" cy="91250"/>
            </a:xfrm>
            <a:custGeom>
              <a:avLst/>
              <a:gdLst/>
              <a:ahLst/>
              <a:cxnLst/>
              <a:rect l="l" t="t" r="r" b="b"/>
              <a:pathLst>
                <a:path w="83629" h="91250">
                  <a:moveTo>
                    <a:pt x="83629" y="45625"/>
                  </a:moveTo>
                  <a:lnTo>
                    <a:pt x="0" y="91250"/>
                  </a:lnTo>
                  <a:lnTo>
                    <a:pt x="0" y="0"/>
                  </a:lnTo>
                  <a:close/>
                </a:path>
              </a:pathLst>
            </a:custGeom>
            <a:solidFill>
              <a:schemeClr val="accent2"/>
            </a:solidFill>
            <a:ln>
              <a:noFill/>
            </a:ln>
          </p:spPr>
        </p:sp>
        <p:sp>
          <p:nvSpPr>
            <p:cNvPr id="32" name="Rectangle 32"/>
            <p:cNvSpPr/>
            <p:nvPr/>
          </p:nvSpPr>
          <p:spPr>
            <a:xfrm>
              <a:off x="8991600" y="2714625"/>
              <a:ext cx="1905000" cy="1905000"/>
            </a:xfrm>
            <a:prstGeom prst="rect">
              <a:avLst/>
            </a:prstGeom>
            <a:solidFill>
              <a:srgbClr val="B3B3B3"/>
            </a:solidFill>
            <a:ln>
              <a:noFill/>
            </a:ln>
          </p:spPr>
        </p:sp>
        <p:sp>
          <p:nvSpPr>
            <p:cNvPr id="33" name="TextBox 33"/>
            <p:cNvSpPr txBox="1"/>
            <p:nvPr/>
          </p:nvSpPr>
          <p:spPr>
            <a:xfrm>
              <a:off x="8851344" y="5047298"/>
              <a:ext cx="2185511" cy="381381"/>
            </a:xfrm>
            <a:prstGeom prst="rect">
              <a:avLst/>
            </a:prstGeom>
            <a:noFill/>
            <a:ln>
              <a:noFill/>
            </a:ln>
          </p:spPr>
          <p:txBody>
            <a:bodyPr wrap="none" lIns="0" tIns="0" rIns="0" bIns="0" anchor="t" anchorCtr="0">
              <a:spAutoFit/>
            </a:bodyPr>
            <a:lstStyle/>
            <a:p>
              <a:pPr algn="ctr"/>
              <a:r>
                <a:rPr lang="ko-KR" sz="1950" dirty="0">
                  <a:solidFill>
                    <a:schemeClr val="dk1"/>
                  </a:solidFill>
                  <a:latin typeface="Consolas"/>
                  <a:ea typeface="Consolas"/>
                  <a:cs typeface="Consolas"/>
                </a:rPr>
                <a:t>(0.7, 0.7, 0.7)</a:t>
              </a:r>
            </a:p>
          </p:txBody>
        </p:sp>
        <p:sp>
          <p:nvSpPr>
            <p:cNvPr id="34" name="TextBox 34"/>
            <p:cNvSpPr txBox="1"/>
            <p:nvPr/>
          </p:nvSpPr>
          <p:spPr>
            <a:xfrm>
              <a:off x="486156" y="5835015"/>
              <a:ext cx="502920" cy="352044"/>
            </a:xfrm>
            <a:prstGeom prst="rect">
              <a:avLst/>
            </a:prstGeom>
            <a:noFill/>
            <a:ln>
              <a:noFill/>
            </a:ln>
          </p:spPr>
          <p:txBody>
            <a:bodyPr wrap="none" lIns="0" tIns="0" rIns="0" bIns="0" anchor="t" anchorCtr="0">
              <a:spAutoFit/>
            </a:bodyPr>
            <a:lstStyle/>
            <a:p>
              <a:pPr algn="l"/>
              <a:r>
                <a:rPr lang="ko-KR" sz="1800" b="1" dirty="0">
                  <a:solidFill>
                    <a:schemeClr val="accent2"/>
                  </a:solidFill>
                  <a:latin typeface="+mn-lt"/>
                  <a:ea typeface="+mn-ea"/>
                  <a:cs typeface="+mn-cs"/>
                </a:rPr>
                <a:t>예측</a:t>
              </a:r>
            </a:p>
          </p:txBody>
        </p:sp>
        <p:sp>
          <p:nvSpPr>
            <p:cNvPr id="35" name="TextBox 35"/>
            <p:cNvSpPr txBox="1"/>
            <p:nvPr/>
          </p:nvSpPr>
          <p:spPr>
            <a:xfrm>
              <a:off x="1191006" y="5835015"/>
              <a:ext cx="5602072" cy="352044"/>
            </a:xfrm>
            <a:prstGeom prst="rect">
              <a:avLst/>
            </a:prstGeom>
            <a:noFill/>
            <a:ln>
              <a:noFill/>
            </a:ln>
          </p:spPr>
          <p:txBody>
            <a:bodyPr wrap="none" lIns="0" tIns="0" rIns="0" bIns="0" anchor="t" anchorCtr="0">
              <a:spAutoFit/>
            </a:bodyPr>
            <a:lstStyle/>
            <a:p>
              <a:pPr algn="l"/>
              <a:r>
                <a:rPr lang="ko-KR" sz="1800" dirty="0">
                  <a:solidFill>
                    <a:schemeClr val="dk1"/>
                  </a:solidFill>
                  <a:latin typeface="+mn-lt"/>
                  <a:ea typeface="+mn-ea"/>
                  <a:cs typeface="+mn-cs"/>
                </a:rPr>
                <a:t>RGB의 세 값을 모두 0.2로 낮추면 어떻게 보일까요?</a:t>
              </a:r>
            </a:p>
          </p:txBody>
        </p:sp>
      </p:grpSp>
      <p:grpSp>
        <p:nvGrpSpPr>
          <p:cNvPr id="40" name="footer"/>
          <p:cNvGrpSpPr/>
          <p:nvPr/>
        </p:nvGrpSpPr>
        <p:grpSpPr>
          <a:xfrm>
            <a:off x="489966" y="6429375"/>
            <a:ext cx="11212068" cy="320612"/>
            <a:chOff x="489966" y="6429375"/>
            <a:chExt cx="11212068" cy="320612"/>
          </a:xfrm>
        </p:grpSpPr>
        <p:sp>
          <p:nvSpPr>
            <p:cNvPr id="37" name="Line 37"/>
            <p:cNvSpPr/>
            <p:nvPr/>
          </p:nvSpPr>
          <p:spPr>
            <a:xfrm>
              <a:off x="495300" y="6429375"/>
              <a:ext cx="11201400" cy="9525"/>
            </a:xfrm>
            <a:custGeom>
              <a:avLst/>
              <a:gdLst/>
              <a:ahLst/>
              <a:cxnLst/>
              <a:rect l="l" t="t" r="r" b="b"/>
              <a:pathLst>
                <a:path w="11201400" h="9525">
                  <a:moveTo>
                    <a:pt x="0" y="0"/>
                  </a:moveTo>
                  <a:lnTo>
                    <a:pt x="11201400" y="0"/>
                  </a:lnTo>
                </a:path>
              </a:pathLst>
            </a:custGeom>
            <a:noFill/>
            <a:ln w="9525">
              <a:solidFill>
                <a:schemeClr val="accent6"/>
              </a:solidFill>
            </a:ln>
          </p:spPr>
        </p:sp>
        <p:sp>
          <p:nvSpPr>
            <p:cNvPr id="38" name="TextBox 38"/>
            <p:cNvSpPr txBox="1"/>
            <p:nvPr/>
          </p:nvSpPr>
          <p:spPr>
            <a:xfrm>
              <a:off x="489966" y="6544628"/>
              <a:ext cx="618477" cy="205359"/>
            </a:xfrm>
            <a:prstGeom prst="rect">
              <a:avLst/>
            </a:prstGeom>
            <a:noFill/>
            <a:ln>
              <a:noFill/>
            </a:ln>
          </p:spPr>
          <p:txBody>
            <a:bodyPr wrap="none" lIns="0" tIns="0" rIns="0" bIns="0" anchor="t" anchorCtr="0">
              <a:spAutoFit/>
            </a:bodyPr>
            <a:lstStyle/>
            <a:p>
              <a:pPr algn="l"/>
              <a:r>
                <a:rPr lang="ko-KR" sz="1050" dirty="0">
                  <a:solidFill>
                    <a:schemeClr val="accent5"/>
                  </a:solidFill>
                  <a:latin typeface="+mn-lt"/>
                  <a:ea typeface="+mn-ea"/>
                  <a:cs typeface="+mn-cs"/>
                </a:rPr>
                <a:t>개념 도식</a:t>
              </a:r>
            </a:p>
          </p:txBody>
        </p:sp>
        <p:sp>
          <p:nvSpPr>
            <p:cNvPr id="39" name="TextBox 39"/>
            <p:cNvSpPr txBox="1"/>
            <p:nvPr/>
          </p:nvSpPr>
          <p:spPr>
            <a:xfrm>
              <a:off x="11049000" y="6544628"/>
              <a:ext cx="647700" cy="205359"/>
            </a:xfrm>
            <a:prstGeom prst="rect">
              <a:avLst/>
            </a:prstGeom>
            <a:noFill/>
            <a:ln>
              <a:noFill/>
            </a:ln>
          </p:spPr>
          <p:txBody>
            <a:bodyPr wrap="none" lIns="0" tIns="0" rIns="0" bIns="0" anchor="t" anchorCtr="0">
              <a:spAutoFit/>
            </a:bodyPr>
            <a:lstStyle/>
            <a:p>
              <a:pPr algn="r"/>
              <a:r>
                <a:rPr lang="ko-KR" sz="1050" dirty="0">
                  <a:solidFill>
                    <a:schemeClr val="accent5"/>
                  </a:solidFill>
                  <a:latin typeface="+mn-lt"/>
                  <a:ea typeface="+mn-ea"/>
                  <a:cs typeface="+mn-cs"/>
                </a:rPr>
                <a:t>03</a:t>
              </a:r>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5" name="header"/>
          <p:cNvGrpSpPr/>
          <p:nvPr/>
        </p:nvGrpSpPr>
        <p:grpSpPr>
          <a:xfrm>
            <a:off x="479298" y="282892"/>
            <a:ext cx="7658100" cy="1313117"/>
            <a:chOff x="479298" y="282892"/>
            <a:chExt cx="7658100" cy="1313117"/>
          </a:xfrm>
        </p:grpSpPr>
        <p:sp>
          <p:nvSpPr>
            <p:cNvPr id="2" name="TextBox 2"/>
            <p:cNvSpPr txBox="1"/>
            <p:nvPr/>
          </p:nvSpPr>
          <p:spPr>
            <a:xfrm>
              <a:off x="488442" y="282892"/>
              <a:ext cx="6500000" cy="264033"/>
            </a:xfrm>
            <a:prstGeom prst="rect">
              <a:avLst/>
            </a:prstGeom>
            <a:noFill/>
            <a:ln>
              <a:noFill/>
            </a:ln>
          </p:spPr>
          <p:txBody>
            <a:bodyPr wrap="none" lIns="0" tIns="0" rIns="0" bIns="0" anchor="t" anchorCtr="0">
              <a:spAutoFit/>
            </a:bodyPr>
            <a:lstStyle/>
            <a:p>
              <a:pPr algn="l"/>
              <a:r>
                <a:rPr lang="en-US" sz="1350" b="1" dirty="0">
                  <a:solidFill>
                    <a:schemeClr val="accent2"/>
                  </a:solidFill>
                  <a:latin typeface="+mn-lt"/>
                  <a:ea typeface="+mn-ea"/>
                  <a:cs typeface="+mn-cs"/>
                </a:rPr>
                <a:t>W03 / 기본 개념</a:t>
              </a:r>
            </a:p>
          </p:txBody>
        </p:sp>
        <p:sp>
          <p:nvSpPr>
            <p:cNvPr id="3" name="TextBox 3"/>
            <p:cNvSpPr txBox="1"/>
            <p:nvPr/>
          </p:nvSpPr>
          <p:spPr>
            <a:xfrm>
              <a:off x="479298" y="688658"/>
              <a:ext cx="5319945" cy="616077"/>
            </a:xfrm>
            <a:prstGeom prst="rect">
              <a:avLst/>
            </a:prstGeom>
            <a:noFill/>
            <a:ln>
              <a:noFill/>
            </a:ln>
          </p:spPr>
          <p:txBody>
            <a:bodyPr wrap="none" lIns="0" tIns="0" rIns="0" bIns="0" anchor="t" anchorCtr="0">
              <a:spAutoFit/>
            </a:bodyPr>
            <a:lstStyle/>
            <a:p>
              <a:pPr algn="l"/>
              <a:r>
                <a:rPr lang="ko-KR" sz="3150" b="1" dirty="0">
                  <a:solidFill>
                    <a:schemeClr val="dk1"/>
                  </a:solidFill>
                  <a:latin typeface="+mn-lt"/>
                  <a:ea typeface="+mn-ea"/>
                  <a:cs typeface="+mn-cs"/>
                </a:rPr>
                <a:t>무작위·노이즈·주기적 신호</a:t>
              </a:r>
            </a:p>
          </p:txBody>
        </p:sp>
        <p:sp>
          <p:nvSpPr>
            <p:cNvPr id="4" name="TextBox 4"/>
            <p:cNvSpPr txBox="1"/>
            <p:nvPr/>
          </p:nvSpPr>
          <p:spPr>
            <a:xfrm>
              <a:off x="486156" y="1243965"/>
              <a:ext cx="7651242" cy="352044"/>
            </a:xfrm>
            <a:prstGeom prst="rect">
              <a:avLst/>
            </a:prstGeom>
            <a:noFill/>
            <a:ln>
              <a:noFill/>
            </a:ln>
          </p:spPr>
          <p:txBody>
            <a:bodyPr wrap="none" lIns="0" tIns="0" rIns="0" bIns="0" anchor="t" anchorCtr="0">
              <a:spAutoFit/>
            </a:bodyPr>
            <a:lstStyle/>
            <a:p>
              <a:pPr algn="l"/>
              <a:r>
                <a:rPr lang="ko-KR" sz="1800" dirty="0">
                  <a:solidFill>
                    <a:schemeClr val="accent5"/>
                  </a:solidFill>
                  <a:latin typeface="+mn-lt"/>
                  <a:ea typeface="+mn-ea"/>
                  <a:cs typeface="+mn-cs"/>
                </a:rPr>
                <a:t>옆의 값과 어떤 관계가 있는지, 같은 모양이 되풀이되는지 살펴봅니다.</a:t>
              </a:r>
            </a:p>
          </p:txBody>
        </p:sp>
      </p:grpSp>
      <p:grpSp>
        <p:nvGrpSpPr>
          <p:cNvPr id="26" name="body"/>
          <p:cNvGrpSpPr/>
          <p:nvPr/>
        </p:nvGrpSpPr>
        <p:grpSpPr>
          <a:xfrm>
            <a:off x="486156" y="1887855"/>
            <a:ext cx="11020044" cy="4299204"/>
            <a:chOff x="486156" y="1887855"/>
            <a:chExt cx="11020044" cy="4299204"/>
          </a:xfrm>
        </p:grpSpPr>
        <p:sp>
          <p:nvSpPr>
            <p:cNvPr id="6" name="TextBox 6"/>
            <p:cNvSpPr txBox="1"/>
            <p:nvPr/>
          </p:nvSpPr>
          <p:spPr>
            <a:xfrm>
              <a:off x="1241349" y="1887855"/>
              <a:ext cx="2089301" cy="410718"/>
            </a:xfrm>
            <a:prstGeom prst="rect">
              <a:avLst/>
            </a:prstGeom>
            <a:noFill/>
            <a:ln>
              <a:noFill/>
            </a:ln>
          </p:spPr>
          <p:txBody>
            <a:bodyPr wrap="none" lIns="0" tIns="0" rIns="0" bIns="0" anchor="t" anchorCtr="0">
              <a:spAutoFit/>
            </a:bodyPr>
            <a:lstStyle/>
            <a:p>
              <a:pPr algn="ctr"/>
              <a:r>
                <a:rPr lang="ko-KR" sz="2100" b="1" dirty="0">
                  <a:solidFill>
                    <a:schemeClr val="dk1"/>
                  </a:solidFill>
                  <a:latin typeface="+mn-lt"/>
                  <a:ea typeface="+mn-ea"/>
                  <a:cs typeface="+mn-cs"/>
                </a:rPr>
                <a:t>독립적인 무작위</a:t>
              </a:r>
            </a:p>
          </p:txBody>
        </p:sp>
        <p:sp>
          <p:nvSpPr>
            <p:cNvPr id="7" name="Line 7"/>
            <p:cNvSpPr/>
            <p:nvPr/>
          </p:nvSpPr>
          <p:spPr>
            <a:xfrm>
              <a:off x="685800" y="4762500"/>
              <a:ext cx="3200400" cy="9525"/>
            </a:xfrm>
            <a:custGeom>
              <a:avLst/>
              <a:gdLst/>
              <a:ahLst/>
              <a:cxnLst/>
              <a:rect l="l" t="t" r="r" b="b"/>
              <a:pathLst>
                <a:path w="3200400" h="9525">
                  <a:moveTo>
                    <a:pt x="0" y="0"/>
                  </a:moveTo>
                  <a:lnTo>
                    <a:pt x="3200400" y="0"/>
                  </a:lnTo>
                </a:path>
              </a:pathLst>
            </a:custGeom>
            <a:noFill/>
            <a:ln w="9525">
              <a:solidFill>
                <a:schemeClr val="accent6"/>
              </a:solidFill>
            </a:ln>
          </p:spPr>
        </p:sp>
        <p:sp>
          <p:nvSpPr>
            <p:cNvPr id="8" name="Line 8"/>
            <p:cNvSpPr/>
            <p:nvPr/>
          </p:nvSpPr>
          <p:spPr>
            <a:xfrm>
              <a:off x="685800" y="2714625"/>
              <a:ext cx="9525" cy="2047875"/>
            </a:xfrm>
            <a:custGeom>
              <a:avLst/>
              <a:gdLst/>
              <a:ahLst/>
              <a:cxnLst/>
              <a:rect l="l" t="t" r="r" b="b"/>
              <a:pathLst>
                <a:path w="9525" h="2047875">
                  <a:moveTo>
                    <a:pt x="0" y="0"/>
                  </a:moveTo>
                  <a:lnTo>
                    <a:pt x="0" y="2047875"/>
                  </a:lnTo>
                </a:path>
              </a:pathLst>
            </a:custGeom>
            <a:noFill/>
            <a:ln w="9525">
              <a:solidFill>
                <a:schemeClr val="accent6"/>
              </a:solidFill>
            </a:ln>
          </p:spPr>
        </p:sp>
        <p:sp>
          <p:nvSpPr>
            <p:cNvPr id="9" name="Line 9"/>
            <p:cNvSpPr/>
            <p:nvPr/>
          </p:nvSpPr>
          <p:spPr>
            <a:xfrm>
              <a:off x="685800" y="3738562"/>
              <a:ext cx="3200400" cy="9525"/>
            </a:xfrm>
            <a:custGeom>
              <a:avLst/>
              <a:gdLst/>
              <a:ahLst/>
              <a:cxnLst/>
              <a:rect l="l" t="t" r="r" b="b"/>
              <a:pathLst>
                <a:path w="3200400" h="9525">
                  <a:moveTo>
                    <a:pt x="0" y="0"/>
                  </a:moveTo>
                  <a:lnTo>
                    <a:pt x="3200400" y="0"/>
                  </a:lnTo>
                </a:path>
              </a:pathLst>
            </a:custGeom>
            <a:noFill/>
            <a:ln w="9525">
              <a:solidFill>
                <a:schemeClr val="accent6"/>
              </a:solidFill>
            </a:ln>
          </p:spPr>
        </p:sp>
        <p:sp>
          <p:nvSpPr>
            <p:cNvPr id="10" name="Polyline 10"/>
            <p:cNvSpPr/>
            <p:nvPr/>
          </p:nvSpPr>
          <p:spPr>
            <a:xfrm>
              <a:off x="685800" y="2886742"/>
              <a:ext cx="3200400" cy="1670971"/>
            </a:xfrm>
            <a:custGeom>
              <a:avLst/>
              <a:gdLst/>
              <a:ahLst/>
              <a:cxnLst/>
              <a:rect l="l" t="t" r="r" b="b"/>
              <a:pathLst>
                <a:path w="3200400" h="1670971">
                  <a:moveTo>
                    <a:pt x="0" y="1318260"/>
                  </a:moveTo>
                  <a:lnTo>
                    <a:pt x="20002" y="1318260"/>
                  </a:lnTo>
                  <a:lnTo>
                    <a:pt x="40005" y="1318260"/>
                  </a:lnTo>
                  <a:lnTo>
                    <a:pt x="60007" y="1318260"/>
                  </a:lnTo>
                  <a:lnTo>
                    <a:pt x="80010" y="62865"/>
                  </a:lnTo>
                  <a:lnTo>
                    <a:pt x="100012" y="62865"/>
                  </a:lnTo>
                  <a:lnTo>
                    <a:pt x="120015" y="62865"/>
                  </a:lnTo>
                  <a:lnTo>
                    <a:pt x="140018" y="62865"/>
                  </a:lnTo>
                  <a:lnTo>
                    <a:pt x="160020" y="1489520"/>
                  </a:lnTo>
                  <a:lnTo>
                    <a:pt x="180023" y="1489520"/>
                  </a:lnTo>
                  <a:lnTo>
                    <a:pt x="200025" y="1489520"/>
                  </a:lnTo>
                  <a:lnTo>
                    <a:pt x="220027" y="502253"/>
                  </a:lnTo>
                  <a:lnTo>
                    <a:pt x="240030" y="502253"/>
                  </a:lnTo>
                  <a:lnTo>
                    <a:pt x="260032" y="502253"/>
                  </a:lnTo>
                  <a:lnTo>
                    <a:pt x="280035" y="502253"/>
                  </a:lnTo>
                  <a:lnTo>
                    <a:pt x="300038" y="1559719"/>
                  </a:lnTo>
                  <a:lnTo>
                    <a:pt x="320040" y="1559719"/>
                  </a:lnTo>
                  <a:lnTo>
                    <a:pt x="340042" y="1559719"/>
                  </a:lnTo>
                  <a:lnTo>
                    <a:pt x="360045" y="1282827"/>
                  </a:lnTo>
                  <a:lnTo>
                    <a:pt x="380048" y="1282827"/>
                  </a:lnTo>
                  <a:lnTo>
                    <a:pt x="400050" y="1282827"/>
                  </a:lnTo>
                  <a:lnTo>
                    <a:pt x="420052" y="1282827"/>
                  </a:lnTo>
                  <a:lnTo>
                    <a:pt x="440055" y="0"/>
                  </a:lnTo>
                  <a:lnTo>
                    <a:pt x="460058" y="0"/>
                  </a:lnTo>
                  <a:lnTo>
                    <a:pt x="480060" y="0"/>
                  </a:lnTo>
                  <a:lnTo>
                    <a:pt x="500062" y="1347788"/>
                  </a:lnTo>
                  <a:lnTo>
                    <a:pt x="520065" y="1347788"/>
                  </a:lnTo>
                  <a:lnTo>
                    <a:pt x="540067" y="1347788"/>
                  </a:lnTo>
                  <a:lnTo>
                    <a:pt x="560070" y="1347788"/>
                  </a:lnTo>
                  <a:lnTo>
                    <a:pt x="580072" y="609695"/>
                  </a:lnTo>
                  <a:lnTo>
                    <a:pt x="600075" y="609695"/>
                  </a:lnTo>
                  <a:lnTo>
                    <a:pt x="620078" y="609695"/>
                  </a:lnTo>
                  <a:lnTo>
                    <a:pt x="640080" y="921544"/>
                  </a:lnTo>
                  <a:lnTo>
                    <a:pt x="660083" y="921544"/>
                  </a:lnTo>
                  <a:lnTo>
                    <a:pt x="680085" y="921544"/>
                  </a:lnTo>
                  <a:lnTo>
                    <a:pt x="700088" y="921544"/>
                  </a:lnTo>
                  <a:lnTo>
                    <a:pt x="720090" y="931831"/>
                  </a:lnTo>
                  <a:lnTo>
                    <a:pt x="740092" y="931831"/>
                  </a:lnTo>
                  <a:lnTo>
                    <a:pt x="760095" y="931831"/>
                  </a:lnTo>
                  <a:lnTo>
                    <a:pt x="780098" y="931831"/>
                  </a:lnTo>
                  <a:lnTo>
                    <a:pt x="800100" y="860393"/>
                  </a:lnTo>
                  <a:lnTo>
                    <a:pt x="820102" y="860393"/>
                  </a:lnTo>
                  <a:lnTo>
                    <a:pt x="840105" y="860393"/>
                  </a:lnTo>
                  <a:lnTo>
                    <a:pt x="860108" y="1377029"/>
                  </a:lnTo>
                  <a:lnTo>
                    <a:pt x="880110" y="1377029"/>
                  </a:lnTo>
                  <a:lnTo>
                    <a:pt x="900112" y="1377029"/>
                  </a:lnTo>
                  <a:lnTo>
                    <a:pt x="920115" y="1377029"/>
                  </a:lnTo>
                  <a:lnTo>
                    <a:pt x="940117" y="287750"/>
                  </a:lnTo>
                  <a:lnTo>
                    <a:pt x="960120" y="287750"/>
                  </a:lnTo>
                  <a:lnTo>
                    <a:pt x="980122" y="287750"/>
                  </a:lnTo>
                  <a:lnTo>
                    <a:pt x="1000125" y="1552289"/>
                  </a:lnTo>
                  <a:lnTo>
                    <a:pt x="1020128" y="1552289"/>
                  </a:lnTo>
                  <a:lnTo>
                    <a:pt x="1040130" y="1552289"/>
                  </a:lnTo>
                  <a:lnTo>
                    <a:pt x="1060132" y="1552289"/>
                  </a:lnTo>
                  <a:lnTo>
                    <a:pt x="1080135" y="1305496"/>
                  </a:lnTo>
                  <a:lnTo>
                    <a:pt x="1100138" y="1305496"/>
                  </a:lnTo>
                  <a:lnTo>
                    <a:pt x="1120140" y="1305496"/>
                  </a:lnTo>
                  <a:lnTo>
                    <a:pt x="1140142" y="1670971"/>
                  </a:lnTo>
                  <a:lnTo>
                    <a:pt x="1160145" y="1670971"/>
                  </a:lnTo>
                  <a:lnTo>
                    <a:pt x="1180148" y="1670971"/>
                  </a:lnTo>
                  <a:lnTo>
                    <a:pt x="1200150" y="1670971"/>
                  </a:lnTo>
                  <a:lnTo>
                    <a:pt x="1220152" y="1249871"/>
                  </a:lnTo>
                  <a:lnTo>
                    <a:pt x="1240155" y="1249871"/>
                  </a:lnTo>
                  <a:lnTo>
                    <a:pt x="1260158" y="1249871"/>
                  </a:lnTo>
                  <a:lnTo>
                    <a:pt x="1280160" y="1009364"/>
                  </a:lnTo>
                  <a:lnTo>
                    <a:pt x="1300162" y="1009364"/>
                  </a:lnTo>
                  <a:lnTo>
                    <a:pt x="1320165" y="1009364"/>
                  </a:lnTo>
                  <a:lnTo>
                    <a:pt x="1340168" y="1009364"/>
                  </a:lnTo>
                  <a:lnTo>
                    <a:pt x="1360170" y="165640"/>
                  </a:lnTo>
                  <a:lnTo>
                    <a:pt x="1380172" y="165640"/>
                  </a:lnTo>
                  <a:lnTo>
                    <a:pt x="1400175" y="165640"/>
                  </a:lnTo>
                  <a:lnTo>
                    <a:pt x="1420178" y="165640"/>
                  </a:lnTo>
                  <a:lnTo>
                    <a:pt x="1440180" y="1058228"/>
                  </a:lnTo>
                  <a:lnTo>
                    <a:pt x="1460182" y="1058228"/>
                  </a:lnTo>
                  <a:lnTo>
                    <a:pt x="1480185" y="1058228"/>
                  </a:lnTo>
                  <a:lnTo>
                    <a:pt x="1500188" y="1511046"/>
                  </a:lnTo>
                  <a:lnTo>
                    <a:pt x="1520190" y="1511046"/>
                  </a:lnTo>
                  <a:lnTo>
                    <a:pt x="1540192" y="1511046"/>
                  </a:lnTo>
                  <a:lnTo>
                    <a:pt x="1560195" y="1511046"/>
                  </a:lnTo>
                  <a:lnTo>
                    <a:pt x="1580198" y="1264158"/>
                  </a:lnTo>
                  <a:lnTo>
                    <a:pt x="1600200" y="1264158"/>
                  </a:lnTo>
                  <a:lnTo>
                    <a:pt x="1620202" y="1264158"/>
                  </a:lnTo>
                  <a:lnTo>
                    <a:pt x="1640205" y="12859"/>
                  </a:lnTo>
                  <a:lnTo>
                    <a:pt x="1660208" y="12859"/>
                  </a:lnTo>
                  <a:lnTo>
                    <a:pt x="1680210" y="12859"/>
                  </a:lnTo>
                  <a:lnTo>
                    <a:pt x="1700212" y="12859"/>
                  </a:lnTo>
                  <a:lnTo>
                    <a:pt x="1720215" y="1597438"/>
                  </a:lnTo>
                  <a:lnTo>
                    <a:pt x="1740218" y="1597438"/>
                  </a:lnTo>
                  <a:lnTo>
                    <a:pt x="1760220" y="1597438"/>
                  </a:lnTo>
                  <a:lnTo>
                    <a:pt x="1780222" y="646748"/>
                  </a:lnTo>
                  <a:lnTo>
                    <a:pt x="1800225" y="646748"/>
                  </a:lnTo>
                  <a:lnTo>
                    <a:pt x="1820228" y="646748"/>
                  </a:lnTo>
                  <a:lnTo>
                    <a:pt x="1840230" y="646748"/>
                  </a:lnTo>
                  <a:lnTo>
                    <a:pt x="1860232" y="1061371"/>
                  </a:lnTo>
                  <a:lnTo>
                    <a:pt x="1880235" y="1061371"/>
                  </a:lnTo>
                  <a:lnTo>
                    <a:pt x="1900238" y="1061371"/>
                  </a:lnTo>
                  <a:lnTo>
                    <a:pt x="1920240" y="577310"/>
                  </a:lnTo>
                  <a:lnTo>
                    <a:pt x="1940242" y="577310"/>
                  </a:lnTo>
                  <a:lnTo>
                    <a:pt x="1960245" y="577310"/>
                  </a:lnTo>
                  <a:lnTo>
                    <a:pt x="1980247" y="577310"/>
                  </a:lnTo>
                  <a:lnTo>
                    <a:pt x="2000250" y="1127570"/>
                  </a:lnTo>
                  <a:lnTo>
                    <a:pt x="2020253" y="1127570"/>
                  </a:lnTo>
                  <a:lnTo>
                    <a:pt x="2040255" y="1127570"/>
                  </a:lnTo>
                  <a:lnTo>
                    <a:pt x="2060258" y="1127570"/>
                  </a:lnTo>
                  <a:lnTo>
                    <a:pt x="2080260" y="525399"/>
                  </a:lnTo>
                  <a:lnTo>
                    <a:pt x="2100262" y="525399"/>
                  </a:lnTo>
                  <a:lnTo>
                    <a:pt x="2120265" y="525399"/>
                  </a:lnTo>
                  <a:lnTo>
                    <a:pt x="2140268" y="855917"/>
                  </a:lnTo>
                  <a:lnTo>
                    <a:pt x="2160270" y="855917"/>
                  </a:lnTo>
                  <a:lnTo>
                    <a:pt x="2180272" y="855917"/>
                  </a:lnTo>
                  <a:lnTo>
                    <a:pt x="2200275" y="855917"/>
                  </a:lnTo>
                  <a:lnTo>
                    <a:pt x="2220278" y="596265"/>
                  </a:lnTo>
                  <a:lnTo>
                    <a:pt x="2240280" y="596265"/>
                  </a:lnTo>
                  <a:lnTo>
                    <a:pt x="2260282" y="596265"/>
                  </a:lnTo>
                  <a:lnTo>
                    <a:pt x="2280285" y="166878"/>
                  </a:lnTo>
                  <a:lnTo>
                    <a:pt x="2300288" y="166878"/>
                  </a:lnTo>
                  <a:lnTo>
                    <a:pt x="2320290" y="166878"/>
                  </a:lnTo>
                  <a:lnTo>
                    <a:pt x="2340292" y="166878"/>
                  </a:lnTo>
                  <a:lnTo>
                    <a:pt x="2360295" y="712660"/>
                  </a:lnTo>
                  <a:lnTo>
                    <a:pt x="2380298" y="712660"/>
                  </a:lnTo>
                  <a:lnTo>
                    <a:pt x="2400300" y="712660"/>
                  </a:lnTo>
                  <a:lnTo>
                    <a:pt x="2420302" y="1462564"/>
                  </a:lnTo>
                  <a:lnTo>
                    <a:pt x="2440305" y="1462564"/>
                  </a:lnTo>
                  <a:lnTo>
                    <a:pt x="2460308" y="1462564"/>
                  </a:lnTo>
                  <a:lnTo>
                    <a:pt x="2480310" y="1462564"/>
                  </a:lnTo>
                  <a:lnTo>
                    <a:pt x="2500312" y="1595247"/>
                  </a:lnTo>
                  <a:lnTo>
                    <a:pt x="2520315" y="1595247"/>
                  </a:lnTo>
                  <a:lnTo>
                    <a:pt x="2540318" y="1595247"/>
                  </a:lnTo>
                  <a:lnTo>
                    <a:pt x="2560320" y="90583"/>
                  </a:lnTo>
                  <a:lnTo>
                    <a:pt x="2580322" y="90583"/>
                  </a:lnTo>
                  <a:lnTo>
                    <a:pt x="2600325" y="90583"/>
                  </a:lnTo>
                  <a:lnTo>
                    <a:pt x="2620328" y="90583"/>
                  </a:lnTo>
                  <a:lnTo>
                    <a:pt x="2640330" y="871156"/>
                  </a:lnTo>
                  <a:lnTo>
                    <a:pt x="2660332" y="871156"/>
                  </a:lnTo>
                  <a:lnTo>
                    <a:pt x="2680335" y="871156"/>
                  </a:lnTo>
                  <a:lnTo>
                    <a:pt x="2700338" y="871156"/>
                  </a:lnTo>
                  <a:lnTo>
                    <a:pt x="2720340" y="1374267"/>
                  </a:lnTo>
                  <a:lnTo>
                    <a:pt x="2740342" y="1374267"/>
                  </a:lnTo>
                  <a:lnTo>
                    <a:pt x="2760345" y="1374267"/>
                  </a:lnTo>
                  <a:lnTo>
                    <a:pt x="2780348" y="90583"/>
                  </a:lnTo>
                  <a:lnTo>
                    <a:pt x="2800350" y="90583"/>
                  </a:lnTo>
                  <a:lnTo>
                    <a:pt x="2820352" y="90583"/>
                  </a:lnTo>
                  <a:lnTo>
                    <a:pt x="2840355" y="90583"/>
                  </a:lnTo>
                  <a:lnTo>
                    <a:pt x="2860358" y="717042"/>
                  </a:lnTo>
                  <a:lnTo>
                    <a:pt x="2880360" y="717042"/>
                  </a:lnTo>
                  <a:lnTo>
                    <a:pt x="2900362" y="717042"/>
                  </a:lnTo>
                  <a:lnTo>
                    <a:pt x="2920365" y="461105"/>
                  </a:lnTo>
                  <a:lnTo>
                    <a:pt x="2940368" y="461105"/>
                  </a:lnTo>
                  <a:lnTo>
                    <a:pt x="2960370" y="461105"/>
                  </a:lnTo>
                  <a:lnTo>
                    <a:pt x="2980372" y="461105"/>
                  </a:lnTo>
                  <a:lnTo>
                    <a:pt x="3000375" y="201644"/>
                  </a:lnTo>
                  <a:lnTo>
                    <a:pt x="3020378" y="201644"/>
                  </a:lnTo>
                  <a:lnTo>
                    <a:pt x="3040380" y="201644"/>
                  </a:lnTo>
                  <a:lnTo>
                    <a:pt x="3060382" y="1217581"/>
                  </a:lnTo>
                  <a:lnTo>
                    <a:pt x="3080385" y="1217581"/>
                  </a:lnTo>
                  <a:lnTo>
                    <a:pt x="3100388" y="1217581"/>
                  </a:lnTo>
                  <a:lnTo>
                    <a:pt x="3120390" y="1217581"/>
                  </a:lnTo>
                  <a:lnTo>
                    <a:pt x="3140392" y="1096423"/>
                  </a:lnTo>
                  <a:lnTo>
                    <a:pt x="3160395" y="1096423"/>
                  </a:lnTo>
                  <a:lnTo>
                    <a:pt x="3180398" y="1096423"/>
                  </a:lnTo>
                  <a:lnTo>
                    <a:pt x="3200400" y="1096423"/>
                  </a:lnTo>
                </a:path>
              </a:pathLst>
            </a:custGeom>
            <a:noFill/>
            <a:ln w="28575">
              <a:solidFill>
                <a:schemeClr val="accent2"/>
              </a:solidFill>
            </a:ln>
          </p:spPr>
        </p:sp>
        <p:sp>
          <p:nvSpPr>
            <p:cNvPr id="11" name="TextBox 11"/>
            <p:cNvSpPr txBox="1"/>
            <p:nvPr/>
          </p:nvSpPr>
          <p:spPr>
            <a:xfrm>
              <a:off x="1178109" y="5108258"/>
              <a:ext cx="2215782" cy="322707"/>
            </a:xfrm>
            <a:prstGeom prst="rect">
              <a:avLst/>
            </a:prstGeom>
            <a:noFill/>
            <a:ln>
              <a:noFill/>
            </a:ln>
          </p:spPr>
          <p:txBody>
            <a:bodyPr wrap="none" lIns="0" tIns="0" rIns="0" bIns="0" anchor="t" anchorCtr="0">
              <a:spAutoFit/>
            </a:bodyPr>
            <a:lstStyle/>
            <a:p>
              <a:pPr algn="ctr"/>
              <a:r>
                <a:rPr lang="ko-KR" sz="1650" dirty="0">
                  <a:solidFill>
                    <a:schemeClr val="accent5"/>
                  </a:solidFill>
                  <a:latin typeface="+mn-lt"/>
                  <a:ea typeface="+mn-ea"/>
                  <a:cs typeface="+mn-cs"/>
                </a:rPr>
                <a:t>이웃 값의 관계가 약함</a:t>
              </a:r>
            </a:p>
          </p:txBody>
        </p:sp>
        <p:sp>
          <p:nvSpPr>
            <p:cNvPr id="12" name="TextBox 12"/>
            <p:cNvSpPr txBox="1"/>
            <p:nvPr/>
          </p:nvSpPr>
          <p:spPr>
            <a:xfrm>
              <a:off x="5051349" y="1887855"/>
              <a:ext cx="2089301" cy="410718"/>
            </a:xfrm>
            <a:prstGeom prst="rect">
              <a:avLst/>
            </a:prstGeom>
            <a:noFill/>
            <a:ln>
              <a:noFill/>
            </a:ln>
          </p:spPr>
          <p:txBody>
            <a:bodyPr wrap="none" lIns="0" tIns="0" rIns="0" bIns="0" anchor="t" anchorCtr="0">
              <a:spAutoFit/>
            </a:bodyPr>
            <a:lstStyle/>
            <a:p>
              <a:pPr algn="ctr"/>
              <a:r>
                <a:rPr lang="ko-KR" sz="2100" b="1" dirty="0">
                  <a:solidFill>
                    <a:schemeClr val="dk1"/>
                  </a:solidFill>
                  <a:latin typeface="+mn-lt"/>
                  <a:ea typeface="+mn-ea"/>
                  <a:cs typeface="+mn-cs"/>
                </a:rPr>
                <a:t>연속적인 노이즈</a:t>
              </a:r>
            </a:p>
          </p:txBody>
        </p:sp>
        <p:sp>
          <p:nvSpPr>
            <p:cNvPr id="13" name="Line 13"/>
            <p:cNvSpPr/>
            <p:nvPr/>
          </p:nvSpPr>
          <p:spPr>
            <a:xfrm>
              <a:off x="4495800" y="4762500"/>
              <a:ext cx="3200400" cy="9525"/>
            </a:xfrm>
            <a:custGeom>
              <a:avLst/>
              <a:gdLst/>
              <a:ahLst/>
              <a:cxnLst/>
              <a:rect l="l" t="t" r="r" b="b"/>
              <a:pathLst>
                <a:path w="3200400" h="9525">
                  <a:moveTo>
                    <a:pt x="0" y="0"/>
                  </a:moveTo>
                  <a:lnTo>
                    <a:pt x="3200400" y="0"/>
                  </a:lnTo>
                </a:path>
              </a:pathLst>
            </a:custGeom>
            <a:noFill/>
            <a:ln w="9525">
              <a:solidFill>
                <a:schemeClr val="accent6"/>
              </a:solidFill>
            </a:ln>
          </p:spPr>
        </p:sp>
        <p:sp>
          <p:nvSpPr>
            <p:cNvPr id="14" name="Line 14"/>
            <p:cNvSpPr/>
            <p:nvPr/>
          </p:nvSpPr>
          <p:spPr>
            <a:xfrm>
              <a:off x="4495800" y="2714625"/>
              <a:ext cx="9525" cy="2047875"/>
            </a:xfrm>
            <a:custGeom>
              <a:avLst/>
              <a:gdLst/>
              <a:ahLst/>
              <a:cxnLst/>
              <a:rect l="l" t="t" r="r" b="b"/>
              <a:pathLst>
                <a:path w="9525" h="2047875">
                  <a:moveTo>
                    <a:pt x="0" y="0"/>
                  </a:moveTo>
                  <a:lnTo>
                    <a:pt x="0" y="2047875"/>
                  </a:lnTo>
                </a:path>
              </a:pathLst>
            </a:custGeom>
            <a:noFill/>
            <a:ln w="9525">
              <a:solidFill>
                <a:schemeClr val="accent6"/>
              </a:solidFill>
            </a:ln>
          </p:spPr>
        </p:sp>
        <p:sp>
          <p:nvSpPr>
            <p:cNvPr id="15" name="Line 15"/>
            <p:cNvSpPr/>
            <p:nvPr/>
          </p:nvSpPr>
          <p:spPr>
            <a:xfrm>
              <a:off x="4495800" y="3738562"/>
              <a:ext cx="3200400" cy="9525"/>
            </a:xfrm>
            <a:custGeom>
              <a:avLst/>
              <a:gdLst/>
              <a:ahLst/>
              <a:cxnLst/>
              <a:rect l="l" t="t" r="r" b="b"/>
              <a:pathLst>
                <a:path w="3200400" h="9525">
                  <a:moveTo>
                    <a:pt x="0" y="0"/>
                  </a:moveTo>
                  <a:lnTo>
                    <a:pt x="3200400" y="0"/>
                  </a:lnTo>
                </a:path>
              </a:pathLst>
            </a:custGeom>
            <a:noFill/>
            <a:ln w="9525">
              <a:solidFill>
                <a:schemeClr val="accent6"/>
              </a:solidFill>
            </a:ln>
          </p:spPr>
        </p:sp>
        <p:sp>
          <p:nvSpPr>
            <p:cNvPr id="16" name="Polyline 16"/>
            <p:cNvSpPr/>
            <p:nvPr/>
          </p:nvSpPr>
          <p:spPr>
            <a:xfrm>
              <a:off x="4495800" y="2886742"/>
              <a:ext cx="3200400" cy="1559719"/>
            </a:xfrm>
            <a:custGeom>
              <a:avLst/>
              <a:gdLst/>
              <a:ahLst/>
              <a:cxnLst/>
              <a:rect l="l" t="t" r="r" b="b"/>
              <a:pathLst>
                <a:path w="3200400" h="1559719">
                  <a:moveTo>
                    <a:pt x="0" y="1318260"/>
                  </a:moveTo>
                  <a:lnTo>
                    <a:pt x="20003" y="1309116"/>
                  </a:lnTo>
                  <a:lnTo>
                    <a:pt x="40005" y="1283018"/>
                  </a:lnTo>
                  <a:lnTo>
                    <a:pt x="60008" y="1241965"/>
                  </a:lnTo>
                  <a:lnTo>
                    <a:pt x="80010" y="1187672"/>
                  </a:lnTo>
                  <a:lnTo>
                    <a:pt x="100012" y="1122045"/>
                  </a:lnTo>
                  <a:lnTo>
                    <a:pt x="120015" y="1047083"/>
                  </a:lnTo>
                  <a:lnTo>
                    <a:pt x="140017" y="964501"/>
                  </a:lnTo>
                  <a:lnTo>
                    <a:pt x="160020" y="876300"/>
                  </a:lnTo>
                  <a:lnTo>
                    <a:pt x="180022" y="784384"/>
                  </a:lnTo>
                  <a:lnTo>
                    <a:pt x="200025" y="690562"/>
                  </a:lnTo>
                  <a:lnTo>
                    <a:pt x="220028" y="596741"/>
                  </a:lnTo>
                  <a:lnTo>
                    <a:pt x="240030" y="504730"/>
                  </a:lnTo>
                  <a:lnTo>
                    <a:pt x="260033" y="416528"/>
                  </a:lnTo>
                  <a:lnTo>
                    <a:pt x="280035" y="334042"/>
                  </a:lnTo>
                  <a:lnTo>
                    <a:pt x="300038" y="258985"/>
                  </a:lnTo>
                  <a:lnTo>
                    <a:pt x="320040" y="193453"/>
                  </a:lnTo>
                  <a:lnTo>
                    <a:pt x="340042" y="139160"/>
                  </a:lnTo>
                  <a:lnTo>
                    <a:pt x="360045" y="98012"/>
                  </a:lnTo>
                  <a:lnTo>
                    <a:pt x="380047" y="72009"/>
                  </a:lnTo>
                  <a:lnTo>
                    <a:pt x="400050" y="62865"/>
                  </a:lnTo>
                  <a:lnTo>
                    <a:pt x="420053" y="73247"/>
                  </a:lnTo>
                  <a:lnTo>
                    <a:pt x="440055" y="102870"/>
                  </a:lnTo>
                  <a:lnTo>
                    <a:pt x="460057" y="149542"/>
                  </a:lnTo>
                  <a:lnTo>
                    <a:pt x="480060" y="211265"/>
                  </a:lnTo>
                  <a:lnTo>
                    <a:pt x="500062" y="285750"/>
                  </a:lnTo>
                  <a:lnTo>
                    <a:pt x="520065" y="370999"/>
                  </a:lnTo>
                  <a:lnTo>
                    <a:pt x="540068" y="464820"/>
                  </a:lnTo>
                  <a:lnTo>
                    <a:pt x="560070" y="565023"/>
                  </a:lnTo>
                  <a:lnTo>
                    <a:pt x="580072" y="669512"/>
                  </a:lnTo>
                  <a:lnTo>
                    <a:pt x="600075" y="776192"/>
                  </a:lnTo>
                  <a:lnTo>
                    <a:pt x="620078" y="882872"/>
                  </a:lnTo>
                  <a:lnTo>
                    <a:pt x="640080" y="987362"/>
                  </a:lnTo>
                  <a:lnTo>
                    <a:pt x="660082" y="1087564"/>
                  </a:lnTo>
                  <a:lnTo>
                    <a:pt x="680085" y="1181386"/>
                  </a:lnTo>
                  <a:lnTo>
                    <a:pt x="700088" y="1266635"/>
                  </a:lnTo>
                  <a:lnTo>
                    <a:pt x="720090" y="1341120"/>
                  </a:lnTo>
                  <a:lnTo>
                    <a:pt x="740093" y="1402842"/>
                  </a:lnTo>
                  <a:lnTo>
                    <a:pt x="760095" y="1449610"/>
                  </a:lnTo>
                  <a:lnTo>
                    <a:pt x="780097" y="1479137"/>
                  </a:lnTo>
                  <a:lnTo>
                    <a:pt x="800100" y="1489520"/>
                  </a:lnTo>
                  <a:lnTo>
                    <a:pt x="820103" y="1482376"/>
                  </a:lnTo>
                  <a:lnTo>
                    <a:pt x="840105" y="1461897"/>
                  </a:lnTo>
                  <a:lnTo>
                    <a:pt x="860107" y="1429512"/>
                  </a:lnTo>
                  <a:lnTo>
                    <a:pt x="880110" y="1386840"/>
                  </a:lnTo>
                  <a:lnTo>
                    <a:pt x="900112" y="1335214"/>
                  </a:lnTo>
                  <a:lnTo>
                    <a:pt x="920115" y="1276255"/>
                  </a:lnTo>
                  <a:lnTo>
                    <a:pt x="940118" y="1211390"/>
                  </a:lnTo>
                  <a:lnTo>
                    <a:pt x="960120" y="1142048"/>
                  </a:lnTo>
                  <a:lnTo>
                    <a:pt x="980122" y="1069658"/>
                  </a:lnTo>
                  <a:lnTo>
                    <a:pt x="1000125" y="995934"/>
                  </a:lnTo>
                  <a:lnTo>
                    <a:pt x="1020128" y="922115"/>
                  </a:lnTo>
                  <a:lnTo>
                    <a:pt x="1040130" y="849821"/>
                  </a:lnTo>
                  <a:lnTo>
                    <a:pt x="1060132" y="780478"/>
                  </a:lnTo>
                  <a:lnTo>
                    <a:pt x="1080135" y="715518"/>
                  </a:lnTo>
                  <a:lnTo>
                    <a:pt x="1100138" y="656558"/>
                  </a:lnTo>
                  <a:lnTo>
                    <a:pt x="1120140" y="604933"/>
                  </a:lnTo>
                  <a:lnTo>
                    <a:pt x="1140143" y="562261"/>
                  </a:lnTo>
                  <a:lnTo>
                    <a:pt x="1160145" y="529971"/>
                  </a:lnTo>
                  <a:lnTo>
                    <a:pt x="1180147" y="509492"/>
                  </a:lnTo>
                  <a:lnTo>
                    <a:pt x="1200150" y="502253"/>
                  </a:lnTo>
                  <a:lnTo>
                    <a:pt x="1220153" y="509969"/>
                  </a:lnTo>
                  <a:lnTo>
                    <a:pt x="1240155" y="531876"/>
                  </a:lnTo>
                  <a:lnTo>
                    <a:pt x="1260157" y="566547"/>
                  </a:lnTo>
                  <a:lnTo>
                    <a:pt x="1280160" y="612267"/>
                  </a:lnTo>
                  <a:lnTo>
                    <a:pt x="1300162" y="667512"/>
                  </a:lnTo>
                  <a:lnTo>
                    <a:pt x="1320165" y="730663"/>
                  </a:lnTo>
                  <a:lnTo>
                    <a:pt x="1340168" y="800195"/>
                  </a:lnTo>
                  <a:lnTo>
                    <a:pt x="1360170" y="874490"/>
                  </a:lnTo>
                  <a:lnTo>
                    <a:pt x="1380172" y="951928"/>
                  </a:lnTo>
                  <a:lnTo>
                    <a:pt x="1400175" y="1030986"/>
                  </a:lnTo>
                  <a:lnTo>
                    <a:pt x="1420178" y="1110044"/>
                  </a:lnTo>
                  <a:lnTo>
                    <a:pt x="1440180" y="1187482"/>
                  </a:lnTo>
                  <a:lnTo>
                    <a:pt x="1460182" y="1261777"/>
                  </a:lnTo>
                  <a:lnTo>
                    <a:pt x="1480185" y="1331309"/>
                  </a:lnTo>
                  <a:lnTo>
                    <a:pt x="1500188" y="1394460"/>
                  </a:lnTo>
                  <a:lnTo>
                    <a:pt x="1520190" y="1449800"/>
                  </a:lnTo>
                  <a:lnTo>
                    <a:pt x="1540193" y="1495520"/>
                  </a:lnTo>
                  <a:lnTo>
                    <a:pt x="1560195" y="1530096"/>
                  </a:lnTo>
                  <a:lnTo>
                    <a:pt x="1580197" y="1552099"/>
                  </a:lnTo>
                  <a:lnTo>
                    <a:pt x="1600200" y="1559719"/>
                  </a:lnTo>
                  <a:lnTo>
                    <a:pt x="1620203" y="1557719"/>
                  </a:lnTo>
                  <a:lnTo>
                    <a:pt x="1640205" y="1552004"/>
                  </a:lnTo>
                  <a:lnTo>
                    <a:pt x="1660207" y="1542860"/>
                  </a:lnTo>
                  <a:lnTo>
                    <a:pt x="1680210" y="1530953"/>
                  </a:lnTo>
                  <a:lnTo>
                    <a:pt x="1700212" y="1516475"/>
                  </a:lnTo>
                  <a:lnTo>
                    <a:pt x="1720215" y="1499902"/>
                  </a:lnTo>
                  <a:lnTo>
                    <a:pt x="1740218" y="1481709"/>
                  </a:lnTo>
                  <a:lnTo>
                    <a:pt x="1760220" y="1462278"/>
                  </a:lnTo>
                  <a:lnTo>
                    <a:pt x="1780222" y="1441990"/>
                  </a:lnTo>
                  <a:lnTo>
                    <a:pt x="1800225" y="1421321"/>
                  </a:lnTo>
                  <a:lnTo>
                    <a:pt x="1820228" y="1400556"/>
                  </a:lnTo>
                  <a:lnTo>
                    <a:pt x="1840230" y="1380268"/>
                  </a:lnTo>
                  <a:lnTo>
                    <a:pt x="1860232" y="1360837"/>
                  </a:lnTo>
                  <a:lnTo>
                    <a:pt x="1880235" y="1342644"/>
                  </a:lnTo>
                  <a:lnTo>
                    <a:pt x="1900238" y="1326071"/>
                  </a:lnTo>
                  <a:lnTo>
                    <a:pt x="1920240" y="1311592"/>
                  </a:lnTo>
                  <a:lnTo>
                    <a:pt x="1940243" y="1299686"/>
                  </a:lnTo>
                  <a:lnTo>
                    <a:pt x="1960245" y="1290542"/>
                  </a:lnTo>
                  <a:lnTo>
                    <a:pt x="1980247" y="1284827"/>
                  </a:lnTo>
                  <a:lnTo>
                    <a:pt x="2000250" y="1282827"/>
                  </a:lnTo>
                  <a:lnTo>
                    <a:pt x="2020253" y="1273492"/>
                  </a:lnTo>
                  <a:lnTo>
                    <a:pt x="2040255" y="1246918"/>
                  </a:lnTo>
                  <a:lnTo>
                    <a:pt x="2060257" y="1204912"/>
                  </a:lnTo>
                  <a:lnTo>
                    <a:pt x="2080260" y="1149382"/>
                  </a:lnTo>
                  <a:lnTo>
                    <a:pt x="2100262" y="1082421"/>
                  </a:lnTo>
                  <a:lnTo>
                    <a:pt x="2120265" y="1005745"/>
                  </a:lnTo>
                  <a:lnTo>
                    <a:pt x="2140268" y="921353"/>
                  </a:lnTo>
                  <a:lnTo>
                    <a:pt x="2160270" y="831247"/>
                  </a:lnTo>
                  <a:lnTo>
                    <a:pt x="2180272" y="737330"/>
                  </a:lnTo>
                  <a:lnTo>
                    <a:pt x="2200275" y="641414"/>
                  </a:lnTo>
                  <a:lnTo>
                    <a:pt x="2220278" y="545497"/>
                  </a:lnTo>
                  <a:lnTo>
                    <a:pt x="2240280" y="451580"/>
                  </a:lnTo>
                  <a:lnTo>
                    <a:pt x="2260282" y="361474"/>
                  </a:lnTo>
                  <a:lnTo>
                    <a:pt x="2280285" y="277082"/>
                  </a:lnTo>
                  <a:lnTo>
                    <a:pt x="2300288" y="200501"/>
                  </a:lnTo>
                  <a:lnTo>
                    <a:pt x="2320290" y="133445"/>
                  </a:lnTo>
                  <a:lnTo>
                    <a:pt x="2340293" y="77915"/>
                  </a:lnTo>
                  <a:lnTo>
                    <a:pt x="2360295" y="35909"/>
                  </a:lnTo>
                  <a:lnTo>
                    <a:pt x="2380298" y="9335"/>
                  </a:lnTo>
                  <a:lnTo>
                    <a:pt x="2400300" y="0"/>
                  </a:lnTo>
                  <a:lnTo>
                    <a:pt x="2420302" y="9811"/>
                  </a:lnTo>
                  <a:lnTo>
                    <a:pt x="2440305" y="37719"/>
                  </a:lnTo>
                  <a:lnTo>
                    <a:pt x="2460307" y="81915"/>
                  </a:lnTo>
                  <a:lnTo>
                    <a:pt x="2480310" y="140208"/>
                  </a:lnTo>
                  <a:lnTo>
                    <a:pt x="2500312" y="210598"/>
                  </a:lnTo>
                  <a:lnTo>
                    <a:pt x="2520315" y="291179"/>
                  </a:lnTo>
                  <a:lnTo>
                    <a:pt x="2540318" y="379762"/>
                  </a:lnTo>
                  <a:lnTo>
                    <a:pt x="2560320" y="474440"/>
                  </a:lnTo>
                  <a:lnTo>
                    <a:pt x="2580322" y="573119"/>
                  </a:lnTo>
                  <a:lnTo>
                    <a:pt x="2600325" y="673894"/>
                  </a:lnTo>
                  <a:lnTo>
                    <a:pt x="2620328" y="774668"/>
                  </a:lnTo>
                  <a:lnTo>
                    <a:pt x="2640330" y="873347"/>
                  </a:lnTo>
                  <a:lnTo>
                    <a:pt x="2660332" y="968026"/>
                  </a:lnTo>
                  <a:lnTo>
                    <a:pt x="2680335" y="1056608"/>
                  </a:lnTo>
                  <a:lnTo>
                    <a:pt x="2700338" y="1137190"/>
                  </a:lnTo>
                  <a:lnTo>
                    <a:pt x="2720340" y="1207580"/>
                  </a:lnTo>
                  <a:lnTo>
                    <a:pt x="2740343" y="1265873"/>
                  </a:lnTo>
                  <a:lnTo>
                    <a:pt x="2760345" y="1309973"/>
                  </a:lnTo>
                  <a:lnTo>
                    <a:pt x="2780348" y="1337977"/>
                  </a:lnTo>
                  <a:lnTo>
                    <a:pt x="2800350" y="1347788"/>
                  </a:lnTo>
                  <a:lnTo>
                    <a:pt x="2820352" y="1342358"/>
                  </a:lnTo>
                  <a:lnTo>
                    <a:pt x="2840355" y="1327118"/>
                  </a:lnTo>
                  <a:lnTo>
                    <a:pt x="2860357" y="1302925"/>
                  </a:lnTo>
                  <a:lnTo>
                    <a:pt x="2880360" y="1271016"/>
                  </a:lnTo>
                  <a:lnTo>
                    <a:pt x="2900362" y="1232440"/>
                  </a:lnTo>
                  <a:lnTo>
                    <a:pt x="2920365" y="1188339"/>
                  </a:lnTo>
                  <a:lnTo>
                    <a:pt x="2940368" y="1139857"/>
                  </a:lnTo>
                  <a:lnTo>
                    <a:pt x="2960370" y="1087946"/>
                  </a:lnTo>
                  <a:lnTo>
                    <a:pt x="2980372" y="1033939"/>
                  </a:lnTo>
                  <a:lnTo>
                    <a:pt x="3000375" y="978694"/>
                  </a:lnTo>
                  <a:lnTo>
                    <a:pt x="3020378" y="923544"/>
                  </a:lnTo>
                  <a:lnTo>
                    <a:pt x="3040380" y="869537"/>
                  </a:lnTo>
                  <a:lnTo>
                    <a:pt x="3060382" y="817626"/>
                  </a:lnTo>
                  <a:lnTo>
                    <a:pt x="3080385" y="769144"/>
                  </a:lnTo>
                  <a:lnTo>
                    <a:pt x="3100388" y="725043"/>
                  </a:lnTo>
                  <a:lnTo>
                    <a:pt x="3120390" y="686467"/>
                  </a:lnTo>
                  <a:lnTo>
                    <a:pt x="3140393" y="654558"/>
                  </a:lnTo>
                  <a:lnTo>
                    <a:pt x="3160395" y="630365"/>
                  </a:lnTo>
                  <a:lnTo>
                    <a:pt x="3180398" y="615029"/>
                  </a:lnTo>
                  <a:lnTo>
                    <a:pt x="3200400" y="609695"/>
                  </a:lnTo>
                </a:path>
              </a:pathLst>
            </a:custGeom>
            <a:noFill/>
            <a:ln w="28575">
              <a:solidFill>
                <a:schemeClr val="accent2"/>
              </a:solidFill>
            </a:ln>
          </p:spPr>
        </p:sp>
        <p:sp>
          <p:nvSpPr>
            <p:cNvPr id="17" name="TextBox 17"/>
            <p:cNvSpPr txBox="1"/>
            <p:nvPr/>
          </p:nvSpPr>
          <p:spPr>
            <a:xfrm>
              <a:off x="4765986" y="5108258"/>
              <a:ext cx="2660028" cy="322707"/>
            </a:xfrm>
            <a:prstGeom prst="rect">
              <a:avLst/>
            </a:prstGeom>
            <a:noFill/>
            <a:ln>
              <a:noFill/>
            </a:ln>
          </p:spPr>
          <p:txBody>
            <a:bodyPr wrap="none" lIns="0" tIns="0" rIns="0" bIns="0" anchor="t" anchorCtr="0">
              <a:spAutoFit/>
            </a:bodyPr>
            <a:lstStyle/>
            <a:p>
              <a:pPr algn="ctr"/>
              <a:r>
                <a:rPr lang="ko-KR" sz="1650" dirty="0">
                  <a:solidFill>
                    <a:schemeClr val="accent5"/>
                  </a:solidFill>
                  <a:latin typeface="+mn-lt"/>
                  <a:ea typeface="+mn-ea"/>
                  <a:cs typeface="+mn-cs"/>
                </a:rPr>
                <a:t>가까운 입력에서 비슷한 값</a:t>
              </a:r>
            </a:p>
          </p:txBody>
        </p:sp>
        <p:sp>
          <p:nvSpPr>
            <p:cNvPr id="18" name="TextBox 18"/>
            <p:cNvSpPr txBox="1"/>
            <p:nvPr/>
          </p:nvSpPr>
          <p:spPr>
            <a:xfrm>
              <a:off x="9002700" y="1887855"/>
              <a:ext cx="1806599" cy="410718"/>
            </a:xfrm>
            <a:prstGeom prst="rect">
              <a:avLst/>
            </a:prstGeom>
            <a:noFill/>
            <a:ln>
              <a:noFill/>
            </a:ln>
          </p:spPr>
          <p:txBody>
            <a:bodyPr wrap="none" lIns="0" tIns="0" rIns="0" bIns="0" anchor="t" anchorCtr="0">
              <a:spAutoFit/>
            </a:bodyPr>
            <a:lstStyle/>
            <a:p>
              <a:pPr algn="ctr"/>
              <a:r>
                <a:rPr lang="ko-KR" sz="2100" b="1" dirty="0">
                  <a:solidFill>
                    <a:schemeClr val="dk1"/>
                  </a:solidFill>
                  <a:latin typeface="+mn-lt"/>
                  <a:ea typeface="+mn-ea"/>
                  <a:cs typeface="+mn-cs"/>
                </a:rPr>
                <a:t>주기적인 진동</a:t>
              </a:r>
            </a:p>
          </p:txBody>
        </p:sp>
        <p:sp>
          <p:nvSpPr>
            <p:cNvPr id="19" name="Line 19"/>
            <p:cNvSpPr/>
            <p:nvPr/>
          </p:nvSpPr>
          <p:spPr>
            <a:xfrm>
              <a:off x="8305800" y="4762500"/>
              <a:ext cx="3200400" cy="9525"/>
            </a:xfrm>
            <a:custGeom>
              <a:avLst/>
              <a:gdLst/>
              <a:ahLst/>
              <a:cxnLst/>
              <a:rect l="l" t="t" r="r" b="b"/>
              <a:pathLst>
                <a:path w="3200400" h="9525">
                  <a:moveTo>
                    <a:pt x="0" y="0"/>
                  </a:moveTo>
                  <a:lnTo>
                    <a:pt x="3200400" y="0"/>
                  </a:lnTo>
                </a:path>
              </a:pathLst>
            </a:custGeom>
            <a:noFill/>
            <a:ln w="9525">
              <a:solidFill>
                <a:schemeClr val="accent6"/>
              </a:solidFill>
            </a:ln>
          </p:spPr>
        </p:sp>
        <p:sp>
          <p:nvSpPr>
            <p:cNvPr id="20" name="Line 20"/>
            <p:cNvSpPr/>
            <p:nvPr/>
          </p:nvSpPr>
          <p:spPr>
            <a:xfrm>
              <a:off x="8305800" y="2714625"/>
              <a:ext cx="9525" cy="2047875"/>
            </a:xfrm>
            <a:custGeom>
              <a:avLst/>
              <a:gdLst/>
              <a:ahLst/>
              <a:cxnLst/>
              <a:rect l="l" t="t" r="r" b="b"/>
              <a:pathLst>
                <a:path w="9525" h="2047875">
                  <a:moveTo>
                    <a:pt x="0" y="0"/>
                  </a:moveTo>
                  <a:lnTo>
                    <a:pt x="0" y="2047875"/>
                  </a:lnTo>
                </a:path>
              </a:pathLst>
            </a:custGeom>
            <a:noFill/>
            <a:ln w="9525">
              <a:solidFill>
                <a:schemeClr val="accent6"/>
              </a:solidFill>
            </a:ln>
          </p:spPr>
        </p:sp>
        <p:sp>
          <p:nvSpPr>
            <p:cNvPr id="21" name="Line 21"/>
            <p:cNvSpPr/>
            <p:nvPr/>
          </p:nvSpPr>
          <p:spPr>
            <a:xfrm>
              <a:off x="8305800" y="3738562"/>
              <a:ext cx="3200400" cy="9525"/>
            </a:xfrm>
            <a:custGeom>
              <a:avLst/>
              <a:gdLst/>
              <a:ahLst/>
              <a:cxnLst/>
              <a:rect l="l" t="t" r="r" b="b"/>
              <a:pathLst>
                <a:path w="3200400" h="9525">
                  <a:moveTo>
                    <a:pt x="0" y="0"/>
                  </a:moveTo>
                  <a:lnTo>
                    <a:pt x="3200400" y="0"/>
                  </a:lnTo>
                </a:path>
              </a:pathLst>
            </a:custGeom>
            <a:noFill/>
            <a:ln w="9525">
              <a:solidFill>
                <a:schemeClr val="accent6"/>
              </a:solidFill>
            </a:ln>
          </p:spPr>
        </p:sp>
        <p:sp>
          <p:nvSpPr>
            <p:cNvPr id="22" name="Polyline 22"/>
            <p:cNvSpPr/>
            <p:nvPr/>
          </p:nvSpPr>
          <p:spPr>
            <a:xfrm>
              <a:off x="8305800" y="2885313"/>
              <a:ext cx="3200400" cy="1706499"/>
            </a:xfrm>
            <a:custGeom>
              <a:avLst/>
              <a:gdLst/>
              <a:ahLst/>
              <a:cxnLst/>
              <a:rect l="l" t="t" r="r" b="b"/>
              <a:pathLst>
                <a:path w="3200400" h="1706499">
                  <a:moveTo>
                    <a:pt x="0" y="853249"/>
                  </a:moveTo>
                  <a:lnTo>
                    <a:pt x="20003" y="786289"/>
                  </a:lnTo>
                  <a:lnTo>
                    <a:pt x="40005" y="719804"/>
                  </a:lnTo>
                  <a:lnTo>
                    <a:pt x="60007" y="654082"/>
                  </a:lnTo>
                  <a:lnTo>
                    <a:pt x="80010" y="589597"/>
                  </a:lnTo>
                  <a:lnTo>
                    <a:pt x="100012" y="526733"/>
                  </a:lnTo>
                  <a:lnTo>
                    <a:pt x="120015" y="465868"/>
                  </a:lnTo>
                  <a:lnTo>
                    <a:pt x="140018" y="407384"/>
                  </a:lnTo>
                  <a:lnTo>
                    <a:pt x="160020" y="351663"/>
                  </a:lnTo>
                  <a:lnTo>
                    <a:pt x="180022" y="299085"/>
                  </a:lnTo>
                  <a:lnTo>
                    <a:pt x="200025" y="249936"/>
                  </a:lnTo>
                  <a:lnTo>
                    <a:pt x="220028" y="204406"/>
                  </a:lnTo>
                  <a:lnTo>
                    <a:pt x="240030" y="162973"/>
                  </a:lnTo>
                  <a:lnTo>
                    <a:pt x="260032" y="125730"/>
                  </a:lnTo>
                  <a:lnTo>
                    <a:pt x="280035" y="92964"/>
                  </a:lnTo>
                  <a:lnTo>
                    <a:pt x="300038" y="64960"/>
                  </a:lnTo>
                  <a:lnTo>
                    <a:pt x="320040" y="41719"/>
                  </a:lnTo>
                  <a:lnTo>
                    <a:pt x="340043" y="23527"/>
                  </a:lnTo>
                  <a:lnTo>
                    <a:pt x="360045" y="10477"/>
                  </a:lnTo>
                  <a:lnTo>
                    <a:pt x="380047" y="2572"/>
                  </a:lnTo>
                  <a:lnTo>
                    <a:pt x="400050" y="0"/>
                  </a:lnTo>
                  <a:lnTo>
                    <a:pt x="420053" y="2572"/>
                  </a:lnTo>
                  <a:lnTo>
                    <a:pt x="440055" y="10477"/>
                  </a:lnTo>
                  <a:lnTo>
                    <a:pt x="460057" y="23527"/>
                  </a:lnTo>
                  <a:lnTo>
                    <a:pt x="480060" y="41719"/>
                  </a:lnTo>
                  <a:lnTo>
                    <a:pt x="500062" y="64960"/>
                  </a:lnTo>
                  <a:lnTo>
                    <a:pt x="520065" y="92964"/>
                  </a:lnTo>
                  <a:lnTo>
                    <a:pt x="540068" y="125730"/>
                  </a:lnTo>
                  <a:lnTo>
                    <a:pt x="560070" y="162973"/>
                  </a:lnTo>
                  <a:lnTo>
                    <a:pt x="580072" y="204406"/>
                  </a:lnTo>
                  <a:lnTo>
                    <a:pt x="600075" y="249936"/>
                  </a:lnTo>
                  <a:lnTo>
                    <a:pt x="620078" y="299085"/>
                  </a:lnTo>
                  <a:lnTo>
                    <a:pt x="640080" y="351663"/>
                  </a:lnTo>
                  <a:lnTo>
                    <a:pt x="660082" y="407384"/>
                  </a:lnTo>
                  <a:lnTo>
                    <a:pt x="680085" y="465868"/>
                  </a:lnTo>
                  <a:lnTo>
                    <a:pt x="700088" y="526733"/>
                  </a:lnTo>
                  <a:lnTo>
                    <a:pt x="720090" y="589597"/>
                  </a:lnTo>
                  <a:lnTo>
                    <a:pt x="740093" y="654082"/>
                  </a:lnTo>
                  <a:lnTo>
                    <a:pt x="760095" y="719804"/>
                  </a:lnTo>
                  <a:lnTo>
                    <a:pt x="780097" y="786289"/>
                  </a:lnTo>
                  <a:lnTo>
                    <a:pt x="800100" y="853249"/>
                  </a:lnTo>
                  <a:lnTo>
                    <a:pt x="820103" y="920210"/>
                  </a:lnTo>
                  <a:lnTo>
                    <a:pt x="840105" y="986695"/>
                  </a:lnTo>
                  <a:lnTo>
                    <a:pt x="860107" y="1052417"/>
                  </a:lnTo>
                  <a:lnTo>
                    <a:pt x="880110" y="1116902"/>
                  </a:lnTo>
                  <a:lnTo>
                    <a:pt x="900112" y="1179766"/>
                  </a:lnTo>
                  <a:lnTo>
                    <a:pt x="920115" y="1240631"/>
                  </a:lnTo>
                  <a:lnTo>
                    <a:pt x="940118" y="1299115"/>
                  </a:lnTo>
                  <a:lnTo>
                    <a:pt x="960120" y="1354836"/>
                  </a:lnTo>
                  <a:lnTo>
                    <a:pt x="980122" y="1407414"/>
                  </a:lnTo>
                  <a:lnTo>
                    <a:pt x="1000125" y="1456563"/>
                  </a:lnTo>
                  <a:lnTo>
                    <a:pt x="1020128" y="1502092"/>
                  </a:lnTo>
                  <a:lnTo>
                    <a:pt x="1040130" y="1543526"/>
                  </a:lnTo>
                  <a:lnTo>
                    <a:pt x="1060132" y="1580769"/>
                  </a:lnTo>
                  <a:lnTo>
                    <a:pt x="1080135" y="1613535"/>
                  </a:lnTo>
                  <a:lnTo>
                    <a:pt x="1100138" y="1641538"/>
                  </a:lnTo>
                  <a:lnTo>
                    <a:pt x="1120140" y="1664779"/>
                  </a:lnTo>
                  <a:lnTo>
                    <a:pt x="1140143" y="1682972"/>
                  </a:lnTo>
                  <a:lnTo>
                    <a:pt x="1160145" y="1696022"/>
                  </a:lnTo>
                  <a:lnTo>
                    <a:pt x="1180147" y="1703927"/>
                  </a:lnTo>
                  <a:lnTo>
                    <a:pt x="1200150" y="1706499"/>
                  </a:lnTo>
                  <a:lnTo>
                    <a:pt x="1220153" y="1703927"/>
                  </a:lnTo>
                  <a:lnTo>
                    <a:pt x="1240155" y="1696022"/>
                  </a:lnTo>
                  <a:lnTo>
                    <a:pt x="1260157" y="1682972"/>
                  </a:lnTo>
                  <a:lnTo>
                    <a:pt x="1280160" y="1664779"/>
                  </a:lnTo>
                  <a:lnTo>
                    <a:pt x="1300162" y="1641538"/>
                  </a:lnTo>
                  <a:lnTo>
                    <a:pt x="1320165" y="1613535"/>
                  </a:lnTo>
                  <a:lnTo>
                    <a:pt x="1340168" y="1580769"/>
                  </a:lnTo>
                  <a:lnTo>
                    <a:pt x="1360170" y="1543526"/>
                  </a:lnTo>
                  <a:lnTo>
                    <a:pt x="1380172" y="1502092"/>
                  </a:lnTo>
                  <a:lnTo>
                    <a:pt x="1400175" y="1456563"/>
                  </a:lnTo>
                  <a:lnTo>
                    <a:pt x="1420178" y="1407414"/>
                  </a:lnTo>
                  <a:lnTo>
                    <a:pt x="1440180" y="1354836"/>
                  </a:lnTo>
                  <a:lnTo>
                    <a:pt x="1460182" y="1299115"/>
                  </a:lnTo>
                  <a:lnTo>
                    <a:pt x="1480185" y="1240631"/>
                  </a:lnTo>
                  <a:lnTo>
                    <a:pt x="1500188" y="1179766"/>
                  </a:lnTo>
                  <a:lnTo>
                    <a:pt x="1520190" y="1116902"/>
                  </a:lnTo>
                  <a:lnTo>
                    <a:pt x="1540193" y="1052417"/>
                  </a:lnTo>
                  <a:lnTo>
                    <a:pt x="1560195" y="986695"/>
                  </a:lnTo>
                  <a:lnTo>
                    <a:pt x="1580198" y="920210"/>
                  </a:lnTo>
                  <a:lnTo>
                    <a:pt x="1600200" y="853249"/>
                  </a:lnTo>
                  <a:lnTo>
                    <a:pt x="1620202" y="786289"/>
                  </a:lnTo>
                  <a:lnTo>
                    <a:pt x="1640205" y="719804"/>
                  </a:lnTo>
                  <a:lnTo>
                    <a:pt x="1660207" y="654082"/>
                  </a:lnTo>
                  <a:lnTo>
                    <a:pt x="1680210" y="589597"/>
                  </a:lnTo>
                  <a:lnTo>
                    <a:pt x="1700212" y="526733"/>
                  </a:lnTo>
                  <a:lnTo>
                    <a:pt x="1720215" y="465868"/>
                  </a:lnTo>
                  <a:lnTo>
                    <a:pt x="1740218" y="407384"/>
                  </a:lnTo>
                  <a:lnTo>
                    <a:pt x="1760220" y="351663"/>
                  </a:lnTo>
                  <a:lnTo>
                    <a:pt x="1780223" y="299085"/>
                  </a:lnTo>
                  <a:lnTo>
                    <a:pt x="1800225" y="249936"/>
                  </a:lnTo>
                  <a:lnTo>
                    <a:pt x="1820227" y="204406"/>
                  </a:lnTo>
                  <a:lnTo>
                    <a:pt x="1840230" y="162973"/>
                  </a:lnTo>
                  <a:lnTo>
                    <a:pt x="1860232" y="125730"/>
                  </a:lnTo>
                  <a:lnTo>
                    <a:pt x="1880235" y="92964"/>
                  </a:lnTo>
                  <a:lnTo>
                    <a:pt x="1900238" y="64960"/>
                  </a:lnTo>
                  <a:lnTo>
                    <a:pt x="1920240" y="41719"/>
                  </a:lnTo>
                  <a:lnTo>
                    <a:pt x="1940243" y="23527"/>
                  </a:lnTo>
                  <a:lnTo>
                    <a:pt x="1960245" y="10477"/>
                  </a:lnTo>
                  <a:lnTo>
                    <a:pt x="1980248" y="2572"/>
                  </a:lnTo>
                  <a:lnTo>
                    <a:pt x="2000250" y="0"/>
                  </a:lnTo>
                  <a:lnTo>
                    <a:pt x="2020252" y="2572"/>
                  </a:lnTo>
                  <a:lnTo>
                    <a:pt x="2040255" y="10477"/>
                  </a:lnTo>
                  <a:lnTo>
                    <a:pt x="2060257" y="23527"/>
                  </a:lnTo>
                  <a:lnTo>
                    <a:pt x="2080260" y="41719"/>
                  </a:lnTo>
                  <a:lnTo>
                    <a:pt x="2100262" y="64960"/>
                  </a:lnTo>
                  <a:lnTo>
                    <a:pt x="2120265" y="92964"/>
                  </a:lnTo>
                  <a:lnTo>
                    <a:pt x="2140268" y="125730"/>
                  </a:lnTo>
                  <a:lnTo>
                    <a:pt x="2160270" y="162973"/>
                  </a:lnTo>
                  <a:lnTo>
                    <a:pt x="2180273" y="204406"/>
                  </a:lnTo>
                  <a:lnTo>
                    <a:pt x="2200275" y="249936"/>
                  </a:lnTo>
                  <a:lnTo>
                    <a:pt x="2220277" y="299085"/>
                  </a:lnTo>
                  <a:lnTo>
                    <a:pt x="2240280" y="351663"/>
                  </a:lnTo>
                  <a:lnTo>
                    <a:pt x="2260282" y="407384"/>
                  </a:lnTo>
                  <a:lnTo>
                    <a:pt x="2280285" y="465868"/>
                  </a:lnTo>
                  <a:lnTo>
                    <a:pt x="2300288" y="526733"/>
                  </a:lnTo>
                  <a:lnTo>
                    <a:pt x="2320290" y="589597"/>
                  </a:lnTo>
                  <a:lnTo>
                    <a:pt x="2340293" y="654082"/>
                  </a:lnTo>
                  <a:lnTo>
                    <a:pt x="2360295" y="719804"/>
                  </a:lnTo>
                  <a:lnTo>
                    <a:pt x="2380298" y="786289"/>
                  </a:lnTo>
                  <a:lnTo>
                    <a:pt x="2400300" y="853249"/>
                  </a:lnTo>
                  <a:lnTo>
                    <a:pt x="2420302" y="920210"/>
                  </a:lnTo>
                  <a:lnTo>
                    <a:pt x="2440305" y="986695"/>
                  </a:lnTo>
                  <a:lnTo>
                    <a:pt x="2460307" y="1052417"/>
                  </a:lnTo>
                  <a:lnTo>
                    <a:pt x="2480310" y="1116902"/>
                  </a:lnTo>
                  <a:lnTo>
                    <a:pt x="2500312" y="1179766"/>
                  </a:lnTo>
                  <a:lnTo>
                    <a:pt x="2520315" y="1240631"/>
                  </a:lnTo>
                  <a:lnTo>
                    <a:pt x="2540318" y="1299115"/>
                  </a:lnTo>
                  <a:lnTo>
                    <a:pt x="2560320" y="1354836"/>
                  </a:lnTo>
                  <a:lnTo>
                    <a:pt x="2580323" y="1407414"/>
                  </a:lnTo>
                  <a:lnTo>
                    <a:pt x="2600325" y="1456563"/>
                  </a:lnTo>
                  <a:lnTo>
                    <a:pt x="2620327" y="1502092"/>
                  </a:lnTo>
                  <a:lnTo>
                    <a:pt x="2640330" y="1543526"/>
                  </a:lnTo>
                  <a:lnTo>
                    <a:pt x="2660332" y="1580769"/>
                  </a:lnTo>
                  <a:lnTo>
                    <a:pt x="2680335" y="1613535"/>
                  </a:lnTo>
                  <a:lnTo>
                    <a:pt x="2700338" y="1641538"/>
                  </a:lnTo>
                  <a:lnTo>
                    <a:pt x="2720340" y="1664779"/>
                  </a:lnTo>
                  <a:lnTo>
                    <a:pt x="2740343" y="1682972"/>
                  </a:lnTo>
                  <a:lnTo>
                    <a:pt x="2760345" y="1696022"/>
                  </a:lnTo>
                  <a:lnTo>
                    <a:pt x="2780348" y="1703927"/>
                  </a:lnTo>
                  <a:lnTo>
                    <a:pt x="2800350" y="1706499"/>
                  </a:lnTo>
                  <a:lnTo>
                    <a:pt x="2820352" y="1703927"/>
                  </a:lnTo>
                  <a:lnTo>
                    <a:pt x="2840355" y="1696022"/>
                  </a:lnTo>
                  <a:lnTo>
                    <a:pt x="2860357" y="1682972"/>
                  </a:lnTo>
                  <a:lnTo>
                    <a:pt x="2880360" y="1664779"/>
                  </a:lnTo>
                  <a:lnTo>
                    <a:pt x="2900362" y="1641538"/>
                  </a:lnTo>
                  <a:lnTo>
                    <a:pt x="2920365" y="1613535"/>
                  </a:lnTo>
                  <a:lnTo>
                    <a:pt x="2940368" y="1580769"/>
                  </a:lnTo>
                  <a:lnTo>
                    <a:pt x="2960370" y="1543526"/>
                  </a:lnTo>
                  <a:lnTo>
                    <a:pt x="2980373" y="1502092"/>
                  </a:lnTo>
                  <a:lnTo>
                    <a:pt x="3000375" y="1456563"/>
                  </a:lnTo>
                  <a:lnTo>
                    <a:pt x="3020377" y="1407414"/>
                  </a:lnTo>
                  <a:lnTo>
                    <a:pt x="3040380" y="1354836"/>
                  </a:lnTo>
                  <a:lnTo>
                    <a:pt x="3060382" y="1299115"/>
                  </a:lnTo>
                  <a:lnTo>
                    <a:pt x="3080385" y="1240631"/>
                  </a:lnTo>
                  <a:lnTo>
                    <a:pt x="3100388" y="1179766"/>
                  </a:lnTo>
                  <a:lnTo>
                    <a:pt x="3120390" y="1116902"/>
                  </a:lnTo>
                  <a:lnTo>
                    <a:pt x="3140393" y="1052417"/>
                  </a:lnTo>
                  <a:lnTo>
                    <a:pt x="3160395" y="986695"/>
                  </a:lnTo>
                  <a:lnTo>
                    <a:pt x="3180398" y="920210"/>
                  </a:lnTo>
                  <a:lnTo>
                    <a:pt x="3200400" y="853249"/>
                  </a:lnTo>
                </a:path>
              </a:pathLst>
            </a:custGeom>
            <a:noFill/>
            <a:ln w="28575">
              <a:solidFill>
                <a:schemeClr val="accent2"/>
              </a:solidFill>
            </a:ln>
          </p:spPr>
        </p:sp>
        <p:sp>
          <p:nvSpPr>
            <p:cNvPr id="23" name="TextBox 23"/>
            <p:cNvSpPr txBox="1"/>
            <p:nvPr/>
          </p:nvSpPr>
          <p:spPr>
            <a:xfrm>
              <a:off x="8942489" y="5108258"/>
              <a:ext cx="1927022" cy="322707"/>
            </a:xfrm>
            <a:prstGeom prst="rect">
              <a:avLst/>
            </a:prstGeom>
            <a:noFill/>
            <a:ln>
              <a:noFill/>
            </a:ln>
          </p:spPr>
          <p:txBody>
            <a:bodyPr wrap="none" lIns="0" tIns="0" rIns="0" bIns="0" anchor="t" anchorCtr="0">
              <a:spAutoFit/>
            </a:bodyPr>
            <a:lstStyle/>
            <a:p>
              <a:pPr algn="ctr"/>
              <a:r>
                <a:rPr lang="ko-KR" sz="1650" dirty="0">
                  <a:solidFill>
                    <a:schemeClr val="accent5"/>
                  </a:solidFill>
                  <a:latin typeface="+mn-lt"/>
                  <a:ea typeface="+mn-ea"/>
                  <a:cs typeface="+mn-cs"/>
                </a:rPr>
                <a:t>일정 간격으로 반복</a:t>
              </a:r>
            </a:p>
          </p:txBody>
        </p:sp>
        <p:sp>
          <p:nvSpPr>
            <p:cNvPr id="24" name="TextBox 24"/>
            <p:cNvSpPr txBox="1"/>
            <p:nvPr/>
          </p:nvSpPr>
          <p:spPr>
            <a:xfrm>
              <a:off x="486156" y="5835015"/>
              <a:ext cx="502920" cy="352044"/>
            </a:xfrm>
            <a:prstGeom prst="rect">
              <a:avLst/>
            </a:prstGeom>
            <a:noFill/>
            <a:ln>
              <a:noFill/>
            </a:ln>
          </p:spPr>
          <p:txBody>
            <a:bodyPr wrap="none" lIns="0" tIns="0" rIns="0" bIns="0" anchor="t" anchorCtr="0">
              <a:spAutoFit/>
            </a:bodyPr>
            <a:lstStyle/>
            <a:p>
              <a:pPr algn="l"/>
              <a:r>
                <a:rPr lang="ko-KR" sz="1800" b="1" dirty="0">
                  <a:solidFill>
                    <a:schemeClr val="accent2"/>
                  </a:solidFill>
                  <a:latin typeface="+mn-lt"/>
                  <a:ea typeface="+mn-ea"/>
                  <a:cs typeface="+mn-cs"/>
                </a:rPr>
                <a:t>예측</a:t>
              </a:r>
            </a:p>
          </p:txBody>
        </p:sp>
        <p:sp>
          <p:nvSpPr>
            <p:cNvPr id="25" name="TextBox 25"/>
            <p:cNvSpPr txBox="1"/>
            <p:nvPr/>
          </p:nvSpPr>
          <p:spPr>
            <a:xfrm>
              <a:off x="1191006" y="5835015"/>
              <a:ext cx="6403315" cy="352044"/>
            </a:xfrm>
            <a:prstGeom prst="rect">
              <a:avLst/>
            </a:prstGeom>
            <a:noFill/>
            <a:ln>
              <a:noFill/>
            </a:ln>
          </p:spPr>
          <p:txBody>
            <a:bodyPr wrap="none" lIns="0" tIns="0" rIns="0" bIns="0" anchor="t" anchorCtr="0">
              <a:spAutoFit/>
            </a:bodyPr>
            <a:lstStyle/>
            <a:p>
              <a:pPr algn="l"/>
              <a:r>
                <a:rPr lang="ko-KR" sz="1800" dirty="0">
                  <a:solidFill>
                    <a:schemeClr val="dk1"/>
                  </a:solidFill>
                  <a:latin typeface="+mn-lt"/>
                  <a:ea typeface="+mn-ea"/>
                  <a:cs typeface="+mn-cs"/>
                </a:rPr>
                <a:t>구름의 윤곽과 규칙적인 깜빡임에는 각각 무엇을 고를까요?</a:t>
              </a:r>
            </a:p>
          </p:txBody>
        </p:sp>
      </p:grpSp>
      <p:grpSp>
        <p:nvGrpSpPr>
          <p:cNvPr id="30" name="footer"/>
          <p:cNvGrpSpPr/>
          <p:nvPr/>
        </p:nvGrpSpPr>
        <p:grpSpPr>
          <a:xfrm>
            <a:off x="489966" y="6429375"/>
            <a:ext cx="11212068" cy="320612"/>
            <a:chOff x="489966" y="6429375"/>
            <a:chExt cx="11212068" cy="320612"/>
          </a:xfrm>
        </p:grpSpPr>
        <p:sp>
          <p:nvSpPr>
            <p:cNvPr id="27" name="Line 27"/>
            <p:cNvSpPr/>
            <p:nvPr/>
          </p:nvSpPr>
          <p:spPr>
            <a:xfrm>
              <a:off x="495300" y="6429375"/>
              <a:ext cx="11201400" cy="9525"/>
            </a:xfrm>
            <a:custGeom>
              <a:avLst/>
              <a:gdLst/>
              <a:ahLst/>
              <a:cxnLst/>
              <a:rect l="l" t="t" r="r" b="b"/>
              <a:pathLst>
                <a:path w="11201400" h="9525">
                  <a:moveTo>
                    <a:pt x="0" y="0"/>
                  </a:moveTo>
                  <a:lnTo>
                    <a:pt x="11201400" y="0"/>
                  </a:lnTo>
                </a:path>
              </a:pathLst>
            </a:custGeom>
            <a:noFill/>
            <a:ln w="9525">
              <a:solidFill>
                <a:schemeClr val="accent6"/>
              </a:solidFill>
            </a:ln>
          </p:spPr>
        </p:sp>
        <p:sp>
          <p:nvSpPr>
            <p:cNvPr id="28" name="TextBox 28"/>
            <p:cNvSpPr txBox="1"/>
            <p:nvPr/>
          </p:nvSpPr>
          <p:spPr>
            <a:xfrm>
              <a:off x="489966" y="6544628"/>
              <a:ext cx="618477" cy="205359"/>
            </a:xfrm>
            <a:prstGeom prst="rect">
              <a:avLst/>
            </a:prstGeom>
            <a:noFill/>
            <a:ln>
              <a:noFill/>
            </a:ln>
          </p:spPr>
          <p:txBody>
            <a:bodyPr wrap="none" lIns="0" tIns="0" rIns="0" bIns="0" anchor="t" anchorCtr="0">
              <a:spAutoFit/>
            </a:bodyPr>
            <a:lstStyle/>
            <a:p>
              <a:pPr algn="l"/>
              <a:r>
                <a:rPr lang="ko-KR" sz="1050" dirty="0">
                  <a:solidFill>
                    <a:schemeClr val="accent5"/>
                  </a:solidFill>
                  <a:latin typeface="+mn-lt"/>
                  <a:ea typeface="+mn-ea"/>
                  <a:cs typeface="+mn-cs"/>
                </a:rPr>
                <a:t>개념 도식</a:t>
              </a:r>
            </a:p>
          </p:txBody>
        </p:sp>
        <p:sp>
          <p:nvSpPr>
            <p:cNvPr id="29" name="TextBox 29"/>
            <p:cNvSpPr txBox="1"/>
            <p:nvPr/>
          </p:nvSpPr>
          <p:spPr>
            <a:xfrm>
              <a:off x="11049000" y="6544628"/>
              <a:ext cx="647700" cy="205359"/>
            </a:xfrm>
            <a:prstGeom prst="rect">
              <a:avLst/>
            </a:prstGeom>
            <a:noFill/>
            <a:ln>
              <a:noFill/>
            </a:ln>
          </p:spPr>
          <p:txBody>
            <a:bodyPr wrap="none" lIns="0" tIns="0" rIns="0" bIns="0" anchor="t" anchorCtr="0">
              <a:spAutoFit/>
            </a:bodyPr>
            <a:lstStyle/>
            <a:p>
              <a:pPr algn="r"/>
              <a:r>
                <a:rPr lang="ko-KR" sz="1050" dirty="0">
                  <a:solidFill>
                    <a:schemeClr val="accent5"/>
                  </a:solidFill>
                  <a:latin typeface="+mn-lt"/>
                  <a:ea typeface="+mn-ea"/>
                  <a:cs typeface="+mn-cs"/>
                </a:rPr>
                <a:t>04</a:t>
              </a:r>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5" name="header"/>
          <p:cNvGrpSpPr/>
          <p:nvPr/>
        </p:nvGrpSpPr>
        <p:grpSpPr>
          <a:xfrm>
            <a:off x="479298" y="282892"/>
            <a:ext cx="6616141" cy="1313117"/>
            <a:chOff x="479298" y="282892"/>
            <a:chExt cx="6616141" cy="1313117"/>
          </a:xfrm>
        </p:grpSpPr>
        <p:sp>
          <p:nvSpPr>
            <p:cNvPr id="2" name="TextBox 2"/>
            <p:cNvSpPr txBox="1"/>
            <p:nvPr/>
          </p:nvSpPr>
          <p:spPr>
            <a:xfrm>
              <a:off x="488442" y="282892"/>
              <a:ext cx="6500000" cy="264033"/>
            </a:xfrm>
            <a:prstGeom prst="rect">
              <a:avLst/>
            </a:prstGeom>
            <a:noFill/>
            <a:ln>
              <a:noFill/>
            </a:ln>
          </p:spPr>
          <p:txBody>
            <a:bodyPr wrap="none" lIns="0" tIns="0" rIns="0" bIns="0" anchor="t" anchorCtr="0">
              <a:spAutoFit/>
            </a:bodyPr>
            <a:lstStyle/>
            <a:p>
              <a:pPr algn="l"/>
              <a:r>
                <a:rPr lang="en-US" sz="1350" b="1" dirty="0">
                  <a:solidFill>
                    <a:schemeClr val="accent2"/>
                  </a:solidFill>
                  <a:latin typeface="+mn-lt"/>
                  <a:ea typeface="+mn-ea"/>
                  <a:cs typeface="+mn-cs"/>
                </a:rPr>
                <a:t>W03 / 기본 개념</a:t>
              </a:r>
            </a:p>
          </p:txBody>
        </p:sp>
        <p:sp>
          <p:nvSpPr>
            <p:cNvPr id="3" name="TextBox 3"/>
            <p:cNvSpPr txBox="1"/>
            <p:nvPr/>
          </p:nvSpPr>
          <p:spPr>
            <a:xfrm>
              <a:off x="479298" y="688658"/>
              <a:ext cx="5111009" cy="616077"/>
            </a:xfrm>
            <a:prstGeom prst="rect">
              <a:avLst/>
            </a:prstGeom>
            <a:noFill/>
            <a:ln>
              <a:noFill/>
            </a:ln>
          </p:spPr>
          <p:txBody>
            <a:bodyPr wrap="none" lIns="0" tIns="0" rIns="0" bIns="0" anchor="t" anchorCtr="0">
              <a:spAutoFit/>
            </a:bodyPr>
            <a:lstStyle/>
            <a:p>
              <a:pPr algn="l"/>
              <a:r>
                <a:rPr lang="ko-KR" sz="3150" b="1" dirty="0">
                  <a:solidFill>
                    <a:schemeClr val="dk1"/>
                  </a:solidFill>
                  <a:latin typeface="+mn-lt"/>
                  <a:ea typeface="+mn-ea"/>
                  <a:cs typeface="+mn-cs"/>
                </a:rPr>
                <a:t>Noise TOP과 Noise CHOP</a:t>
              </a:r>
            </a:p>
          </p:txBody>
        </p:sp>
        <p:sp>
          <p:nvSpPr>
            <p:cNvPr id="4" name="TextBox 4"/>
            <p:cNvSpPr txBox="1"/>
            <p:nvPr/>
          </p:nvSpPr>
          <p:spPr>
            <a:xfrm>
              <a:off x="486156" y="1243965"/>
              <a:ext cx="6609283" cy="352044"/>
            </a:xfrm>
            <a:prstGeom prst="rect">
              <a:avLst/>
            </a:prstGeom>
            <a:noFill/>
            <a:ln>
              <a:noFill/>
            </a:ln>
          </p:spPr>
          <p:txBody>
            <a:bodyPr wrap="none" lIns="0" tIns="0" rIns="0" bIns="0" anchor="t" anchorCtr="0">
              <a:spAutoFit/>
            </a:bodyPr>
            <a:lstStyle/>
            <a:p>
              <a:pPr algn="l"/>
              <a:r>
                <a:rPr lang="ko-KR" sz="1800" dirty="0">
                  <a:solidFill>
                    <a:schemeClr val="accent5"/>
                  </a:solidFill>
                  <a:latin typeface="+mn-lt"/>
                  <a:ea typeface="+mn-ea"/>
                  <a:cs typeface="+mn-cs"/>
                </a:rPr>
                <a:t>이미지의 픽셀 배열과, 이름이 있는 숫자 채널을 구분합니다.</a:t>
              </a:r>
            </a:p>
          </p:txBody>
        </p:sp>
      </p:grpSp>
      <p:grpSp>
        <p:nvGrpSpPr>
          <p:cNvPr id="15" name="body"/>
          <p:cNvGrpSpPr/>
          <p:nvPr/>
        </p:nvGrpSpPr>
        <p:grpSpPr>
          <a:xfrm>
            <a:off x="1166812" y="1887855"/>
            <a:ext cx="10158413" cy="4013454"/>
            <a:chOff x="1166812" y="1887855"/>
            <a:chExt cx="10158413" cy="4013454"/>
          </a:xfrm>
        </p:grpSpPr>
        <p:pic>
          <p:nvPicPr>
            <p:cNvPr id="6" name="Image 6"/>
            <p:cNvPicPr>
              <a:picLocks noChangeAspect="1"/>
            </p:cNvPicPr>
            <p:nvPr/>
          </p:nvPicPr>
          <p:blipFill>
            <a:blip r:embed="rId3"/>
            <a:stretch>
              <a:fillRect/>
            </a:stretch>
          </p:blipFill>
          <p:spPr>
            <a:xfrm>
              <a:off x="1166812" y="2333625"/>
              <a:ext cx="2838450" cy="2838450"/>
            </a:xfrm>
            <a:prstGeom prst="rect">
              <a:avLst/>
            </a:prstGeom>
          </p:spPr>
        </p:pic>
        <p:pic>
          <p:nvPicPr>
            <p:cNvPr id="7" name="Image 7"/>
            <p:cNvPicPr>
              <a:picLocks noChangeAspect="1"/>
            </p:cNvPicPr>
            <p:nvPr/>
          </p:nvPicPr>
          <p:blipFill>
            <a:blip r:embed="rId4"/>
            <a:stretch>
              <a:fillRect/>
            </a:stretch>
          </p:blipFill>
          <p:spPr>
            <a:xfrm>
              <a:off x="7753350" y="2653379"/>
              <a:ext cx="3571875" cy="2199037"/>
            </a:xfrm>
            <a:prstGeom prst="rect">
              <a:avLst/>
            </a:prstGeom>
          </p:spPr>
        </p:pic>
        <p:sp>
          <p:nvSpPr>
            <p:cNvPr id="8" name="Line 8"/>
            <p:cNvSpPr/>
            <p:nvPr/>
          </p:nvSpPr>
          <p:spPr>
            <a:xfrm>
              <a:off x="4667250" y="3714750"/>
              <a:ext cx="2809875" cy="9525"/>
            </a:xfrm>
            <a:custGeom>
              <a:avLst/>
              <a:gdLst/>
              <a:ahLst/>
              <a:cxnLst/>
              <a:rect l="l" t="t" r="r" b="b"/>
              <a:pathLst>
                <a:path w="2809875" h="9525">
                  <a:moveTo>
                    <a:pt x="0" y="0"/>
                  </a:moveTo>
                  <a:lnTo>
                    <a:pt x="2809875" y="0"/>
                  </a:lnTo>
                </a:path>
              </a:pathLst>
            </a:custGeom>
            <a:noFill/>
            <a:ln w="28575">
              <a:solidFill>
                <a:schemeClr val="accent2"/>
              </a:solidFill>
            </a:ln>
          </p:spPr>
        </p:sp>
        <p:sp>
          <p:nvSpPr>
            <p:cNvPr id="9" name="Polygon 9"/>
            <p:cNvSpPr/>
            <p:nvPr/>
          </p:nvSpPr>
          <p:spPr>
            <a:xfrm>
              <a:off x="7393496" y="3669125"/>
              <a:ext cx="83629" cy="91250"/>
            </a:xfrm>
            <a:custGeom>
              <a:avLst/>
              <a:gdLst/>
              <a:ahLst/>
              <a:cxnLst/>
              <a:rect l="l" t="t" r="r" b="b"/>
              <a:pathLst>
                <a:path w="83629" h="91250">
                  <a:moveTo>
                    <a:pt x="83629" y="45625"/>
                  </a:moveTo>
                  <a:lnTo>
                    <a:pt x="0" y="91250"/>
                  </a:lnTo>
                  <a:lnTo>
                    <a:pt x="0" y="0"/>
                  </a:lnTo>
                  <a:close/>
                </a:path>
              </a:pathLst>
            </a:custGeom>
            <a:solidFill>
              <a:schemeClr val="accent2"/>
            </a:solidFill>
            <a:ln>
              <a:noFill/>
            </a:ln>
          </p:spPr>
        </p:sp>
        <p:sp>
          <p:nvSpPr>
            <p:cNvPr id="10" name="TextBox 10"/>
            <p:cNvSpPr txBox="1"/>
            <p:nvPr/>
          </p:nvSpPr>
          <p:spPr>
            <a:xfrm>
              <a:off x="5321579" y="3120390"/>
              <a:ext cx="1548841" cy="352044"/>
            </a:xfrm>
            <a:prstGeom prst="rect">
              <a:avLst/>
            </a:prstGeom>
            <a:noFill/>
            <a:ln>
              <a:noFill/>
            </a:ln>
          </p:spPr>
          <p:txBody>
            <a:bodyPr wrap="none" lIns="0" tIns="0" rIns="0" bIns="0" anchor="t" anchorCtr="0">
              <a:spAutoFit/>
            </a:bodyPr>
            <a:lstStyle/>
            <a:p>
              <a:pPr algn="ctr"/>
              <a:r>
                <a:rPr lang="en-US" sz="1800" b="1" dirty="0">
                  <a:solidFill>
                    <a:schemeClr val="accent2"/>
                  </a:solidFill>
                  <a:latin typeface="Consolas"/>
                  <a:ea typeface="Consolas"/>
                  <a:cs typeface="Consolas"/>
                </a:rPr>
                <a:t>TOP to CHOP</a:t>
              </a:r>
            </a:p>
          </p:txBody>
        </p:sp>
        <p:sp>
          <p:nvSpPr>
            <p:cNvPr id="11" name="TextBox 11"/>
            <p:cNvSpPr txBox="1"/>
            <p:nvPr/>
          </p:nvSpPr>
          <p:spPr>
            <a:xfrm>
              <a:off x="5021428" y="3927158"/>
              <a:ext cx="2149145" cy="322707"/>
            </a:xfrm>
            <a:prstGeom prst="rect">
              <a:avLst/>
            </a:prstGeom>
            <a:noFill/>
            <a:ln>
              <a:noFill/>
            </a:ln>
          </p:spPr>
          <p:txBody>
            <a:bodyPr wrap="none" lIns="0" tIns="0" rIns="0" bIns="0" anchor="t" anchorCtr="0">
              <a:spAutoFit/>
            </a:bodyPr>
            <a:lstStyle/>
            <a:p>
              <a:pPr algn="ctr"/>
              <a:r>
                <a:rPr lang="ko-KR" sz="1650" dirty="0">
                  <a:solidFill>
                    <a:schemeClr val="accent5"/>
                  </a:solidFill>
                  <a:latin typeface="+mn-lt"/>
                  <a:ea typeface="+mn-ea"/>
                  <a:cs typeface="+mn-cs"/>
                </a:rPr>
                <a:t>선택한 픽셀을 숫자로</a:t>
              </a:r>
            </a:p>
          </p:txBody>
        </p:sp>
        <p:sp>
          <p:nvSpPr>
            <p:cNvPr id="12" name="TextBox 12"/>
            <p:cNvSpPr txBox="1"/>
            <p:nvPr/>
          </p:nvSpPr>
          <p:spPr>
            <a:xfrm>
              <a:off x="1274521" y="1887855"/>
              <a:ext cx="2594458" cy="410718"/>
            </a:xfrm>
            <a:prstGeom prst="rect">
              <a:avLst/>
            </a:prstGeom>
            <a:noFill/>
            <a:ln>
              <a:noFill/>
            </a:ln>
          </p:spPr>
          <p:txBody>
            <a:bodyPr wrap="none" lIns="0" tIns="0" rIns="0" bIns="0" anchor="t" anchorCtr="0">
              <a:spAutoFit/>
            </a:bodyPr>
            <a:lstStyle/>
            <a:p>
              <a:pPr algn="ctr"/>
              <a:r>
                <a:rPr lang="ko-KR" sz="2100" b="1" dirty="0">
                  <a:solidFill>
                    <a:schemeClr val="dk1"/>
                  </a:solidFill>
                  <a:latin typeface="+mn-lt"/>
                  <a:ea typeface="+mn-ea"/>
                  <a:cs typeface="+mn-cs"/>
                </a:rPr>
                <a:t>TOP · 위치별 RGBA</a:t>
              </a:r>
            </a:p>
          </p:txBody>
        </p:sp>
        <p:sp>
          <p:nvSpPr>
            <p:cNvPr id="13" name="TextBox 13"/>
            <p:cNvSpPr txBox="1"/>
            <p:nvPr/>
          </p:nvSpPr>
          <p:spPr>
            <a:xfrm>
              <a:off x="8301592" y="1887855"/>
              <a:ext cx="2637316" cy="410718"/>
            </a:xfrm>
            <a:prstGeom prst="rect">
              <a:avLst/>
            </a:prstGeom>
            <a:noFill/>
            <a:ln>
              <a:noFill/>
            </a:ln>
          </p:spPr>
          <p:txBody>
            <a:bodyPr wrap="none" lIns="0" tIns="0" rIns="0" bIns="0" anchor="t" anchorCtr="0">
              <a:spAutoFit/>
            </a:bodyPr>
            <a:lstStyle/>
            <a:p>
              <a:pPr algn="ctr"/>
              <a:r>
                <a:rPr lang="ko-KR" sz="2100" b="1" dirty="0">
                  <a:solidFill>
                    <a:schemeClr val="dk1"/>
                  </a:solidFill>
                  <a:latin typeface="+mn-lt"/>
                  <a:ea typeface="+mn-ea"/>
                  <a:cs typeface="+mn-cs"/>
                </a:rPr>
                <a:t>CHOP · 채널별 샘플</a:t>
              </a:r>
            </a:p>
          </p:txBody>
        </p:sp>
        <p:sp>
          <p:nvSpPr>
            <p:cNvPr id="14" name="TextBox 14"/>
            <p:cNvSpPr txBox="1"/>
            <p:nvPr/>
          </p:nvSpPr>
          <p:spPr>
            <a:xfrm>
              <a:off x="2104835" y="5549265"/>
              <a:ext cx="7982331" cy="352044"/>
            </a:xfrm>
            <a:prstGeom prst="rect">
              <a:avLst/>
            </a:prstGeom>
            <a:noFill/>
            <a:ln>
              <a:noFill/>
            </a:ln>
          </p:spPr>
          <p:txBody>
            <a:bodyPr wrap="none" lIns="0" tIns="0" rIns="0" bIns="0" anchor="t" anchorCtr="0">
              <a:spAutoFit/>
            </a:bodyPr>
            <a:lstStyle/>
            <a:p>
              <a:pPr algn="ctr"/>
              <a:r>
                <a:rPr lang="ko-KR" sz="1800" dirty="0">
                  <a:solidFill>
                    <a:schemeClr val="accent5"/>
                  </a:solidFill>
                  <a:latin typeface="+mn-lt"/>
                  <a:ea typeface="+mn-ea"/>
                  <a:cs typeface="+mn-cs"/>
                </a:rPr>
                <a:t>Noise CHOP을 새로 만드는 것과, TOP의 픽셀을 읽어오는 것은 다릅니다.</a:t>
              </a:r>
            </a:p>
          </p:txBody>
        </p:sp>
      </p:grpSp>
      <p:grpSp>
        <p:nvGrpSpPr>
          <p:cNvPr id="19" name="footer"/>
          <p:cNvGrpSpPr/>
          <p:nvPr/>
        </p:nvGrpSpPr>
        <p:grpSpPr>
          <a:xfrm>
            <a:off x="489966" y="6429375"/>
            <a:ext cx="11212068" cy="320612"/>
            <a:chOff x="489966" y="6429375"/>
            <a:chExt cx="11212068" cy="320612"/>
          </a:xfrm>
        </p:grpSpPr>
        <p:sp>
          <p:nvSpPr>
            <p:cNvPr id="16" name="Line 16"/>
            <p:cNvSpPr/>
            <p:nvPr/>
          </p:nvSpPr>
          <p:spPr>
            <a:xfrm>
              <a:off x="495300" y="6429375"/>
              <a:ext cx="11201400" cy="9525"/>
            </a:xfrm>
            <a:custGeom>
              <a:avLst/>
              <a:gdLst/>
              <a:ahLst/>
              <a:cxnLst/>
              <a:rect l="l" t="t" r="r" b="b"/>
              <a:pathLst>
                <a:path w="11201400" h="9525">
                  <a:moveTo>
                    <a:pt x="0" y="0"/>
                  </a:moveTo>
                  <a:lnTo>
                    <a:pt x="11201400" y="0"/>
                  </a:lnTo>
                </a:path>
              </a:pathLst>
            </a:custGeom>
            <a:noFill/>
            <a:ln w="9525">
              <a:solidFill>
                <a:schemeClr val="accent6"/>
              </a:solidFill>
            </a:ln>
          </p:spPr>
        </p:sp>
        <p:sp>
          <p:nvSpPr>
            <p:cNvPr id="17" name="TextBox 17"/>
            <p:cNvSpPr txBox="1"/>
            <p:nvPr/>
          </p:nvSpPr>
          <p:spPr>
            <a:xfrm>
              <a:off x="489966" y="6544628"/>
              <a:ext cx="5110639" cy="205359"/>
            </a:xfrm>
            <a:prstGeom prst="rect">
              <a:avLst/>
            </a:prstGeom>
            <a:noFill/>
            <a:ln>
              <a:noFill/>
            </a:ln>
          </p:spPr>
          <p:txBody>
            <a:bodyPr wrap="none" lIns="0" tIns="0" rIns="0" bIns="0" anchor="t" anchorCtr="0">
              <a:spAutoFit/>
            </a:bodyPr>
            <a:lstStyle/>
            <a:p>
              <a:pPr algn="l"/>
              <a:r>
                <a:rPr lang="ko-KR" sz="1050" dirty="0">
                  <a:solidFill>
                    <a:schemeClr val="accent5"/>
                  </a:solidFill>
                  <a:latin typeface="+mn-lt"/>
                  <a:ea typeface="+mn-ea"/>
                  <a:cs typeface="+mn-cs"/>
                </a:rPr>
                <a:t>동일 개념 데이터의 한 행을 읽는 도식 · Noise TOP/CHOP의 동일 출력 비교 아님</a:t>
              </a:r>
            </a:p>
          </p:txBody>
        </p:sp>
        <p:sp>
          <p:nvSpPr>
            <p:cNvPr id="18" name="TextBox 18"/>
            <p:cNvSpPr txBox="1"/>
            <p:nvPr/>
          </p:nvSpPr>
          <p:spPr>
            <a:xfrm>
              <a:off x="11049000" y="6544628"/>
              <a:ext cx="647700" cy="205359"/>
            </a:xfrm>
            <a:prstGeom prst="rect">
              <a:avLst/>
            </a:prstGeom>
            <a:noFill/>
            <a:ln>
              <a:noFill/>
            </a:ln>
          </p:spPr>
          <p:txBody>
            <a:bodyPr wrap="none" lIns="0" tIns="0" rIns="0" bIns="0" anchor="t" anchorCtr="0">
              <a:spAutoFit/>
            </a:bodyPr>
            <a:lstStyle/>
            <a:p>
              <a:pPr algn="r"/>
              <a:r>
                <a:rPr lang="ko-KR" sz="1050" dirty="0">
                  <a:solidFill>
                    <a:schemeClr val="accent5"/>
                  </a:solidFill>
                  <a:latin typeface="+mn-lt"/>
                  <a:ea typeface="+mn-ea"/>
                  <a:cs typeface="+mn-cs"/>
                </a:rPr>
                <a:t>05</a:t>
              </a:r>
            </a:p>
          </p:txBody>
        </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5" name="header"/>
          <p:cNvGrpSpPr/>
          <p:nvPr/>
        </p:nvGrpSpPr>
        <p:grpSpPr>
          <a:xfrm>
            <a:off x="479298" y="282892"/>
            <a:ext cx="8179079" cy="1313117"/>
            <a:chOff x="479298" y="282892"/>
            <a:chExt cx="8179079" cy="1313117"/>
          </a:xfrm>
        </p:grpSpPr>
        <p:sp>
          <p:nvSpPr>
            <p:cNvPr id="2" name="TextBox 2"/>
            <p:cNvSpPr txBox="1"/>
            <p:nvPr/>
          </p:nvSpPr>
          <p:spPr>
            <a:xfrm>
              <a:off x="488442" y="282892"/>
              <a:ext cx="6500000" cy="264033"/>
            </a:xfrm>
            <a:prstGeom prst="rect">
              <a:avLst/>
            </a:prstGeom>
            <a:noFill/>
            <a:ln>
              <a:noFill/>
            </a:ln>
          </p:spPr>
          <p:txBody>
            <a:bodyPr wrap="none" lIns="0" tIns="0" rIns="0" bIns="0" anchor="t" anchorCtr="0">
              <a:spAutoFit/>
            </a:bodyPr>
            <a:lstStyle/>
            <a:p>
              <a:pPr algn="l"/>
              <a:r>
                <a:rPr lang="en-US" sz="1350" b="1" dirty="0">
                  <a:solidFill>
                    <a:schemeClr val="accent2"/>
                  </a:solidFill>
                  <a:latin typeface="+mn-lt"/>
                  <a:ea typeface="+mn-ea"/>
                  <a:cs typeface="+mn-cs"/>
                </a:rPr>
                <a:t>W03 / 기본 개념</a:t>
              </a:r>
            </a:p>
          </p:txBody>
        </p:sp>
        <p:sp>
          <p:nvSpPr>
            <p:cNvPr id="3" name="TextBox 3"/>
            <p:cNvSpPr txBox="1"/>
            <p:nvPr/>
          </p:nvSpPr>
          <p:spPr>
            <a:xfrm>
              <a:off x="479298" y="688658"/>
              <a:ext cx="5945423" cy="616077"/>
            </a:xfrm>
            <a:prstGeom prst="rect">
              <a:avLst/>
            </a:prstGeom>
            <a:noFill/>
            <a:ln>
              <a:noFill/>
            </a:ln>
          </p:spPr>
          <p:txBody>
            <a:bodyPr wrap="none" lIns="0" tIns="0" rIns="0" bIns="0" anchor="t" anchorCtr="0">
              <a:spAutoFit/>
            </a:bodyPr>
            <a:lstStyle/>
            <a:p>
              <a:pPr algn="l"/>
              <a:r>
                <a:rPr lang="ko-KR" sz="3150" b="1" dirty="0">
                  <a:solidFill>
                    <a:schemeClr val="dk1"/>
                  </a:solidFill>
                  <a:latin typeface="+mn-lt"/>
                  <a:ea typeface="+mn-ea"/>
                  <a:cs typeface="+mn-cs"/>
                </a:rPr>
                <a:t>시간을 반복되는 값으로 바꾸기</a:t>
              </a:r>
            </a:p>
          </p:txBody>
        </p:sp>
        <p:sp>
          <p:nvSpPr>
            <p:cNvPr id="4" name="TextBox 4"/>
            <p:cNvSpPr txBox="1"/>
            <p:nvPr/>
          </p:nvSpPr>
          <p:spPr>
            <a:xfrm>
              <a:off x="486156" y="1243965"/>
              <a:ext cx="8172221" cy="352044"/>
            </a:xfrm>
            <a:prstGeom prst="rect">
              <a:avLst/>
            </a:prstGeom>
            <a:noFill/>
            <a:ln>
              <a:noFill/>
            </a:ln>
          </p:spPr>
          <p:txBody>
            <a:bodyPr wrap="none" lIns="0" tIns="0" rIns="0" bIns="0" anchor="t" anchorCtr="0">
              <a:spAutoFit/>
            </a:bodyPr>
            <a:lstStyle/>
            <a:p>
              <a:pPr algn="l"/>
              <a:r>
                <a:rPr lang="ko-KR" sz="1800" dirty="0">
                  <a:solidFill>
                    <a:schemeClr val="accent5"/>
                  </a:solidFill>
                  <a:latin typeface="+mn-lt"/>
                  <a:ea typeface="+mn-ea"/>
                  <a:cs typeface="+mn-cs"/>
                </a:rPr>
                <a:t>오실레이터는 반복되는 값을 만들어 움직임이나 소리를 만드는 장치입니다.</a:t>
              </a:r>
            </a:p>
          </p:txBody>
        </p:sp>
      </p:grpSp>
      <p:grpSp>
        <p:nvGrpSpPr>
          <p:cNvPr id="22" name="body"/>
          <p:cNvGrpSpPr/>
          <p:nvPr/>
        </p:nvGrpSpPr>
        <p:grpSpPr>
          <a:xfrm>
            <a:off x="486156" y="1887855"/>
            <a:ext cx="10810494" cy="4299204"/>
            <a:chOff x="486156" y="1887855"/>
            <a:chExt cx="10810494" cy="4299204"/>
          </a:xfrm>
        </p:grpSpPr>
        <p:sp>
          <p:nvSpPr>
            <p:cNvPr id="6" name="TextBox 6"/>
            <p:cNvSpPr txBox="1"/>
            <p:nvPr/>
          </p:nvSpPr>
          <p:spPr>
            <a:xfrm>
              <a:off x="2438451" y="1887855"/>
              <a:ext cx="1523897" cy="410718"/>
            </a:xfrm>
            <a:prstGeom prst="rect">
              <a:avLst/>
            </a:prstGeom>
            <a:noFill/>
            <a:ln>
              <a:noFill/>
            </a:ln>
          </p:spPr>
          <p:txBody>
            <a:bodyPr wrap="none" lIns="0" tIns="0" rIns="0" bIns="0" anchor="t" anchorCtr="0">
              <a:spAutoFit/>
            </a:bodyPr>
            <a:lstStyle/>
            <a:p>
              <a:pPr algn="ctr"/>
              <a:r>
                <a:rPr lang="ko-KR" sz="2100" b="1" dirty="0">
                  <a:solidFill>
                    <a:schemeClr val="dk1"/>
                  </a:solidFill>
                  <a:latin typeface="+mn-lt"/>
                  <a:ea typeface="+mn-ea"/>
                  <a:cs typeface="+mn-cs"/>
                </a:rPr>
                <a:t>일정한 증가</a:t>
              </a:r>
            </a:p>
          </p:txBody>
        </p:sp>
        <p:sp>
          <p:nvSpPr>
            <p:cNvPr id="7" name="TextBox 7"/>
            <p:cNvSpPr txBox="1"/>
            <p:nvPr/>
          </p:nvSpPr>
          <p:spPr>
            <a:xfrm>
              <a:off x="8088300" y="1887855"/>
              <a:ext cx="1806599" cy="410718"/>
            </a:xfrm>
            <a:prstGeom prst="rect">
              <a:avLst/>
            </a:prstGeom>
            <a:noFill/>
            <a:ln>
              <a:noFill/>
            </a:ln>
          </p:spPr>
          <p:txBody>
            <a:bodyPr wrap="none" lIns="0" tIns="0" rIns="0" bIns="0" anchor="t" anchorCtr="0">
              <a:spAutoFit/>
            </a:bodyPr>
            <a:lstStyle/>
            <a:p>
              <a:pPr algn="ctr"/>
              <a:r>
                <a:rPr lang="ko-KR" sz="2100" b="1" dirty="0">
                  <a:solidFill>
                    <a:schemeClr val="dk1"/>
                  </a:solidFill>
                  <a:latin typeface="+mn-lt"/>
                  <a:ea typeface="+mn-ea"/>
                  <a:cs typeface="+mn-cs"/>
                </a:rPr>
                <a:t>반복되는 변화</a:t>
              </a:r>
            </a:p>
          </p:txBody>
        </p:sp>
        <p:sp>
          <p:nvSpPr>
            <p:cNvPr id="8" name="Line 8"/>
            <p:cNvSpPr/>
            <p:nvPr/>
          </p:nvSpPr>
          <p:spPr>
            <a:xfrm>
              <a:off x="895350" y="4886325"/>
              <a:ext cx="4610100" cy="9525"/>
            </a:xfrm>
            <a:custGeom>
              <a:avLst/>
              <a:gdLst/>
              <a:ahLst/>
              <a:cxnLst/>
              <a:rect l="l" t="t" r="r" b="b"/>
              <a:pathLst>
                <a:path w="4610100" h="9525">
                  <a:moveTo>
                    <a:pt x="0" y="0"/>
                  </a:moveTo>
                  <a:lnTo>
                    <a:pt x="4610100" y="0"/>
                  </a:lnTo>
                </a:path>
              </a:pathLst>
            </a:custGeom>
            <a:noFill/>
            <a:ln w="9525">
              <a:solidFill>
                <a:schemeClr val="accent6"/>
              </a:solidFill>
            </a:ln>
          </p:spPr>
        </p:sp>
        <p:sp>
          <p:nvSpPr>
            <p:cNvPr id="9" name="Line 9"/>
            <p:cNvSpPr/>
            <p:nvPr/>
          </p:nvSpPr>
          <p:spPr>
            <a:xfrm>
              <a:off x="895350" y="2638425"/>
              <a:ext cx="9525" cy="2247900"/>
            </a:xfrm>
            <a:custGeom>
              <a:avLst/>
              <a:gdLst/>
              <a:ahLst/>
              <a:cxnLst/>
              <a:rect l="l" t="t" r="r" b="b"/>
              <a:pathLst>
                <a:path w="9525" h="2247900">
                  <a:moveTo>
                    <a:pt x="0" y="0"/>
                  </a:moveTo>
                  <a:lnTo>
                    <a:pt x="0" y="2247900"/>
                  </a:lnTo>
                </a:path>
              </a:pathLst>
            </a:custGeom>
            <a:noFill/>
            <a:ln w="9525">
              <a:solidFill>
                <a:schemeClr val="accent6"/>
              </a:solidFill>
            </a:ln>
          </p:spPr>
        </p:sp>
        <p:sp>
          <p:nvSpPr>
            <p:cNvPr id="10" name="Line 10"/>
            <p:cNvSpPr/>
            <p:nvPr/>
          </p:nvSpPr>
          <p:spPr>
            <a:xfrm>
              <a:off x="895350" y="3762375"/>
              <a:ext cx="4610100" cy="9525"/>
            </a:xfrm>
            <a:custGeom>
              <a:avLst/>
              <a:gdLst/>
              <a:ahLst/>
              <a:cxnLst/>
              <a:rect l="l" t="t" r="r" b="b"/>
              <a:pathLst>
                <a:path w="4610100" h="9525">
                  <a:moveTo>
                    <a:pt x="0" y="0"/>
                  </a:moveTo>
                  <a:lnTo>
                    <a:pt x="4610100" y="0"/>
                  </a:lnTo>
                </a:path>
              </a:pathLst>
            </a:custGeom>
            <a:noFill/>
            <a:ln w="9525">
              <a:solidFill>
                <a:schemeClr val="accent6"/>
              </a:solidFill>
            </a:ln>
          </p:spPr>
        </p:sp>
        <p:sp>
          <p:nvSpPr>
            <p:cNvPr id="11" name="Polyline 11"/>
            <p:cNvSpPr/>
            <p:nvPr/>
          </p:nvSpPr>
          <p:spPr>
            <a:xfrm>
              <a:off x="895350" y="2825782"/>
              <a:ext cx="4610100" cy="1873186"/>
            </a:xfrm>
            <a:custGeom>
              <a:avLst/>
              <a:gdLst/>
              <a:ahLst/>
              <a:cxnLst/>
              <a:rect l="l" t="t" r="r" b="b"/>
              <a:pathLst>
                <a:path w="4610100" h="1873186">
                  <a:moveTo>
                    <a:pt x="0" y="1873186"/>
                  </a:moveTo>
                  <a:lnTo>
                    <a:pt x="28861" y="1861471"/>
                  </a:lnTo>
                  <a:lnTo>
                    <a:pt x="57626" y="1849850"/>
                  </a:lnTo>
                  <a:lnTo>
                    <a:pt x="86487" y="1838134"/>
                  </a:lnTo>
                  <a:lnTo>
                    <a:pt x="115252" y="1826419"/>
                  </a:lnTo>
                  <a:lnTo>
                    <a:pt x="144018" y="1814703"/>
                  </a:lnTo>
                  <a:lnTo>
                    <a:pt x="172879" y="1802987"/>
                  </a:lnTo>
                  <a:lnTo>
                    <a:pt x="201644" y="1791272"/>
                  </a:lnTo>
                  <a:lnTo>
                    <a:pt x="230505" y="1779556"/>
                  </a:lnTo>
                  <a:lnTo>
                    <a:pt x="259270" y="1767840"/>
                  </a:lnTo>
                  <a:lnTo>
                    <a:pt x="288131" y="1756124"/>
                  </a:lnTo>
                  <a:lnTo>
                    <a:pt x="316992" y="1744408"/>
                  </a:lnTo>
                  <a:lnTo>
                    <a:pt x="345758" y="1732693"/>
                  </a:lnTo>
                  <a:lnTo>
                    <a:pt x="374523" y="1720977"/>
                  </a:lnTo>
                  <a:lnTo>
                    <a:pt x="403384" y="1709261"/>
                  </a:lnTo>
                  <a:lnTo>
                    <a:pt x="432244" y="1697641"/>
                  </a:lnTo>
                  <a:lnTo>
                    <a:pt x="461010" y="1685925"/>
                  </a:lnTo>
                  <a:lnTo>
                    <a:pt x="489871" y="1674209"/>
                  </a:lnTo>
                  <a:lnTo>
                    <a:pt x="518636" y="1662493"/>
                  </a:lnTo>
                  <a:lnTo>
                    <a:pt x="547402" y="1650778"/>
                  </a:lnTo>
                  <a:lnTo>
                    <a:pt x="576262" y="1639062"/>
                  </a:lnTo>
                  <a:lnTo>
                    <a:pt x="605123" y="1627346"/>
                  </a:lnTo>
                  <a:lnTo>
                    <a:pt x="633889" y="1615630"/>
                  </a:lnTo>
                  <a:lnTo>
                    <a:pt x="662654" y="1603915"/>
                  </a:lnTo>
                  <a:lnTo>
                    <a:pt x="691515" y="1592199"/>
                  </a:lnTo>
                  <a:lnTo>
                    <a:pt x="720280" y="1580483"/>
                  </a:lnTo>
                  <a:lnTo>
                    <a:pt x="749141" y="1568863"/>
                  </a:lnTo>
                  <a:lnTo>
                    <a:pt x="778002" y="1557147"/>
                  </a:lnTo>
                  <a:lnTo>
                    <a:pt x="806767" y="1545431"/>
                  </a:lnTo>
                  <a:lnTo>
                    <a:pt x="835533" y="1533715"/>
                  </a:lnTo>
                  <a:lnTo>
                    <a:pt x="864394" y="1522000"/>
                  </a:lnTo>
                  <a:lnTo>
                    <a:pt x="893254" y="1510284"/>
                  </a:lnTo>
                  <a:lnTo>
                    <a:pt x="922020" y="1498568"/>
                  </a:lnTo>
                  <a:lnTo>
                    <a:pt x="950785" y="1486852"/>
                  </a:lnTo>
                  <a:lnTo>
                    <a:pt x="979646" y="1475137"/>
                  </a:lnTo>
                  <a:lnTo>
                    <a:pt x="1008507" y="1463421"/>
                  </a:lnTo>
                  <a:lnTo>
                    <a:pt x="1037272" y="1451705"/>
                  </a:lnTo>
                  <a:lnTo>
                    <a:pt x="1066133" y="1439990"/>
                  </a:lnTo>
                  <a:lnTo>
                    <a:pt x="1094899" y="1428274"/>
                  </a:lnTo>
                  <a:lnTo>
                    <a:pt x="1123664" y="1416653"/>
                  </a:lnTo>
                  <a:lnTo>
                    <a:pt x="1152525" y="1404938"/>
                  </a:lnTo>
                  <a:lnTo>
                    <a:pt x="1181386" y="1393222"/>
                  </a:lnTo>
                  <a:lnTo>
                    <a:pt x="1210151" y="1381506"/>
                  </a:lnTo>
                  <a:lnTo>
                    <a:pt x="1238917" y="1369790"/>
                  </a:lnTo>
                  <a:lnTo>
                    <a:pt x="1267778" y="1358074"/>
                  </a:lnTo>
                  <a:lnTo>
                    <a:pt x="1296543" y="1346359"/>
                  </a:lnTo>
                  <a:lnTo>
                    <a:pt x="1325404" y="1334643"/>
                  </a:lnTo>
                  <a:lnTo>
                    <a:pt x="1354264" y="1322927"/>
                  </a:lnTo>
                  <a:lnTo>
                    <a:pt x="1383030" y="1311211"/>
                  </a:lnTo>
                  <a:lnTo>
                    <a:pt x="1411796" y="1299496"/>
                  </a:lnTo>
                  <a:lnTo>
                    <a:pt x="1440656" y="1287875"/>
                  </a:lnTo>
                  <a:lnTo>
                    <a:pt x="1469517" y="1276159"/>
                  </a:lnTo>
                  <a:lnTo>
                    <a:pt x="1498282" y="1264444"/>
                  </a:lnTo>
                  <a:lnTo>
                    <a:pt x="1527048" y="1252728"/>
                  </a:lnTo>
                  <a:lnTo>
                    <a:pt x="1555909" y="1241012"/>
                  </a:lnTo>
                  <a:lnTo>
                    <a:pt x="1584770" y="1229296"/>
                  </a:lnTo>
                  <a:lnTo>
                    <a:pt x="1613535" y="1217581"/>
                  </a:lnTo>
                  <a:lnTo>
                    <a:pt x="1642396" y="1205865"/>
                  </a:lnTo>
                  <a:lnTo>
                    <a:pt x="1671161" y="1194149"/>
                  </a:lnTo>
                  <a:lnTo>
                    <a:pt x="1700022" y="1182433"/>
                  </a:lnTo>
                  <a:lnTo>
                    <a:pt x="1728788" y="1170718"/>
                  </a:lnTo>
                  <a:lnTo>
                    <a:pt x="1757553" y="1159002"/>
                  </a:lnTo>
                  <a:lnTo>
                    <a:pt x="1786414" y="1147286"/>
                  </a:lnTo>
                  <a:lnTo>
                    <a:pt x="1815179" y="1135666"/>
                  </a:lnTo>
                  <a:lnTo>
                    <a:pt x="1844040" y="1123950"/>
                  </a:lnTo>
                  <a:lnTo>
                    <a:pt x="1872806" y="1112234"/>
                  </a:lnTo>
                  <a:lnTo>
                    <a:pt x="1901666" y="1100518"/>
                  </a:lnTo>
                  <a:lnTo>
                    <a:pt x="1930527" y="1088803"/>
                  </a:lnTo>
                  <a:lnTo>
                    <a:pt x="1959292" y="1077087"/>
                  </a:lnTo>
                  <a:lnTo>
                    <a:pt x="1988153" y="1065371"/>
                  </a:lnTo>
                  <a:lnTo>
                    <a:pt x="2016919" y="1053656"/>
                  </a:lnTo>
                  <a:lnTo>
                    <a:pt x="2045684" y="1041940"/>
                  </a:lnTo>
                  <a:lnTo>
                    <a:pt x="2074545" y="1030224"/>
                  </a:lnTo>
                  <a:lnTo>
                    <a:pt x="2103310" y="1018508"/>
                  </a:lnTo>
                  <a:lnTo>
                    <a:pt x="2132171" y="1006888"/>
                  </a:lnTo>
                  <a:lnTo>
                    <a:pt x="2161032" y="995172"/>
                  </a:lnTo>
                  <a:lnTo>
                    <a:pt x="2189798" y="983456"/>
                  </a:lnTo>
                  <a:lnTo>
                    <a:pt x="2218658" y="971740"/>
                  </a:lnTo>
                  <a:lnTo>
                    <a:pt x="2247424" y="960025"/>
                  </a:lnTo>
                  <a:lnTo>
                    <a:pt x="2276284" y="948309"/>
                  </a:lnTo>
                  <a:lnTo>
                    <a:pt x="2305050" y="936593"/>
                  </a:lnTo>
                  <a:lnTo>
                    <a:pt x="2333816" y="924877"/>
                  </a:lnTo>
                  <a:lnTo>
                    <a:pt x="2362676" y="913162"/>
                  </a:lnTo>
                  <a:lnTo>
                    <a:pt x="2391442" y="901446"/>
                  </a:lnTo>
                  <a:lnTo>
                    <a:pt x="2420302" y="889730"/>
                  </a:lnTo>
                  <a:lnTo>
                    <a:pt x="2449068" y="878015"/>
                  </a:lnTo>
                  <a:lnTo>
                    <a:pt x="2477929" y="866299"/>
                  </a:lnTo>
                  <a:lnTo>
                    <a:pt x="2506790" y="854678"/>
                  </a:lnTo>
                  <a:lnTo>
                    <a:pt x="2535555" y="842962"/>
                  </a:lnTo>
                  <a:lnTo>
                    <a:pt x="2564416" y="831247"/>
                  </a:lnTo>
                  <a:lnTo>
                    <a:pt x="2593181" y="819531"/>
                  </a:lnTo>
                  <a:lnTo>
                    <a:pt x="2621947" y="807815"/>
                  </a:lnTo>
                  <a:lnTo>
                    <a:pt x="2650808" y="796099"/>
                  </a:lnTo>
                  <a:lnTo>
                    <a:pt x="2679573" y="784384"/>
                  </a:lnTo>
                  <a:lnTo>
                    <a:pt x="2708434" y="772668"/>
                  </a:lnTo>
                  <a:lnTo>
                    <a:pt x="2737294" y="760952"/>
                  </a:lnTo>
                  <a:lnTo>
                    <a:pt x="2766060" y="749236"/>
                  </a:lnTo>
                  <a:lnTo>
                    <a:pt x="2794921" y="737521"/>
                  </a:lnTo>
                  <a:lnTo>
                    <a:pt x="2823686" y="725900"/>
                  </a:lnTo>
                  <a:lnTo>
                    <a:pt x="2852547" y="714184"/>
                  </a:lnTo>
                  <a:lnTo>
                    <a:pt x="2881312" y="702469"/>
                  </a:lnTo>
                  <a:lnTo>
                    <a:pt x="2910078" y="690753"/>
                  </a:lnTo>
                  <a:lnTo>
                    <a:pt x="2938939" y="679037"/>
                  </a:lnTo>
                  <a:lnTo>
                    <a:pt x="2967704" y="667322"/>
                  </a:lnTo>
                  <a:lnTo>
                    <a:pt x="2996565" y="655606"/>
                  </a:lnTo>
                  <a:lnTo>
                    <a:pt x="3025330" y="643890"/>
                  </a:lnTo>
                  <a:lnTo>
                    <a:pt x="3054191" y="632174"/>
                  </a:lnTo>
                  <a:lnTo>
                    <a:pt x="3083052" y="620458"/>
                  </a:lnTo>
                  <a:lnTo>
                    <a:pt x="3111818" y="608743"/>
                  </a:lnTo>
                  <a:lnTo>
                    <a:pt x="3140678" y="597027"/>
                  </a:lnTo>
                  <a:lnTo>
                    <a:pt x="3169444" y="585311"/>
                  </a:lnTo>
                  <a:lnTo>
                    <a:pt x="3198209" y="573691"/>
                  </a:lnTo>
                  <a:lnTo>
                    <a:pt x="3227070" y="561975"/>
                  </a:lnTo>
                  <a:lnTo>
                    <a:pt x="3255836" y="550259"/>
                  </a:lnTo>
                  <a:lnTo>
                    <a:pt x="3284696" y="538543"/>
                  </a:lnTo>
                  <a:lnTo>
                    <a:pt x="3313557" y="526828"/>
                  </a:lnTo>
                  <a:lnTo>
                    <a:pt x="3342322" y="515112"/>
                  </a:lnTo>
                  <a:lnTo>
                    <a:pt x="3371183" y="503396"/>
                  </a:lnTo>
                  <a:lnTo>
                    <a:pt x="3399949" y="491681"/>
                  </a:lnTo>
                  <a:lnTo>
                    <a:pt x="3428810" y="479965"/>
                  </a:lnTo>
                  <a:lnTo>
                    <a:pt x="3457575" y="468249"/>
                  </a:lnTo>
                  <a:lnTo>
                    <a:pt x="3486340" y="456533"/>
                  </a:lnTo>
                  <a:lnTo>
                    <a:pt x="3515201" y="444913"/>
                  </a:lnTo>
                  <a:lnTo>
                    <a:pt x="3543967" y="433197"/>
                  </a:lnTo>
                  <a:lnTo>
                    <a:pt x="3572828" y="421481"/>
                  </a:lnTo>
                  <a:lnTo>
                    <a:pt x="3601593" y="409765"/>
                  </a:lnTo>
                  <a:lnTo>
                    <a:pt x="3630454" y="398050"/>
                  </a:lnTo>
                  <a:lnTo>
                    <a:pt x="3659314" y="386334"/>
                  </a:lnTo>
                  <a:lnTo>
                    <a:pt x="3688080" y="374618"/>
                  </a:lnTo>
                  <a:lnTo>
                    <a:pt x="3716941" y="362902"/>
                  </a:lnTo>
                  <a:lnTo>
                    <a:pt x="3745706" y="351187"/>
                  </a:lnTo>
                  <a:lnTo>
                    <a:pt x="3774472" y="339471"/>
                  </a:lnTo>
                  <a:lnTo>
                    <a:pt x="3803332" y="327755"/>
                  </a:lnTo>
                  <a:lnTo>
                    <a:pt x="3832098" y="316040"/>
                  </a:lnTo>
                  <a:lnTo>
                    <a:pt x="3860959" y="304324"/>
                  </a:lnTo>
                  <a:lnTo>
                    <a:pt x="3889820" y="292703"/>
                  </a:lnTo>
                  <a:lnTo>
                    <a:pt x="3918585" y="280988"/>
                  </a:lnTo>
                  <a:lnTo>
                    <a:pt x="3947446" y="269272"/>
                  </a:lnTo>
                  <a:lnTo>
                    <a:pt x="3976211" y="257556"/>
                  </a:lnTo>
                  <a:lnTo>
                    <a:pt x="4005072" y="245840"/>
                  </a:lnTo>
                  <a:lnTo>
                    <a:pt x="4033838" y="234124"/>
                  </a:lnTo>
                  <a:lnTo>
                    <a:pt x="4062603" y="222409"/>
                  </a:lnTo>
                  <a:lnTo>
                    <a:pt x="4091464" y="210693"/>
                  </a:lnTo>
                  <a:lnTo>
                    <a:pt x="4120325" y="198977"/>
                  </a:lnTo>
                  <a:lnTo>
                    <a:pt x="4149090" y="187261"/>
                  </a:lnTo>
                  <a:lnTo>
                    <a:pt x="4177856" y="175546"/>
                  </a:lnTo>
                  <a:lnTo>
                    <a:pt x="4206716" y="163925"/>
                  </a:lnTo>
                  <a:lnTo>
                    <a:pt x="4235482" y="152209"/>
                  </a:lnTo>
                  <a:lnTo>
                    <a:pt x="4264342" y="140494"/>
                  </a:lnTo>
                  <a:lnTo>
                    <a:pt x="4293203" y="128778"/>
                  </a:lnTo>
                  <a:lnTo>
                    <a:pt x="4321969" y="117062"/>
                  </a:lnTo>
                  <a:lnTo>
                    <a:pt x="4350734" y="105347"/>
                  </a:lnTo>
                  <a:lnTo>
                    <a:pt x="4379595" y="93631"/>
                  </a:lnTo>
                  <a:lnTo>
                    <a:pt x="4408456" y="81915"/>
                  </a:lnTo>
                  <a:lnTo>
                    <a:pt x="4437221" y="70199"/>
                  </a:lnTo>
                  <a:lnTo>
                    <a:pt x="4466082" y="58483"/>
                  </a:lnTo>
                  <a:lnTo>
                    <a:pt x="4494848" y="46768"/>
                  </a:lnTo>
                  <a:lnTo>
                    <a:pt x="4523613" y="35052"/>
                  </a:lnTo>
                  <a:lnTo>
                    <a:pt x="4552474" y="23336"/>
                  </a:lnTo>
                  <a:lnTo>
                    <a:pt x="4581334" y="11716"/>
                  </a:lnTo>
                  <a:lnTo>
                    <a:pt x="4610100" y="0"/>
                  </a:lnTo>
                </a:path>
              </a:pathLst>
            </a:custGeom>
            <a:noFill/>
            <a:ln w="28575">
              <a:solidFill>
                <a:schemeClr val="accent2"/>
              </a:solidFill>
            </a:ln>
          </p:spPr>
        </p:sp>
        <p:sp>
          <p:nvSpPr>
            <p:cNvPr id="12" name="Line 12"/>
            <p:cNvSpPr/>
            <p:nvPr/>
          </p:nvSpPr>
          <p:spPr>
            <a:xfrm>
              <a:off x="6686550" y="4886325"/>
              <a:ext cx="4610100" cy="9525"/>
            </a:xfrm>
            <a:custGeom>
              <a:avLst/>
              <a:gdLst/>
              <a:ahLst/>
              <a:cxnLst/>
              <a:rect l="l" t="t" r="r" b="b"/>
              <a:pathLst>
                <a:path w="4610100" h="9525">
                  <a:moveTo>
                    <a:pt x="0" y="0"/>
                  </a:moveTo>
                  <a:lnTo>
                    <a:pt x="4610100" y="0"/>
                  </a:lnTo>
                </a:path>
              </a:pathLst>
            </a:custGeom>
            <a:noFill/>
            <a:ln w="9525">
              <a:solidFill>
                <a:schemeClr val="accent6"/>
              </a:solidFill>
            </a:ln>
          </p:spPr>
        </p:sp>
        <p:sp>
          <p:nvSpPr>
            <p:cNvPr id="13" name="Line 13"/>
            <p:cNvSpPr/>
            <p:nvPr/>
          </p:nvSpPr>
          <p:spPr>
            <a:xfrm>
              <a:off x="6686550" y="2638425"/>
              <a:ext cx="9525" cy="2247900"/>
            </a:xfrm>
            <a:custGeom>
              <a:avLst/>
              <a:gdLst/>
              <a:ahLst/>
              <a:cxnLst/>
              <a:rect l="l" t="t" r="r" b="b"/>
              <a:pathLst>
                <a:path w="9525" h="2247900">
                  <a:moveTo>
                    <a:pt x="0" y="0"/>
                  </a:moveTo>
                  <a:lnTo>
                    <a:pt x="0" y="2247900"/>
                  </a:lnTo>
                </a:path>
              </a:pathLst>
            </a:custGeom>
            <a:noFill/>
            <a:ln w="9525">
              <a:solidFill>
                <a:schemeClr val="accent6"/>
              </a:solidFill>
            </a:ln>
          </p:spPr>
        </p:sp>
        <p:sp>
          <p:nvSpPr>
            <p:cNvPr id="14" name="Line 14"/>
            <p:cNvSpPr/>
            <p:nvPr/>
          </p:nvSpPr>
          <p:spPr>
            <a:xfrm>
              <a:off x="6686550" y="3762375"/>
              <a:ext cx="4610100" cy="9525"/>
            </a:xfrm>
            <a:custGeom>
              <a:avLst/>
              <a:gdLst/>
              <a:ahLst/>
              <a:cxnLst/>
              <a:rect l="l" t="t" r="r" b="b"/>
              <a:pathLst>
                <a:path w="4610100" h="9525">
                  <a:moveTo>
                    <a:pt x="0" y="0"/>
                  </a:moveTo>
                  <a:lnTo>
                    <a:pt x="4610100" y="0"/>
                  </a:lnTo>
                </a:path>
              </a:pathLst>
            </a:custGeom>
            <a:noFill/>
            <a:ln w="9525">
              <a:solidFill>
                <a:schemeClr val="accent6"/>
              </a:solidFill>
            </a:ln>
          </p:spPr>
        </p:sp>
        <p:sp>
          <p:nvSpPr>
            <p:cNvPr id="15" name="Polyline 15"/>
            <p:cNvSpPr/>
            <p:nvPr/>
          </p:nvSpPr>
          <p:spPr>
            <a:xfrm>
              <a:off x="6686550" y="2825782"/>
              <a:ext cx="4610100" cy="1873186"/>
            </a:xfrm>
            <a:custGeom>
              <a:avLst/>
              <a:gdLst/>
              <a:ahLst/>
              <a:cxnLst/>
              <a:rect l="l" t="t" r="r" b="b"/>
              <a:pathLst>
                <a:path w="4610100" h="1873186">
                  <a:moveTo>
                    <a:pt x="0" y="936593"/>
                  </a:moveTo>
                  <a:lnTo>
                    <a:pt x="28765" y="863060"/>
                  </a:lnTo>
                  <a:lnTo>
                    <a:pt x="57626" y="790099"/>
                  </a:lnTo>
                  <a:lnTo>
                    <a:pt x="86487" y="717899"/>
                  </a:lnTo>
                  <a:lnTo>
                    <a:pt x="115253" y="647128"/>
                  </a:lnTo>
                  <a:lnTo>
                    <a:pt x="144018" y="578167"/>
                  </a:lnTo>
                  <a:lnTo>
                    <a:pt x="172879" y="511397"/>
                  </a:lnTo>
                  <a:lnTo>
                    <a:pt x="201644" y="447199"/>
                  </a:lnTo>
                  <a:lnTo>
                    <a:pt x="230505" y="386048"/>
                  </a:lnTo>
                  <a:lnTo>
                    <a:pt x="259366" y="328327"/>
                  </a:lnTo>
                  <a:lnTo>
                    <a:pt x="288131" y="274320"/>
                  </a:lnTo>
                  <a:lnTo>
                    <a:pt x="316897" y="224409"/>
                  </a:lnTo>
                  <a:lnTo>
                    <a:pt x="345757" y="178879"/>
                  </a:lnTo>
                  <a:lnTo>
                    <a:pt x="374618" y="138017"/>
                  </a:lnTo>
                  <a:lnTo>
                    <a:pt x="403384" y="102013"/>
                  </a:lnTo>
                  <a:lnTo>
                    <a:pt x="432244" y="71247"/>
                  </a:lnTo>
                  <a:lnTo>
                    <a:pt x="461010" y="45815"/>
                  </a:lnTo>
                  <a:lnTo>
                    <a:pt x="489775" y="25813"/>
                  </a:lnTo>
                  <a:lnTo>
                    <a:pt x="518636" y="11525"/>
                  </a:lnTo>
                  <a:lnTo>
                    <a:pt x="547497" y="2858"/>
                  </a:lnTo>
                  <a:lnTo>
                    <a:pt x="576262" y="0"/>
                  </a:lnTo>
                  <a:lnTo>
                    <a:pt x="605028" y="2858"/>
                  </a:lnTo>
                  <a:lnTo>
                    <a:pt x="633889" y="11525"/>
                  </a:lnTo>
                  <a:lnTo>
                    <a:pt x="662750" y="25813"/>
                  </a:lnTo>
                  <a:lnTo>
                    <a:pt x="691515" y="45815"/>
                  </a:lnTo>
                  <a:lnTo>
                    <a:pt x="720280" y="71247"/>
                  </a:lnTo>
                  <a:lnTo>
                    <a:pt x="749141" y="102013"/>
                  </a:lnTo>
                  <a:lnTo>
                    <a:pt x="777907" y="138017"/>
                  </a:lnTo>
                  <a:lnTo>
                    <a:pt x="806768" y="178879"/>
                  </a:lnTo>
                  <a:lnTo>
                    <a:pt x="835628" y="224409"/>
                  </a:lnTo>
                  <a:lnTo>
                    <a:pt x="864394" y="274320"/>
                  </a:lnTo>
                  <a:lnTo>
                    <a:pt x="893159" y="328327"/>
                  </a:lnTo>
                  <a:lnTo>
                    <a:pt x="922020" y="386048"/>
                  </a:lnTo>
                  <a:lnTo>
                    <a:pt x="950881" y="447199"/>
                  </a:lnTo>
                  <a:lnTo>
                    <a:pt x="979646" y="511397"/>
                  </a:lnTo>
                  <a:lnTo>
                    <a:pt x="1008507" y="578167"/>
                  </a:lnTo>
                  <a:lnTo>
                    <a:pt x="1037272" y="647128"/>
                  </a:lnTo>
                  <a:lnTo>
                    <a:pt x="1066038" y="717899"/>
                  </a:lnTo>
                  <a:lnTo>
                    <a:pt x="1094899" y="790099"/>
                  </a:lnTo>
                  <a:lnTo>
                    <a:pt x="1123760" y="863060"/>
                  </a:lnTo>
                  <a:lnTo>
                    <a:pt x="1152525" y="936593"/>
                  </a:lnTo>
                  <a:lnTo>
                    <a:pt x="1181290" y="1010126"/>
                  </a:lnTo>
                  <a:lnTo>
                    <a:pt x="1210151" y="1083088"/>
                  </a:lnTo>
                  <a:lnTo>
                    <a:pt x="1239012" y="1155287"/>
                  </a:lnTo>
                  <a:lnTo>
                    <a:pt x="1267778" y="1226058"/>
                  </a:lnTo>
                  <a:lnTo>
                    <a:pt x="1296543" y="1295019"/>
                  </a:lnTo>
                  <a:lnTo>
                    <a:pt x="1325404" y="1361789"/>
                  </a:lnTo>
                  <a:lnTo>
                    <a:pt x="1354169" y="1425988"/>
                  </a:lnTo>
                  <a:lnTo>
                    <a:pt x="1383030" y="1487138"/>
                  </a:lnTo>
                  <a:lnTo>
                    <a:pt x="1411891" y="1544860"/>
                  </a:lnTo>
                  <a:lnTo>
                    <a:pt x="1440656" y="1598866"/>
                  </a:lnTo>
                  <a:lnTo>
                    <a:pt x="1469422" y="1648777"/>
                  </a:lnTo>
                  <a:lnTo>
                    <a:pt x="1498282" y="1694307"/>
                  </a:lnTo>
                  <a:lnTo>
                    <a:pt x="1527143" y="1735169"/>
                  </a:lnTo>
                  <a:lnTo>
                    <a:pt x="1555909" y="1771174"/>
                  </a:lnTo>
                  <a:lnTo>
                    <a:pt x="1584770" y="1801940"/>
                  </a:lnTo>
                  <a:lnTo>
                    <a:pt x="1613535" y="1827371"/>
                  </a:lnTo>
                  <a:lnTo>
                    <a:pt x="1642300" y="1847374"/>
                  </a:lnTo>
                  <a:lnTo>
                    <a:pt x="1671161" y="1861661"/>
                  </a:lnTo>
                  <a:lnTo>
                    <a:pt x="1700022" y="1870329"/>
                  </a:lnTo>
                  <a:lnTo>
                    <a:pt x="1728788" y="1873186"/>
                  </a:lnTo>
                  <a:lnTo>
                    <a:pt x="1757553" y="1870329"/>
                  </a:lnTo>
                  <a:lnTo>
                    <a:pt x="1786414" y="1861661"/>
                  </a:lnTo>
                  <a:lnTo>
                    <a:pt x="1815275" y="1847374"/>
                  </a:lnTo>
                  <a:lnTo>
                    <a:pt x="1844040" y="1827371"/>
                  </a:lnTo>
                  <a:lnTo>
                    <a:pt x="1872806" y="1801940"/>
                  </a:lnTo>
                  <a:lnTo>
                    <a:pt x="1901666" y="1771174"/>
                  </a:lnTo>
                  <a:lnTo>
                    <a:pt x="1930432" y="1735169"/>
                  </a:lnTo>
                  <a:lnTo>
                    <a:pt x="1959293" y="1694307"/>
                  </a:lnTo>
                  <a:lnTo>
                    <a:pt x="1988153" y="1648777"/>
                  </a:lnTo>
                  <a:lnTo>
                    <a:pt x="2016919" y="1598866"/>
                  </a:lnTo>
                  <a:lnTo>
                    <a:pt x="2045684" y="1544860"/>
                  </a:lnTo>
                  <a:lnTo>
                    <a:pt x="2074545" y="1487138"/>
                  </a:lnTo>
                  <a:lnTo>
                    <a:pt x="2103406" y="1425988"/>
                  </a:lnTo>
                  <a:lnTo>
                    <a:pt x="2132171" y="1361789"/>
                  </a:lnTo>
                  <a:lnTo>
                    <a:pt x="2161032" y="1295019"/>
                  </a:lnTo>
                  <a:lnTo>
                    <a:pt x="2189798" y="1226058"/>
                  </a:lnTo>
                  <a:lnTo>
                    <a:pt x="2218563" y="1155287"/>
                  </a:lnTo>
                  <a:lnTo>
                    <a:pt x="2247424" y="1083088"/>
                  </a:lnTo>
                  <a:lnTo>
                    <a:pt x="2276284" y="1010126"/>
                  </a:lnTo>
                  <a:lnTo>
                    <a:pt x="2305050" y="936593"/>
                  </a:lnTo>
                  <a:lnTo>
                    <a:pt x="2333816" y="863060"/>
                  </a:lnTo>
                  <a:lnTo>
                    <a:pt x="2362676" y="790099"/>
                  </a:lnTo>
                  <a:lnTo>
                    <a:pt x="2391537" y="717899"/>
                  </a:lnTo>
                  <a:lnTo>
                    <a:pt x="2420302" y="647128"/>
                  </a:lnTo>
                  <a:lnTo>
                    <a:pt x="2449068" y="578167"/>
                  </a:lnTo>
                  <a:lnTo>
                    <a:pt x="2477929" y="511397"/>
                  </a:lnTo>
                  <a:lnTo>
                    <a:pt x="2506694" y="447199"/>
                  </a:lnTo>
                  <a:lnTo>
                    <a:pt x="2535555" y="386048"/>
                  </a:lnTo>
                  <a:lnTo>
                    <a:pt x="2564416" y="328327"/>
                  </a:lnTo>
                  <a:lnTo>
                    <a:pt x="2593181" y="274320"/>
                  </a:lnTo>
                  <a:lnTo>
                    <a:pt x="2621947" y="224409"/>
                  </a:lnTo>
                  <a:lnTo>
                    <a:pt x="2650807" y="178879"/>
                  </a:lnTo>
                  <a:lnTo>
                    <a:pt x="2679668" y="138017"/>
                  </a:lnTo>
                  <a:lnTo>
                    <a:pt x="2708434" y="102013"/>
                  </a:lnTo>
                  <a:lnTo>
                    <a:pt x="2737294" y="71247"/>
                  </a:lnTo>
                  <a:lnTo>
                    <a:pt x="2766060" y="45815"/>
                  </a:lnTo>
                  <a:lnTo>
                    <a:pt x="2794825" y="25813"/>
                  </a:lnTo>
                  <a:lnTo>
                    <a:pt x="2823686" y="11525"/>
                  </a:lnTo>
                  <a:lnTo>
                    <a:pt x="2852547" y="2858"/>
                  </a:lnTo>
                  <a:lnTo>
                    <a:pt x="2881312" y="0"/>
                  </a:lnTo>
                  <a:lnTo>
                    <a:pt x="2910078" y="2858"/>
                  </a:lnTo>
                  <a:lnTo>
                    <a:pt x="2938939" y="11525"/>
                  </a:lnTo>
                  <a:lnTo>
                    <a:pt x="2967800" y="25813"/>
                  </a:lnTo>
                  <a:lnTo>
                    <a:pt x="2996565" y="45815"/>
                  </a:lnTo>
                  <a:lnTo>
                    <a:pt x="3025330" y="71247"/>
                  </a:lnTo>
                  <a:lnTo>
                    <a:pt x="3054191" y="102013"/>
                  </a:lnTo>
                  <a:lnTo>
                    <a:pt x="3082957" y="138017"/>
                  </a:lnTo>
                  <a:lnTo>
                    <a:pt x="3111818" y="178879"/>
                  </a:lnTo>
                  <a:lnTo>
                    <a:pt x="3140583" y="224409"/>
                  </a:lnTo>
                  <a:lnTo>
                    <a:pt x="3169444" y="274320"/>
                  </a:lnTo>
                  <a:lnTo>
                    <a:pt x="3198304" y="328327"/>
                  </a:lnTo>
                  <a:lnTo>
                    <a:pt x="3227070" y="386048"/>
                  </a:lnTo>
                  <a:lnTo>
                    <a:pt x="3255931" y="447199"/>
                  </a:lnTo>
                  <a:lnTo>
                    <a:pt x="3284696" y="511397"/>
                  </a:lnTo>
                  <a:lnTo>
                    <a:pt x="3313557" y="578167"/>
                  </a:lnTo>
                  <a:lnTo>
                    <a:pt x="3342323" y="647128"/>
                  </a:lnTo>
                  <a:lnTo>
                    <a:pt x="3371088" y="717899"/>
                  </a:lnTo>
                  <a:lnTo>
                    <a:pt x="3399949" y="790099"/>
                  </a:lnTo>
                  <a:lnTo>
                    <a:pt x="3428714" y="863060"/>
                  </a:lnTo>
                  <a:lnTo>
                    <a:pt x="3457575" y="936593"/>
                  </a:lnTo>
                  <a:lnTo>
                    <a:pt x="3486436" y="1010126"/>
                  </a:lnTo>
                  <a:lnTo>
                    <a:pt x="3515201" y="1083088"/>
                  </a:lnTo>
                  <a:lnTo>
                    <a:pt x="3544062" y="1155287"/>
                  </a:lnTo>
                  <a:lnTo>
                    <a:pt x="3572827" y="1226058"/>
                  </a:lnTo>
                  <a:lnTo>
                    <a:pt x="3601593" y="1295019"/>
                  </a:lnTo>
                  <a:lnTo>
                    <a:pt x="3630454" y="1361789"/>
                  </a:lnTo>
                  <a:lnTo>
                    <a:pt x="3659219" y="1425988"/>
                  </a:lnTo>
                  <a:lnTo>
                    <a:pt x="3688080" y="1487138"/>
                  </a:lnTo>
                  <a:lnTo>
                    <a:pt x="3716846" y="1544860"/>
                  </a:lnTo>
                  <a:lnTo>
                    <a:pt x="3745706" y="1598866"/>
                  </a:lnTo>
                  <a:lnTo>
                    <a:pt x="3774567" y="1648777"/>
                  </a:lnTo>
                  <a:lnTo>
                    <a:pt x="3803332" y="1694307"/>
                  </a:lnTo>
                  <a:lnTo>
                    <a:pt x="3832193" y="1735169"/>
                  </a:lnTo>
                  <a:lnTo>
                    <a:pt x="3860959" y="1771174"/>
                  </a:lnTo>
                  <a:lnTo>
                    <a:pt x="3889820" y="1801940"/>
                  </a:lnTo>
                  <a:lnTo>
                    <a:pt x="3918585" y="1827371"/>
                  </a:lnTo>
                  <a:lnTo>
                    <a:pt x="3947351" y="1847374"/>
                  </a:lnTo>
                  <a:lnTo>
                    <a:pt x="3976211" y="1861661"/>
                  </a:lnTo>
                  <a:lnTo>
                    <a:pt x="4004977" y="1870329"/>
                  </a:lnTo>
                  <a:lnTo>
                    <a:pt x="4033838" y="1873186"/>
                  </a:lnTo>
                  <a:lnTo>
                    <a:pt x="4062698" y="1870329"/>
                  </a:lnTo>
                  <a:lnTo>
                    <a:pt x="4091464" y="1861661"/>
                  </a:lnTo>
                  <a:lnTo>
                    <a:pt x="4120324" y="1847374"/>
                  </a:lnTo>
                  <a:lnTo>
                    <a:pt x="4149090" y="1827371"/>
                  </a:lnTo>
                  <a:lnTo>
                    <a:pt x="4177855" y="1801940"/>
                  </a:lnTo>
                  <a:lnTo>
                    <a:pt x="4206716" y="1771174"/>
                  </a:lnTo>
                  <a:lnTo>
                    <a:pt x="4235482" y="1735169"/>
                  </a:lnTo>
                  <a:lnTo>
                    <a:pt x="4264342" y="1694307"/>
                  </a:lnTo>
                  <a:lnTo>
                    <a:pt x="4293108" y="1648777"/>
                  </a:lnTo>
                  <a:lnTo>
                    <a:pt x="4321969" y="1598866"/>
                  </a:lnTo>
                  <a:lnTo>
                    <a:pt x="4350830" y="1544860"/>
                  </a:lnTo>
                  <a:lnTo>
                    <a:pt x="4379595" y="1487138"/>
                  </a:lnTo>
                  <a:lnTo>
                    <a:pt x="4408456" y="1425988"/>
                  </a:lnTo>
                  <a:lnTo>
                    <a:pt x="4437221" y="1361789"/>
                  </a:lnTo>
                  <a:lnTo>
                    <a:pt x="4466082" y="1295019"/>
                  </a:lnTo>
                  <a:lnTo>
                    <a:pt x="4494848" y="1226058"/>
                  </a:lnTo>
                  <a:lnTo>
                    <a:pt x="4523613" y="1155287"/>
                  </a:lnTo>
                  <a:lnTo>
                    <a:pt x="4552474" y="1083088"/>
                  </a:lnTo>
                  <a:lnTo>
                    <a:pt x="4581239" y="1010126"/>
                  </a:lnTo>
                  <a:lnTo>
                    <a:pt x="4610100" y="936593"/>
                  </a:lnTo>
                </a:path>
              </a:pathLst>
            </a:custGeom>
            <a:noFill/>
            <a:ln w="28575">
              <a:solidFill>
                <a:schemeClr val="accent2"/>
              </a:solidFill>
            </a:ln>
          </p:spPr>
        </p:sp>
        <p:sp>
          <p:nvSpPr>
            <p:cNvPr id="16" name="TextBox 16"/>
            <p:cNvSpPr txBox="1"/>
            <p:nvPr/>
          </p:nvSpPr>
          <p:spPr>
            <a:xfrm>
              <a:off x="1870634" y="5177790"/>
              <a:ext cx="2659532" cy="352044"/>
            </a:xfrm>
            <a:prstGeom prst="rect">
              <a:avLst/>
            </a:prstGeom>
            <a:noFill/>
            <a:ln>
              <a:noFill/>
            </a:ln>
          </p:spPr>
          <p:txBody>
            <a:bodyPr wrap="none" lIns="0" tIns="0" rIns="0" bIns="0" anchor="t" anchorCtr="0">
              <a:spAutoFit/>
            </a:bodyPr>
            <a:lstStyle/>
            <a:p>
              <a:pPr algn="ctr"/>
              <a:r>
                <a:rPr lang="ko-KR" sz="1800" dirty="0">
                  <a:solidFill>
                    <a:schemeClr val="accent5"/>
                  </a:solidFill>
                  <a:latin typeface="+mn-lt"/>
                  <a:ea typeface="+mn-ea"/>
                  <a:cs typeface="+mn-cs"/>
                </a:rPr>
                <a:t>시간이 갈수록 계속 커짐</a:t>
              </a:r>
            </a:p>
          </p:txBody>
        </p:sp>
        <p:sp>
          <p:nvSpPr>
            <p:cNvPr id="17" name="TextBox 17"/>
            <p:cNvSpPr txBox="1"/>
            <p:nvPr/>
          </p:nvSpPr>
          <p:spPr>
            <a:xfrm>
              <a:off x="2193744" y="5511165"/>
              <a:ext cx="2013313" cy="352044"/>
            </a:xfrm>
            <a:prstGeom prst="rect">
              <a:avLst/>
            </a:prstGeom>
            <a:noFill/>
            <a:ln>
              <a:noFill/>
            </a:ln>
          </p:spPr>
          <p:txBody>
            <a:bodyPr wrap="none" lIns="0" tIns="0" rIns="0" bIns="0" anchor="t" anchorCtr="0">
              <a:spAutoFit/>
            </a:bodyPr>
            <a:lstStyle/>
            <a:p>
              <a:pPr algn="ctr"/>
              <a:r>
                <a:rPr lang="en-US" sz="1800" dirty="0">
                  <a:solidFill>
                    <a:schemeClr val="accent5"/>
                  </a:solidFill>
                  <a:latin typeface="+mn-lt"/>
                  <a:ea typeface="+mn-ea"/>
                  <a:cs typeface="+mn-cs"/>
                </a:rPr>
                <a:t>absTime.seconds</a:t>
              </a:r>
            </a:p>
          </p:txBody>
        </p:sp>
        <p:sp>
          <p:nvSpPr>
            <p:cNvPr id="18" name="TextBox 18"/>
            <p:cNvSpPr txBox="1"/>
            <p:nvPr/>
          </p:nvSpPr>
          <p:spPr>
            <a:xfrm>
              <a:off x="7419518" y="5177790"/>
              <a:ext cx="3144164" cy="352044"/>
            </a:xfrm>
            <a:prstGeom prst="rect">
              <a:avLst/>
            </a:prstGeom>
            <a:noFill/>
            <a:ln>
              <a:noFill/>
            </a:ln>
          </p:spPr>
          <p:txBody>
            <a:bodyPr wrap="none" lIns="0" tIns="0" rIns="0" bIns="0" anchor="t" anchorCtr="0">
              <a:spAutoFit/>
            </a:bodyPr>
            <a:lstStyle/>
            <a:p>
              <a:pPr algn="ctr"/>
              <a:r>
                <a:rPr lang="ko-KR" sz="1800" dirty="0">
                  <a:solidFill>
                    <a:schemeClr val="accent5"/>
                  </a:solidFill>
                  <a:latin typeface="+mn-lt"/>
                  <a:ea typeface="+mn-ea"/>
                  <a:cs typeface="+mn-cs"/>
                </a:rPr>
                <a:t>최솟값과 최댓값 사이를 반복</a:t>
              </a:r>
            </a:p>
          </p:txBody>
        </p:sp>
        <p:sp>
          <p:nvSpPr>
            <p:cNvPr id="19" name="TextBox 19"/>
            <p:cNvSpPr txBox="1"/>
            <p:nvPr/>
          </p:nvSpPr>
          <p:spPr>
            <a:xfrm>
              <a:off x="8376666" y="5511165"/>
              <a:ext cx="1229868" cy="352044"/>
            </a:xfrm>
            <a:prstGeom prst="rect">
              <a:avLst/>
            </a:prstGeom>
            <a:noFill/>
            <a:ln>
              <a:noFill/>
            </a:ln>
          </p:spPr>
          <p:txBody>
            <a:bodyPr wrap="none" lIns="0" tIns="0" rIns="0" bIns="0" anchor="t" anchorCtr="0">
              <a:spAutoFit/>
            </a:bodyPr>
            <a:lstStyle/>
            <a:p>
              <a:pPr algn="ctr"/>
              <a:r>
                <a:rPr lang="ko-KR" sz="1800" dirty="0">
                  <a:solidFill>
                    <a:schemeClr val="accent5"/>
                  </a:solidFill>
                  <a:latin typeface="+mn-lt"/>
                  <a:ea typeface="+mn-ea"/>
                  <a:cs typeface="+mn-cs"/>
                </a:rPr>
                <a:t>오실레이터</a:t>
              </a:r>
            </a:p>
          </p:txBody>
        </p:sp>
        <p:sp>
          <p:nvSpPr>
            <p:cNvPr id="20" name="TextBox 20"/>
            <p:cNvSpPr txBox="1"/>
            <p:nvPr/>
          </p:nvSpPr>
          <p:spPr>
            <a:xfrm>
              <a:off x="486156" y="5835015"/>
              <a:ext cx="502920" cy="352044"/>
            </a:xfrm>
            <a:prstGeom prst="rect">
              <a:avLst/>
            </a:prstGeom>
            <a:noFill/>
            <a:ln>
              <a:noFill/>
            </a:ln>
          </p:spPr>
          <p:txBody>
            <a:bodyPr wrap="none" lIns="0" tIns="0" rIns="0" bIns="0" anchor="t" anchorCtr="0">
              <a:spAutoFit/>
            </a:bodyPr>
            <a:lstStyle/>
            <a:p>
              <a:pPr algn="l"/>
              <a:r>
                <a:rPr lang="ko-KR" sz="1800" b="1" dirty="0">
                  <a:solidFill>
                    <a:schemeClr val="accent2"/>
                  </a:solidFill>
                  <a:latin typeface="+mn-lt"/>
                  <a:ea typeface="+mn-ea"/>
                  <a:cs typeface="+mn-cs"/>
                </a:rPr>
                <a:t>예측</a:t>
              </a:r>
            </a:p>
          </p:txBody>
        </p:sp>
        <p:sp>
          <p:nvSpPr>
            <p:cNvPr id="21" name="TextBox 21"/>
            <p:cNvSpPr txBox="1"/>
            <p:nvPr/>
          </p:nvSpPr>
          <p:spPr>
            <a:xfrm>
              <a:off x="1191006" y="5835015"/>
              <a:ext cx="7723937" cy="352044"/>
            </a:xfrm>
            <a:prstGeom prst="rect">
              <a:avLst/>
            </a:prstGeom>
            <a:noFill/>
            <a:ln>
              <a:noFill/>
            </a:ln>
          </p:spPr>
          <p:txBody>
            <a:bodyPr wrap="none" lIns="0" tIns="0" rIns="0" bIns="0" anchor="t" anchorCtr="0">
              <a:spAutoFit/>
            </a:bodyPr>
            <a:lstStyle/>
            <a:p>
              <a:pPr algn="l"/>
              <a:r>
                <a:rPr lang="ko-KR" sz="1800" dirty="0">
                  <a:solidFill>
                    <a:schemeClr val="dk1"/>
                  </a:solidFill>
                  <a:latin typeface="+mn-lt"/>
                  <a:ea typeface="+mn-ea"/>
                  <a:cs typeface="+mn-cs"/>
                </a:rPr>
                <a:t>원의 반지름에 연결했을 때, 화면 밖으로 계속 커지는 쪽은 무엇일까요?</a:t>
              </a:r>
            </a:p>
          </p:txBody>
        </p:sp>
      </p:grpSp>
      <p:grpSp>
        <p:nvGrpSpPr>
          <p:cNvPr id="26" name="footer"/>
          <p:cNvGrpSpPr/>
          <p:nvPr/>
        </p:nvGrpSpPr>
        <p:grpSpPr>
          <a:xfrm>
            <a:off x="489966" y="6429375"/>
            <a:ext cx="11212068" cy="320612"/>
            <a:chOff x="489966" y="6429375"/>
            <a:chExt cx="11212068" cy="320612"/>
          </a:xfrm>
        </p:grpSpPr>
        <p:sp>
          <p:nvSpPr>
            <p:cNvPr id="23" name="Line 23"/>
            <p:cNvSpPr/>
            <p:nvPr/>
          </p:nvSpPr>
          <p:spPr>
            <a:xfrm>
              <a:off x="495300" y="6429375"/>
              <a:ext cx="11201400" cy="9525"/>
            </a:xfrm>
            <a:custGeom>
              <a:avLst/>
              <a:gdLst/>
              <a:ahLst/>
              <a:cxnLst/>
              <a:rect l="l" t="t" r="r" b="b"/>
              <a:pathLst>
                <a:path w="11201400" h="9525">
                  <a:moveTo>
                    <a:pt x="0" y="0"/>
                  </a:moveTo>
                  <a:lnTo>
                    <a:pt x="11201400" y="0"/>
                  </a:lnTo>
                </a:path>
              </a:pathLst>
            </a:custGeom>
            <a:noFill/>
            <a:ln w="9525">
              <a:solidFill>
                <a:schemeClr val="accent6"/>
              </a:solidFill>
            </a:ln>
          </p:spPr>
        </p:sp>
        <p:sp>
          <p:nvSpPr>
            <p:cNvPr id="24" name="TextBox 24"/>
            <p:cNvSpPr txBox="1"/>
            <p:nvPr/>
          </p:nvSpPr>
          <p:spPr>
            <a:xfrm>
              <a:off x="489966" y="6544628"/>
              <a:ext cx="618477" cy="205359"/>
            </a:xfrm>
            <a:prstGeom prst="rect">
              <a:avLst/>
            </a:prstGeom>
            <a:noFill/>
            <a:ln>
              <a:noFill/>
            </a:ln>
          </p:spPr>
          <p:txBody>
            <a:bodyPr wrap="none" lIns="0" tIns="0" rIns="0" bIns="0" anchor="t" anchorCtr="0">
              <a:spAutoFit/>
            </a:bodyPr>
            <a:lstStyle/>
            <a:p>
              <a:pPr algn="l"/>
              <a:r>
                <a:rPr lang="ko-KR" sz="1050" dirty="0">
                  <a:solidFill>
                    <a:schemeClr val="accent5"/>
                  </a:solidFill>
                  <a:latin typeface="+mn-lt"/>
                  <a:ea typeface="+mn-ea"/>
                  <a:cs typeface="+mn-cs"/>
                </a:rPr>
                <a:t>개념 도식</a:t>
              </a:r>
            </a:p>
          </p:txBody>
        </p:sp>
        <p:sp>
          <p:nvSpPr>
            <p:cNvPr id="25" name="TextBox 25"/>
            <p:cNvSpPr txBox="1"/>
            <p:nvPr/>
          </p:nvSpPr>
          <p:spPr>
            <a:xfrm>
              <a:off x="11049000" y="6544628"/>
              <a:ext cx="647700" cy="205359"/>
            </a:xfrm>
            <a:prstGeom prst="rect">
              <a:avLst/>
            </a:prstGeom>
            <a:noFill/>
            <a:ln>
              <a:noFill/>
            </a:ln>
          </p:spPr>
          <p:txBody>
            <a:bodyPr wrap="none" lIns="0" tIns="0" rIns="0" bIns="0" anchor="t" anchorCtr="0">
              <a:spAutoFit/>
            </a:bodyPr>
            <a:lstStyle/>
            <a:p>
              <a:pPr algn="r"/>
              <a:r>
                <a:rPr lang="ko-KR" sz="1050" dirty="0">
                  <a:solidFill>
                    <a:schemeClr val="accent5"/>
                  </a:solidFill>
                  <a:latin typeface="+mn-lt"/>
                  <a:ea typeface="+mn-ea"/>
                  <a:cs typeface="+mn-cs"/>
                </a:rPr>
                <a:t>06</a:t>
              </a:r>
            </a:p>
          </p:txBody>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5" name="header"/>
          <p:cNvGrpSpPr/>
          <p:nvPr/>
        </p:nvGrpSpPr>
        <p:grpSpPr>
          <a:xfrm>
            <a:off x="479298" y="282892"/>
            <a:ext cx="7379437" cy="1313117"/>
            <a:chOff x="479298" y="282892"/>
            <a:chExt cx="7379437" cy="1313117"/>
          </a:xfrm>
        </p:grpSpPr>
        <p:sp>
          <p:nvSpPr>
            <p:cNvPr id="2" name="TextBox 2"/>
            <p:cNvSpPr txBox="1"/>
            <p:nvPr/>
          </p:nvSpPr>
          <p:spPr>
            <a:xfrm>
              <a:off x="488442" y="282892"/>
              <a:ext cx="6500000" cy="264033"/>
            </a:xfrm>
            <a:prstGeom prst="rect">
              <a:avLst/>
            </a:prstGeom>
            <a:noFill/>
            <a:ln>
              <a:noFill/>
            </a:ln>
          </p:spPr>
          <p:txBody>
            <a:bodyPr wrap="none" lIns="0" tIns="0" rIns="0" bIns="0" anchor="t" anchorCtr="0">
              <a:spAutoFit/>
            </a:bodyPr>
            <a:lstStyle/>
            <a:p>
              <a:pPr algn="l"/>
              <a:r>
                <a:rPr lang="en-US" sz="1350" b="1" dirty="0">
                  <a:solidFill>
                    <a:schemeClr val="accent2"/>
                  </a:solidFill>
                  <a:latin typeface="+mn-lt"/>
                  <a:ea typeface="+mn-ea"/>
                  <a:cs typeface="+mn-cs"/>
                </a:rPr>
                <a:t>W03 / 기본 개념</a:t>
              </a:r>
            </a:p>
          </p:txBody>
        </p:sp>
        <p:sp>
          <p:nvSpPr>
            <p:cNvPr id="3" name="TextBox 3"/>
            <p:cNvSpPr txBox="1"/>
            <p:nvPr/>
          </p:nvSpPr>
          <p:spPr>
            <a:xfrm>
              <a:off x="479298" y="688658"/>
              <a:ext cx="3488256" cy="616077"/>
            </a:xfrm>
            <a:prstGeom prst="rect">
              <a:avLst/>
            </a:prstGeom>
            <a:noFill/>
            <a:ln>
              <a:noFill/>
            </a:ln>
          </p:spPr>
          <p:txBody>
            <a:bodyPr wrap="none" lIns="0" tIns="0" rIns="0" bIns="0" anchor="t" anchorCtr="0">
              <a:spAutoFit/>
            </a:bodyPr>
            <a:lstStyle/>
            <a:p>
              <a:pPr algn="l"/>
              <a:r>
                <a:rPr lang="ko-KR" sz="3150" b="1" dirty="0">
                  <a:solidFill>
                    <a:schemeClr val="dk1"/>
                  </a:solidFill>
                  <a:latin typeface="+mn-lt"/>
                  <a:ea typeface="+mn-ea"/>
                  <a:cs typeface="+mn-cs"/>
                </a:rPr>
                <a:t>주기 T와 주파수 f</a:t>
              </a:r>
            </a:p>
          </p:txBody>
        </p:sp>
        <p:sp>
          <p:nvSpPr>
            <p:cNvPr id="4" name="TextBox 4"/>
            <p:cNvSpPr txBox="1"/>
            <p:nvPr/>
          </p:nvSpPr>
          <p:spPr>
            <a:xfrm>
              <a:off x="486156" y="1243965"/>
              <a:ext cx="7372579" cy="352044"/>
            </a:xfrm>
            <a:prstGeom prst="rect">
              <a:avLst/>
            </a:prstGeom>
            <a:noFill/>
            <a:ln>
              <a:noFill/>
            </a:ln>
          </p:spPr>
          <p:txBody>
            <a:bodyPr wrap="none" lIns="0" tIns="0" rIns="0" bIns="0" anchor="t" anchorCtr="0">
              <a:spAutoFit/>
            </a:bodyPr>
            <a:lstStyle/>
            <a:p>
              <a:pPr algn="l"/>
              <a:r>
                <a:rPr lang="ko-KR" sz="1800" dirty="0">
                  <a:solidFill>
                    <a:schemeClr val="accent5"/>
                  </a:solidFill>
                  <a:latin typeface="+mn-lt"/>
                  <a:ea typeface="+mn-ea"/>
                  <a:cs typeface="+mn-cs"/>
                </a:rPr>
                <a:t>주기는 한 번 반복하는 시간, 주파수는 1초 동안의 반복 횟수입니다.</a:t>
              </a:r>
            </a:p>
          </p:txBody>
        </p:sp>
      </p:grpSp>
      <p:grpSp>
        <p:nvGrpSpPr>
          <p:cNvPr id="17" name="body"/>
          <p:cNvGrpSpPr/>
          <p:nvPr/>
        </p:nvGrpSpPr>
        <p:grpSpPr>
          <a:xfrm>
            <a:off x="486156" y="2428875"/>
            <a:ext cx="10677144" cy="3758184"/>
            <a:chOff x="486156" y="2428875"/>
            <a:chExt cx="10677144" cy="3758184"/>
          </a:xfrm>
        </p:grpSpPr>
        <p:sp>
          <p:nvSpPr>
            <p:cNvPr id="6" name="Line 6"/>
            <p:cNvSpPr/>
            <p:nvPr/>
          </p:nvSpPr>
          <p:spPr>
            <a:xfrm>
              <a:off x="1000125" y="4886325"/>
              <a:ext cx="10163175" cy="9525"/>
            </a:xfrm>
            <a:custGeom>
              <a:avLst/>
              <a:gdLst/>
              <a:ahLst/>
              <a:cxnLst/>
              <a:rect l="l" t="t" r="r" b="b"/>
              <a:pathLst>
                <a:path w="10163175" h="9525">
                  <a:moveTo>
                    <a:pt x="0" y="0"/>
                  </a:moveTo>
                  <a:lnTo>
                    <a:pt x="10163175" y="0"/>
                  </a:lnTo>
                </a:path>
              </a:pathLst>
            </a:custGeom>
            <a:noFill/>
            <a:ln w="9525">
              <a:solidFill>
                <a:schemeClr val="accent6"/>
              </a:solidFill>
            </a:ln>
          </p:spPr>
        </p:sp>
        <p:sp>
          <p:nvSpPr>
            <p:cNvPr id="7" name="Line 7"/>
            <p:cNvSpPr/>
            <p:nvPr/>
          </p:nvSpPr>
          <p:spPr>
            <a:xfrm>
              <a:off x="1000125" y="2428875"/>
              <a:ext cx="9525" cy="2457450"/>
            </a:xfrm>
            <a:custGeom>
              <a:avLst/>
              <a:gdLst/>
              <a:ahLst/>
              <a:cxnLst/>
              <a:rect l="l" t="t" r="r" b="b"/>
              <a:pathLst>
                <a:path w="9525" h="2457450">
                  <a:moveTo>
                    <a:pt x="0" y="0"/>
                  </a:moveTo>
                  <a:lnTo>
                    <a:pt x="0" y="2457450"/>
                  </a:lnTo>
                </a:path>
              </a:pathLst>
            </a:custGeom>
            <a:noFill/>
            <a:ln w="9525">
              <a:solidFill>
                <a:schemeClr val="accent6"/>
              </a:solidFill>
            </a:ln>
          </p:spPr>
        </p:sp>
        <p:sp>
          <p:nvSpPr>
            <p:cNvPr id="8" name="Line 8"/>
            <p:cNvSpPr/>
            <p:nvPr/>
          </p:nvSpPr>
          <p:spPr>
            <a:xfrm>
              <a:off x="1000125" y="3657600"/>
              <a:ext cx="10163175" cy="9525"/>
            </a:xfrm>
            <a:custGeom>
              <a:avLst/>
              <a:gdLst/>
              <a:ahLst/>
              <a:cxnLst/>
              <a:rect l="l" t="t" r="r" b="b"/>
              <a:pathLst>
                <a:path w="10163175" h="9525">
                  <a:moveTo>
                    <a:pt x="0" y="0"/>
                  </a:moveTo>
                  <a:lnTo>
                    <a:pt x="10163175" y="0"/>
                  </a:lnTo>
                </a:path>
              </a:pathLst>
            </a:custGeom>
            <a:noFill/>
            <a:ln w="9525">
              <a:solidFill>
                <a:schemeClr val="accent6"/>
              </a:solidFill>
            </a:ln>
          </p:spPr>
        </p:sp>
        <p:sp>
          <p:nvSpPr>
            <p:cNvPr id="9" name="Polyline 9"/>
            <p:cNvSpPr/>
            <p:nvPr/>
          </p:nvSpPr>
          <p:spPr>
            <a:xfrm>
              <a:off x="1000125" y="2633662"/>
              <a:ext cx="10163175" cy="2047875"/>
            </a:xfrm>
            <a:custGeom>
              <a:avLst/>
              <a:gdLst/>
              <a:ahLst/>
              <a:cxnLst/>
              <a:rect l="l" t="t" r="r" b="b"/>
              <a:pathLst>
                <a:path w="10163175" h="2047875">
                  <a:moveTo>
                    <a:pt x="0" y="1023938"/>
                  </a:moveTo>
                  <a:lnTo>
                    <a:pt x="63532" y="943642"/>
                  </a:lnTo>
                  <a:lnTo>
                    <a:pt x="127064" y="863727"/>
                  </a:lnTo>
                  <a:lnTo>
                    <a:pt x="190595" y="784860"/>
                  </a:lnTo>
                  <a:lnTo>
                    <a:pt x="254127" y="707517"/>
                  </a:lnTo>
                  <a:lnTo>
                    <a:pt x="317564" y="632079"/>
                  </a:lnTo>
                  <a:lnTo>
                    <a:pt x="381095" y="559117"/>
                  </a:lnTo>
                  <a:lnTo>
                    <a:pt x="444627" y="488918"/>
                  </a:lnTo>
                  <a:lnTo>
                    <a:pt x="508159" y="422053"/>
                  </a:lnTo>
                  <a:lnTo>
                    <a:pt x="571691" y="358902"/>
                  </a:lnTo>
                  <a:lnTo>
                    <a:pt x="635222" y="299942"/>
                  </a:lnTo>
                  <a:lnTo>
                    <a:pt x="698754" y="245364"/>
                  </a:lnTo>
                  <a:lnTo>
                    <a:pt x="762286" y="195548"/>
                  </a:lnTo>
                  <a:lnTo>
                    <a:pt x="825722" y="150876"/>
                  </a:lnTo>
                  <a:lnTo>
                    <a:pt x="889254" y="111633"/>
                  </a:lnTo>
                  <a:lnTo>
                    <a:pt x="952786" y="77915"/>
                  </a:lnTo>
                  <a:lnTo>
                    <a:pt x="1016317" y="50101"/>
                  </a:lnTo>
                  <a:lnTo>
                    <a:pt x="1079849" y="28289"/>
                  </a:lnTo>
                  <a:lnTo>
                    <a:pt x="1143381" y="12573"/>
                  </a:lnTo>
                  <a:lnTo>
                    <a:pt x="1206913" y="3143"/>
                  </a:lnTo>
                  <a:lnTo>
                    <a:pt x="1270444" y="0"/>
                  </a:lnTo>
                  <a:lnTo>
                    <a:pt x="1333881" y="3143"/>
                  </a:lnTo>
                  <a:lnTo>
                    <a:pt x="1397413" y="12573"/>
                  </a:lnTo>
                  <a:lnTo>
                    <a:pt x="1460944" y="28289"/>
                  </a:lnTo>
                  <a:lnTo>
                    <a:pt x="1524476" y="50101"/>
                  </a:lnTo>
                  <a:lnTo>
                    <a:pt x="1588008" y="77915"/>
                  </a:lnTo>
                  <a:lnTo>
                    <a:pt x="1651540" y="111633"/>
                  </a:lnTo>
                  <a:lnTo>
                    <a:pt x="1715072" y="150876"/>
                  </a:lnTo>
                  <a:lnTo>
                    <a:pt x="1778603" y="195548"/>
                  </a:lnTo>
                  <a:lnTo>
                    <a:pt x="1842040" y="245364"/>
                  </a:lnTo>
                  <a:lnTo>
                    <a:pt x="1905572" y="299942"/>
                  </a:lnTo>
                  <a:lnTo>
                    <a:pt x="1969103" y="358902"/>
                  </a:lnTo>
                  <a:lnTo>
                    <a:pt x="2032635" y="422053"/>
                  </a:lnTo>
                  <a:lnTo>
                    <a:pt x="2096167" y="488918"/>
                  </a:lnTo>
                  <a:lnTo>
                    <a:pt x="2159698" y="559117"/>
                  </a:lnTo>
                  <a:lnTo>
                    <a:pt x="2223230" y="632079"/>
                  </a:lnTo>
                  <a:lnTo>
                    <a:pt x="2286667" y="707517"/>
                  </a:lnTo>
                  <a:lnTo>
                    <a:pt x="2350198" y="784860"/>
                  </a:lnTo>
                  <a:lnTo>
                    <a:pt x="2413730" y="863727"/>
                  </a:lnTo>
                  <a:lnTo>
                    <a:pt x="2477262" y="943642"/>
                  </a:lnTo>
                  <a:lnTo>
                    <a:pt x="2540794" y="1023938"/>
                  </a:lnTo>
                  <a:lnTo>
                    <a:pt x="2604326" y="1104233"/>
                  </a:lnTo>
                  <a:lnTo>
                    <a:pt x="2667857" y="1184148"/>
                  </a:lnTo>
                  <a:lnTo>
                    <a:pt x="2731389" y="1263015"/>
                  </a:lnTo>
                  <a:lnTo>
                    <a:pt x="2794921" y="1340358"/>
                  </a:lnTo>
                  <a:lnTo>
                    <a:pt x="2858357" y="1415796"/>
                  </a:lnTo>
                  <a:lnTo>
                    <a:pt x="2921889" y="1488758"/>
                  </a:lnTo>
                  <a:lnTo>
                    <a:pt x="2985421" y="1558957"/>
                  </a:lnTo>
                  <a:lnTo>
                    <a:pt x="3048952" y="1625822"/>
                  </a:lnTo>
                  <a:lnTo>
                    <a:pt x="3112484" y="1688973"/>
                  </a:lnTo>
                  <a:lnTo>
                    <a:pt x="3176016" y="1747933"/>
                  </a:lnTo>
                  <a:lnTo>
                    <a:pt x="3239548" y="1802511"/>
                  </a:lnTo>
                  <a:lnTo>
                    <a:pt x="3302984" y="1852327"/>
                  </a:lnTo>
                  <a:lnTo>
                    <a:pt x="3366516" y="1896999"/>
                  </a:lnTo>
                  <a:lnTo>
                    <a:pt x="3430048" y="1936242"/>
                  </a:lnTo>
                  <a:lnTo>
                    <a:pt x="3493579" y="1969960"/>
                  </a:lnTo>
                  <a:lnTo>
                    <a:pt x="3557111" y="1997774"/>
                  </a:lnTo>
                  <a:lnTo>
                    <a:pt x="3620643" y="2019586"/>
                  </a:lnTo>
                  <a:lnTo>
                    <a:pt x="3684175" y="2035302"/>
                  </a:lnTo>
                  <a:lnTo>
                    <a:pt x="3747706" y="2044732"/>
                  </a:lnTo>
                  <a:lnTo>
                    <a:pt x="3811143" y="2047875"/>
                  </a:lnTo>
                  <a:lnTo>
                    <a:pt x="3874675" y="2044732"/>
                  </a:lnTo>
                  <a:lnTo>
                    <a:pt x="3938207" y="2035302"/>
                  </a:lnTo>
                  <a:lnTo>
                    <a:pt x="4001738" y="2019586"/>
                  </a:lnTo>
                  <a:lnTo>
                    <a:pt x="4065270" y="1997774"/>
                  </a:lnTo>
                  <a:lnTo>
                    <a:pt x="4128802" y="1969960"/>
                  </a:lnTo>
                  <a:lnTo>
                    <a:pt x="4192334" y="1936242"/>
                  </a:lnTo>
                  <a:lnTo>
                    <a:pt x="4255865" y="1896999"/>
                  </a:lnTo>
                  <a:lnTo>
                    <a:pt x="4319397" y="1852327"/>
                  </a:lnTo>
                  <a:lnTo>
                    <a:pt x="4382834" y="1802511"/>
                  </a:lnTo>
                  <a:lnTo>
                    <a:pt x="4446365" y="1747933"/>
                  </a:lnTo>
                  <a:lnTo>
                    <a:pt x="4509897" y="1688973"/>
                  </a:lnTo>
                  <a:lnTo>
                    <a:pt x="4573429" y="1625822"/>
                  </a:lnTo>
                  <a:lnTo>
                    <a:pt x="4636961" y="1558957"/>
                  </a:lnTo>
                  <a:lnTo>
                    <a:pt x="4700492" y="1488758"/>
                  </a:lnTo>
                  <a:lnTo>
                    <a:pt x="4764024" y="1415796"/>
                  </a:lnTo>
                  <a:lnTo>
                    <a:pt x="4827556" y="1340358"/>
                  </a:lnTo>
                  <a:lnTo>
                    <a:pt x="4890992" y="1263015"/>
                  </a:lnTo>
                  <a:lnTo>
                    <a:pt x="4954524" y="1184148"/>
                  </a:lnTo>
                  <a:lnTo>
                    <a:pt x="5018056" y="1104233"/>
                  </a:lnTo>
                  <a:lnTo>
                    <a:pt x="5081588" y="1023938"/>
                  </a:lnTo>
                  <a:lnTo>
                    <a:pt x="5145119" y="943642"/>
                  </a:lnTo>
                  <a:lnTo>
                    <a:pt x="5208651" y="863727"/>
                  </a:lnTo>
                  <a:lnTo>
                    <a:pt x="5272183" y="784860"/>
                  </a:lnTo>
                  <a:lnTo>
                    <a:pt x="5335619" y="707517"/>
                  </a:lnTo>
                  <a:lnTo>
                    <a:pt x="5399151" y="632079"/>
                  </a:lnTo>
                  <a:lnTo>
                    <a:pt x="5462683" y="559117"/>
                  </a:lnTo>
                  <a:lnTo>
                    <a:pt x="5526214" y="488918"/>
                  </a:lnTo>
                  <a:lnTo>
                    <a:pt x="5589746" y="422053"/>
                  </a:lnTo>
                  <a:lnTo>
                    <a:pt x="5653278" y="358902"/>
                  </a:lnTo>
                  <a:lnTo>
                    <a:pt x="5716810" y="299942"/>
                  </a:lnTo>
                  <a:lnTo>
                    <a:pt x="5780342" y="245364"/>
                  </a:lnTo>
                  <a:lnTo>
                    <a:pt x="5843778" y="195548"/>
                  </a:lnTo>
                  <a:lnTo>
                    <a:pt x="5907310" y="150876"/>
                  </a:lnTo>
                  <a:lnTo>
                    <a:pt x="5970842" y="111633"/>
                  </a:lnTo>
                  <a:lnTo>
                    <a:pt x="6034373" y="77915"/>
                  </a:lnTo>
                  <a:lnTo>
                    <a:pt x="6097905" y="50101"/>
                  </a:lnTo>
                  <a:lnTo>
                    <a:pt x="6161437" y="28289"/>
                  </a:lnTo>
                  <a:lnTo>
                    <a:pt x="6224968" y="12573"/>
                  </a:lnTo>
                  <a:lnTo>
                    <a:pt x="6288500" y="3143"/>
                  </a:lnTo>
                  <a:lnTo>
                    <a:pt x="6352032" y="0"/>
                  </a:lnTo>
                  <a:lnTo>
                    <a:pt x="6415468" y="3143"/>
                  </a:lnTo>
                  <a:lnTo>
                    <a:pt x="6479000" y="12573"/>
                  </a:lnTo>
                  <a:lnTo>
                    <a:pt x="6542532" y="28289"/>
                  </a:lnTo>
                  <a:lnTo>
                    <a:pt x="6606064" y="50101"/>
                  </a:lnTo>
                  <a:lnTo>
                    <a:pt x="6669596" y="77915"/>
                  </a:lnTo>
                  <a:lnTo>
                    <a:pt x="6733127" y="111633"/>
                  </a:lnTo>
                  <a:lnTo>
                    <a:pt x="6796659" y="150876"/>
                  </a:lnTo>
                  <a:lnTo>
                    <a:pt x="6860191" y="195548"/>
                  </a:lnTo>
                  <a:lnTo>
                    <a:pt x="6923627" y="245364"/>
                  </a:lnTo>
                  <a:lnTo>
                    <a:pt x="6987159" y="299942"/>
                  </a:lnTo>
                  <a:lnTo>
                    <a:pt x="7050691" y="358902"/>
                  </a:lnTo>
                  <a:lnTo>
                    <a:pt x="7114222" y="422053"/>
                  </a:lnTo>
                  <a:lnTo>
                    <a:pt x="7177754" y="488918"/>
                  </a:lnTo>
                  <a:lnTo>
                    <a:pt x="7241286" y="559117"/>
                  </a:lnTo>
                  <a:lnTo>
                    <a:pt x="7304818" y="632079"/>
                  </a:lnTo>
                  <a:lnTo>
                    <a:pt x="7368350" y="707517"/>
                  </a:lnTo>
                  <a:lnTo>
                    <a:pt x="7431786" y="784860"/>
                  </a:lnTo>
                  <a:lnTo>
                    <a:pt x="7495318" y="863727"/>
                  </a:lnTo>
                  <a:lnTo>
                    <a:pt x="7558850" y="943642"/>
                  </a:lnTo>
                  <a:lnTo>
                    <a:pt x="7622381" y="1023938"/>
                  </a:lnTo>
                  <a:lnTo>
                    <a:pt x="7685913" y="1104233"/>
                  </a:lnTo>
                  <a:lnTo>
                    <a:pt x="7749445" y="1184148"/>
                  </a:lnTo>
                  <a:lnTo>
                    <a:pt x="7812976" y="1263015"/>
                  </a:lnTo>
                  <a:lnTo>
                    <a:pt x="7876413" y="1340358"/>
                  </a:lnTo>
                  <a:lnTo>
                    <a:pt x="7939945" y="1415796"/>
                  </a:lnTo>
                  <a:lnTo>
                    <a:pt x="8003476" y="1488758"/>
                  </a:lnTo>
                  <a:lnTo>
                    <a:pt x="8067008" y="1558957"/>
                  </a:lnTo>
                  <a:lnTo>
                    <a:pt x="8130540" y="1625822"/>
                  </a:lnTo>
                  <a:lnTo>
                    <a:pt x="8194072" y="1688973"/>
                  </a:lnTo>
                  <a:lnTo>
                    <a:pt x="8257604" y="1747933"/>
                  </a:lnTo>
                  <a:lnTo>
                    <a:pt x="8321135" y="1802511"/>
                  </a:lnTo>
                  <a:lnTo>
                    <a:pt x="8384572" y="1852327"/>
                  </a:lnTo>
                  <a:lnTo>
                    <a:pt x="8448104" y="1896999"/>
                  </a:lnTo>
                  <a:lnTo>
                    <a:pt x="8511635" y="1936242"/>
                  </a:lnTo>
                  <a:lnTo>
                    <a:pt x="8575167" y="1969960"/>
                  </a:lnTo>
                  <a:lnTo>
                    <a:pt x="8638699" y="1997774"/>
                  </a:lnTo>
                  <a:lnTo>
                    <a:pt x="8702230" y="2019586"/>
                  </a:lnTo>
                  <a:lnTo>
                    <a:pt x="8765762" y="2035302"/>
                  </a:lnTo>
                  <a:lnTo>
                    <a:pt x="8829294" y="2044732"/>
                  </a:lnTo>
                  <a:lnTo>
                    <a:pt x="8892730" y="2047875"/>
                  </a:lnTo>
                  <a:lnTo>
                    <a:pt x="8956262" y="2044732"/>
                  </a:lnTo>
                  <a:lnTo>
                    <a:pt x="9019794" y="2035302"/>
                  </a:lnTo>
                  <a:lnTo>
                    <a:pt x="9083326" y="2019586"/>
                  </a:lnTo>
                  <a:lnTo>
                    <a:pt x="9146858" y="1997774"/>
                  </a:lnTo>
                  <a:lnTo>
                    <a:pt x="9210389" y="1969960"/>
                  </a:lnTo>
                  <a:lnTo>
                    <a:pt x="9273921" y="1936242"/>
                  </a:lnTo>
                  <a:lnTo>
                    <a:pt x="9337453" y="1896999"/>
                  </a:lnTo>
                  <a:lnTo>
                    <a:pt x="9400889" y="1852327"/>
                  </a:lnTo>
                  <a:lnTo>
                    <a:pt x="9464421" y="1802511"/>
                  </a:lnTo>
                  <a:lnTo>
                    <a:pt x="9527953" y="1747933"/>
                  </a:lnTo>
                  <a:lnTo>
                    <a:pt x="9591484" y="1688973"/>
                  </a:lnTo>
                  <a:lnTo>
                    <a:pt x="9655016" y="1625822"/>
                  </a:lnTo>
                  <a:lnTo>
                    <a:pt x="9718548" y="1558957"/>
                  </a:lnTo>
                  <a:lnTo>
                    <a:pt x="9782080" y="1488758"/>
                  </a:lnTo>
                  <a:lnTo>
                    <a:pt x="9845612" y="1415796"/>
                  </a:lnTo>
                  <a:lnTo>
                    <a:pt x="9909143" y="1340358"/>
                  </a:lnTo>
                  <a:lnTo>
                    <a:pt x="9972580" y="1263015"/>
                  </a:lnTo>
                  <a:lnTo>
                    <a:pt x="10036112" y="1184148"/>
                  </a:lnTo>
                  <a:lnTo>
                    <a:pt x="10099643" y="1104233"/>
                  </a:lnTo>
                  <a:lnTo>
                    <a:pt x="10163175" y="1023938"/>
                  </a:lnTo>
                </a:path>
              </a:pathLst>
            </a:custGeom>
            <a:noFill/>
            <a:ln w="28575">
              <a:solidFill>
                <a:schemeClr val="accent2"/>
              </a:solidFill>
            </a:ln>
          </p:spPr>
        </p:sp>
        <p:sp>
          <p:nvSpPr>
            <p:cNvPr id="10" name="Line 10"/>
            <p:cNvSpPr/>
            <p:nvPr/>
          </p:nvSpPr>
          <p:spPr>
            <a:xfrm>
              <a:off x="1000125" y="5076825"/>
              <a:ext cx="5076825" cy="9525"/>
            </a:xfrm>
            <a:custGeom>
              <a:avLst/>
              <a:gdLst/>
              <a:ahLst/>
              <a:cxnLst/>
              <a:rect l="l" t="t" r="r" b="b"/>
              <a:pathLst>
                <a:path w="5076825" h="9525">
                  <a:moveTo>
                    <a:pt x="0" y="0"/>
                  </a:moveTo>
                  <a:lnTo>
                    <a:pt x="5076825" y="0"/>
                  </a:lnTo>
                </a:path>
              </a:pathLst>
            </a:custGeom>
            <a:noFill/>
            <a:ln w="28575">
              <a:solidFill>
                <a:schemeClr val="accent3"/>
              </a:solidFill>
            </a:ln>
          </p:spPr>
        </p:sp>
        <p:sp>
          <p:nvSpPr>
            <p:cNvPr id="11" name="Line 11"/>
            <p:cNvSpPr/>
            <p:nvPr/>
          </p:nvSpPr>
          <p:spPr>
            <a:xfrm>
              <a:off x="1000125" y="5010150"/>
              <a:ext cx="9525" cy="142875"/>
            </a:xfrm>
            <a:custGeom>
              <a:avLst/>
              <a:gdLst/>
              <a:ahLst/>
              <a:cxnLst/>
              <a:rect l="l" t="t" r="r" b="b"/>
              <a:pathLst>
                <a:path w="9525" h="142875">
                  <a:moveTo>
                    <a:pt x="0" y="0"/>
                  </a:moveTo>
                  <a:lnTo>
                    <a:pt x="0" y="142875"/>
                  </a:lnTo>
                </a:path>
              </a:pathLst>
            </a:custGeom>
            <a:noFill/>
            <a:ln w="28575">
              <a:solidFill>
                <a:schemeClr val="accent3"/>
              </a:solidFill>
            </a:ln>
          </p:spPr>
        </p:sp>
        <p:sp>
          <p:nvSpPr>
            <p:cNvPr id="12" name="Line 12"/>
            <p:cNvSpPr/>
            <p:nvPr/>
          </p:nvSpPr>
          <p:spPr>
            <a:xfrm>
              <a:off x="6076950" y="5010150"/>
              <a:ext cx="9525" cy="142875"/>
            </a:xfrm>
            <a:custGeom>
              <a:avLst/>
              <a:gdLst/>
              <a:ahLst/>
              <a:cxnLst/>
              <a:rect l="l" t="t" r="r" b="b"/>
              <a:pathLst>
                <a:path w="9525" h="142875">
                  <a:moveTo>
                    <a:pt x="0" y="0"/>
                  </a:moveTo>
                  <a:lnTo>
                    <a:pt x="0" y="142875"/>
                  </a:lnTo>
                </a:path>
              </a:pathLst>
            </a:custGeom>
            <a:noFill/>
            <a:ln w="28575">
              <a:solidFill>
                <a:schemeClr val="accent3"/>
              </a:solidFill>
            </a:ln>
          </p:spPr>
        </p:sp>
        <p:sp>
          <p:nvSpPr>
            <p:cNvPr id="13" name="TextBox 13"/>
            <p:cNvSpPr txBox="1"/>
            <p:nvPr/>
          </p:nvSpPr>
          <p:spPr>
            <a:xfrm>
              <a:off x="2586179" y="5304472"/>
              <a:ext cx="1895191" cy="381381"/>
            </a:xfrm>
            <a:prstGeom prst="rect">
              <a:avLst/>
            </a:prstGeom>
            <a:noFill/>
            <a:ln>
              <a:noFill/>
            </a:ln>
          </p:spPr>
          <p:txBody>
            <a:bodyPr wrap="none" lIns="0" tIns="0" rIns="0" bIns="0" anchor="t" anchorCtr="0">
              <a:spAutoFit/>
            </a:bodyPr>
            <a:lstStyle/>
            <a:p>
              <a:pPr algn="ctr"/>
              <a:r>
                <a:rPr lang="ko-KR" sz="1950" b="1" dirty="0">
                  <a:solidFill>
                    <a:schemeClr val="accent3"/>
                  </a:solidFill>
                  <a:latin typeface="+mn-lt"/>
                  <a:ea typeface="+mn-ea"/>
                  <a:cs typeface="+mn-cs"/>
                </a:rPr>
                <a:t>한 주기 T = 2초</a:t>
              </a:r>
            </a:p>
          </p:txBody>
        </p:sp>
        <p:sp>
          <p:nvSpPr>
            <p:cNvPr id="14" name="TextBox 14"/>
            <p:cNvSpPr txBox="1"/>
            <p:nvPr/>
          </p:nvSpPr>
          <p:spPr>
            <a:xfrm>
              <a:off x="8379333" y="5288280"/>
              <a:ext cx="1605534" cy="410718"/>
            </a:xfrm>
            <a:prstGeom prst="rect">
              <a:avLst/>
            </a:prstGeom>
            <a:noFill/>
            <a:ln>
              <a:noFill/>
            </a:ln>
          </p:spPr>
          <p:txBody>
            <a:bodyPr wrap="none" lIns="0" tIns="0" rIns="0" bIns="0" anchor="t" anchorCtr="0">
              <a:spAutoFit/>
            </a:bodyPr>
            <a:lstStyle/>
            <a:p>
              <a:pPr algn="ctr"/>
              <a:r>
                <a:rPr lang="en-US" sz="2100" b="1" dirty="0">
                  <a:solidFill>
                    <a:schemeClr val="accent2"/>
                  </a:solidFill>
                  <a:latin typeface="Consolas"/>
                  <a:ea typeface="Consolas"/>
                  <a:cs typeface="Consolas"/>
                </a:rPr>
                <a:t>f = 0.5 Hz</a:t>
              </a:r>
            </a:p>
          </p:txBody>
        </p:sp>
        <p:sp>
          <p:nvSpPr>
            <p:cNvPr id="15" name="TextBox 15"/>
            <p:cNvSpPr txBox="1"/>
            <p:nvPr/>
          </p:nvSpPr>
          <p:spPr>
            <a:xfrm>
              <a:off x="486156" y="5835015"/>
              <a:ext cx="502920" cy="352044"/>
            </a:xfrm>
            <a:prstGeom prst="rect">
              <a:avLst/>
            </a:prstGeom>
            <a:noFill/>
            <a:ln>
              <a:noFill/>
            </a:ln>
          </p:spPr>
          <p:txBody>
            <a:bodyPr wrap="none" lIns="0" tIns="0" rIns="0" bIns="0" anchor="t" anchorCtr="0">
              <a:spAutoFit/>
            </a:bodyPr>
            <a:lstStyle/>
            <a:p>
              <a:pPr algn="l"/>
              <a:r>
                <a:rPr lang="ko-KR" sz="1800" b="1" dirty="0">
                  <a:solidFill>
                    <a:schemeClr val="accent2"/>
                  </a:solidFill>
                  <a:latin typeface="+mn-lt"/>
                  <a:ea typeface="+mn-ea"/>
                  <a:cs typeface="+mn-cs"/>
                </a:rPr>
                <a:t>예측</a:t>
              </a:r>
            </a:p>
          </p:txBody>
        </p:sp>
        <p:sp>
          <p:nvSpPr>
            <p:cNvPr id="16" name="TextBox 16"/>
            <p:cNvSpPr txBox="1"/>
            <p:nvPr/>
          </p:nvSpPr>
          <p:spPr>
            <a:xfrm>
              <a:off x="1191006" y="5835015"/>
              <a:ext cx="7312000" cy="352044"/>
            </a:xfrm>
            <a:prstGeom prst="rect">
              <a:avLst/>
            </a:prstGeom>
            <a:noFill/>
            <a:ln>
              <a:noFill/>
            </a:ln>
          </p:spPr>
          <p:txBody>
            <a:bodyPr wrap="none" lIns="0" tIns="0" rIns="0" bIns="0" anchor="t" anchorCtr="0">
              <a:spAutoFit/>
            </a:bodyPr>
            <a:lstStyle/>
            <a:p>
              <a:pPr algn="l"/>
              <a:r>
                <a:rPr lang="ko-KR" sz="1800" dirty="0">
                  <a:solidFill>
                    <a:schemeClr val="dk1"/>
                  </a:solidFill>
                  <a:latin typeface="+mn-lt"/>
                  <a:ea typeface="+mn-ea"/>
                  <a:cs typeface="+mn-cs"/>
                </a:rPr>
                <a:t>0.5 Hz를 1 Hz로 바꾸면 한 번 커졌다 작아지는 시간은 얼마일까요?</a:t>
              </a:r>
            </a:p>
          </p:txBody>
        </p:sp>
      </p:grpSp>
      <p:grpSp>
        <p:nvGrpSpPr>
          <p:cNvPr id="21" name="footer"/>
          <p:cNvGrpSpPr/>
          <p:nvPr/>
        </p:nvGrpSpPr>
        <p:grpSpPr>
          <a:xfrm>
            <a:off x="489966" y="6429375"/>
            <a:ext cx="11212068" cy="320612"/>
            <a:chOff x="489966" y="6429375"/>
            <a:chExt cx="11212068" cy="320612"/>
          </a:xfrm>
        </p:grpSpPr>
        <p:sp>
          <p:nvSpPr>
            <p:cNvPr id="18" name="Line 18"/>
            <p:cNvSpPr/>
            <p:nvPr/>
          </p:nvSpPr>
          <p:spPr>
            <a:xfrm>
              <a:off x="495300" y="6429375"/>
              <a:ext cx="11201400" cy="9525"/>
            </a:xfrm>
            <a:custGeom>
              <a:avLst/>
              <a:gdLst/>
              <a:ahLst/>
              <a:cxnLst/>
              <a:rect l="l" t="t" r="r" b="b"/>
              <a:pathLst>
                <a:path w="11201400" h="9525">
                  <a:moveTo>
                    <a:pt x="0" y="0"/>
                  </a:moveTo>
                  <a:lnTo>
                    <a:pt x="11201400" y="0"/>
                  </a:lnTo>
                </a:path>
              </a:pathLst>
            </a:custGeom>
            <a:noFill/>
            <a:ln w="9525">
              <a:solidFill>
                <a:schemeClr val="accent6"/>
              </a:solidFill>
            </a:ln>
          </p:spPr>
        </p:sp>
        <p:sp>
          <p:nvSpPr>
            <p:cNvPr id="19" name="TextBox 19"/>
            <p:cNvSpPr txBox="1"/>
            <p:nvPr/>
          </p:nvSpPr>
          <p:spPr>
            <a:xfrm>
              <a:off x="489966" y="6544628"/>
              <a:ext cx="2999442" cy="205359"/>
            </a:xfrm>
            <a:prstGeom prst="rect">
              <a:avLst/>
            </a:prstGeom>
            <a:noFill/>
            <a:ln>
              <a:noFill/>
            </a:ln>
          </p:spPr>
          <p:txBody>
            <a:bodyPr wrap="none" lIns="0" tIns="0" rIns="0" bIns="0" anchor="t" anchorCtr="0">
              <a:spAutoFit/>
            </a:bodyPr>
            <a:lstStyle/>
            <a:p>
              <a:pPr algn="l"/>
              <a:r>
                <a:rPr lang="ko-KR" sz="1050" dirty="0">
                  <a:solidFill>
                    <a:schemeClr val="accent5"/>
                  </a:solidFill>
                  <a:latin typeface="+mn-lt"/>
                  <a:ea typeface="+mn-ea"/>
                  <a:cs typeface="+mn-cs"/>
                </a:rPr>
                <a:t>계산한 사인파 도식 · 가로 전체 4초 · T = 1 / f</a:t>
              </a:r>
            </a:p>
          </p:txBody>
        </p:sp>
        <p:sp>
          <p:nvSpPr>
            <p:cNvPr id="20" name="TextBox 20"/>
            <p:cNvSpPr txBox="1"/>
            <p:nvPr/>
          </p:nvSpPr>
          <p:spPr>
            <a:xfrm>
              <a:off x="11049000" y="6544628"/>
              <a:ext cx="647700" cy="205359"/>
            </a:xfrm>
            <a:prstGeom prst="rect">
              <a:avLst/>
            </a:prstGeom>
            <a:noFill/>
            <a:ln>
              <a:noFill/>
            </a:ln>
          </p:spPr>
          <p:txBody>
            <a:bodyPr wrap="none" lIns="0" tIns="0" rIns="0" bIns="0" anchor="t" anchorCtr="0">
              <a:spAutoFit/>
            </a:bodyPr>
            <a:lstStyle/>
            <a:p>
              <a:pPr algn="r"/>
              <a:r>
                <a:rPr lang="ko-KR" sz="1050" dirty="0">
                  <a:solidFill>
                    <a:schemeClr val="accent5"/>
                  </a:solidFill>
                  <a:latin typeface="+mn-lt"/>
                  <a:ea typeface="+mn-ea"/>
                  <a:cs typeface="+mn-cs"/>
                </a:rPr>
                <a:t>07</a:t>
              </a:r>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5" name="header"/>
          <p:cNvGrpSpPr/>
          <p:nvPr/>
        </p:nvGrpSpPr>
        <p:grpSpPr>
          <a:xfrm>
            <a:off x="479298" y="282892"/>
            <a:ext cx="7730795" cy="1313117"/>
            <a:chOff x="479298" y="282892"/>
            <a:chExt cx="7730795" cy="1313117"/>
          </a:xfrm>
        </p:grpSpPr>
        <p:sp>
          <p:nvSpPr>
            <p:cNvPr id="2" name="TextBox 2"/>
            <p:cNvSpPr txBox="1"/>
            <p:nvPr/>
          </p:nvSpPr>
          <p:spPr>
            <a:xfrm>
              <a:off x="488442" y="282892"/>
              <a:ext cx="6500000" cy="264033"/>
            </a:xfrm>
            <a:prstGeom prst="rect">
              <a:avLst/>
            </a:prstGeom>
            <a:noFill/>
            <a:ln>
              <a:noFill/>
            </a:ln>
          </p:spPr>
          <p:txBody>
            <a:bodyPr wrap="none" lIns="0" tIns="0" rIns="0" bIns="0" anchor="t" anchorCtr="0">
              <a:spAutoFit/>
            </a:bodyPr>
            <a:lstStyle/>
            <a:p>
              <a:pPr algn="l"/>
              <a:r>
                <a:rPr lang="en-US" sz="1350" b="1" dirty="0">
                  <a:solidFill>
                    <a:schemeClr val="accent2"/>
                  </a:solidFill>
                  <a:latin typeface="+mn-lt"/>
                  <a:ea typeface="+mn-ea"/>
                  <a:cs typeface="+mn-cs"/>
                </a:rPr>
                <a:t>W03 / 기본 개념</a:t>
              </a:r>
            </a:p>
          </p:txBody>
        </p:sp>
        <p:sp>
          <p:nvSpPr>
            <p:cNvPr id="3" name="TextBox 3"/>
            <p:cNvSpPr txBox="1"/>
            <p:nvPr/>
          </p:nvSpPr>
          <p:spPr>
            <a:xfrm>
              <a:off x="479298" y="688658"/>
              <a:ext cx="5051731" cy="616077"/>
            </a:xfrm>
            <a:prstGeom prst="rect">
              <a:avLst/>
            </a:prstGeom>
            <a:noFill/>
            <a:ln>
              <a:noFill/>
            </a:ln>
          </p:spPr>
          <p:txBody>
            <a:bodyPr wrap="none" lIns="0" tIns="0" rIns="0" bIns="0" anchor="t" anchorCtr="0">
              <a:spAutoFit/>
            </a:bodyPr>
            <a:lstStyle/>
            <a:p>
              <a:pPr algn="l"/>
              <a:r>
                <a:rPr lang="ko-KR" sz="3150" b="1" dirty="0">
                  <a:solidFill>
                    <a:schemeClr val="dk1"/>
                  </a:solidFill>
                  <a:latin typeface="+mn-lt"/>
                  <a:ea typeface="+mn-ea"/>
                  <a:cs typeface="+mn-cs"/>
                </a:rPr>
                <a:t>위상 · 반복 안에서의 위치</a:t>
              </a:r>
            </a:p>
          </p:txBody>
        </p:sp>
        <p:sp>
          <p:nvSpPr>
            <p:cNvPr id="4" name="TextBox 4"/>
            <p:cNvSpPr txBox="1"/>
            <p:nvPr/>
          </p:nvSpPr>
          <p:spPr>
            <a:xfrm>
              <a:off x="486156" y="1243965"/>
              <a:ext cx="7723937" cy="352044"/>
            </a:xfrm>
            <a:prstGeom prst="rect">
              <a:avLst/>
            </a:prstGeom>
            <a:noFill/>
            <a:ln>
              <a:noFill/>
            </a:ln>
          </p:spPr>
          <p:txBody>
            <a:bodyPr wrap="none" lIns="0" tIns="0" rIns="0" bIns="0" anchor="t" anchorCtr="0">
              <a:spAutoFit/>
            </a:bodyPr>
            <a:lstStyle/>
            <a:p>
              <a:pPr algn="l"/>
              <a:r>
                <a:rPr lang="ko-KR" sz="1800" dirty="0">
                  <a:solidFill>
                    <a:schemeClr val="accent5"/>
                  </a:solidFill>
                  <a:latin typeface="+mn-lt"/>
                  <a:ea typeface="+mn-ea"/>
                  <a:cs typeface="+mn-cs"/>
                </a:rPr>
                <a:t>같은 속도와 같은 범위에서도, 시작하는 지점을 다르게 할 수 있습니다.</a:t>
              </a:r>
            </a:p>
          </p:txBody>
        </p:sp>
      </p:grpSp>
      <p:grpSp>
        <p:nvGrpSpPr>
          <p:cNvPr id="18" name="body"/>
          <p:cNvGrpSpPr/>
          <p:nvPr/>
        </p:nvGrpSpPr>
        <p:grpSpPr>
          <a:xfrm>
            <a:off x="486156" y="2505075"/>
            <a:ext cx="10800969" cy="3681984"/>
            <a:chOff x="486156" y="2505075"/>
            <a:chExt cx="10800969" cy="3681984"/>
          </a:xfrm>
        </p:grpSpPr>
        <p:sp>
          <p:nvSpPr>
            <p:cNvPr id="6" name="Line 6"/>
            <p:cNvSpPr/>
            <p:nvPr/>
          </p:nvSpPr>
          <p:spPr>
            <a:xfrm>
              <a:off x="904875" y="4838700"/>
              <a:ext cx="10382250" cy="9525"/>
            </a:xfrm>
            <a:custGeom>
              <a:avLst/>
              <a:gdLst/>
              <a:ahLst/>
              <a:cxnLst/>
              <a:rect l="l" t="t" r="r" b="b"/>
              <a:pathLst>
                <a:path w="10382250" h="9525">
                  <a:moveTo>
                    <a:pt x="0" y="0"/>
                  </a:moveTo>
                  <a:lnTo>
                    <a:pt x="10382250" y="0"/>
                  </a:lnTo>
                </a:path>
              </a:pathLst>
            </a:custGeom>
            <a:noFill/>
            <a:ln w="9525">
              <a:solidFill>
                <a:schemeClr val="accent6"/>
              </a:solidFill>
            </a:ln>
          </p:spPr>
        </p:sp>
        <p:sp>
          <p:nvSpPr>
            <p:cNvPr id="7" name="Line 7"/>
            <p:cNvSpPr/>
            <p:nvPr/>
          </p:nvSpPr>
          <p:spPr>
            <a:xfrm>
              <a:off x="904875" y="2505075"/>
              <a:ext cx="9525" cy="2333625"/>
            </a:xfrm>
            <a:custGeom>
              <a:avLst/>
              <a:gdLst/>
              <a:ahLst/>
              <a:cxnLst/>
              <a:rect l="l" t="t" r="r" b="b"/>
              <a:pathLst>
                <a:path w="9525" h="2333625">
                  <a:moveTo>
                    <a:pt x="0" y="0"/>
                  </a:moveTo>
                  <a:lnTo>
                    <a:pt x="0" y="2333625"/>
                  </a:lnTo>
                </a:path>
              </a:pathLst>
            </a:custGeom>
            <a:noFill/>
            <a:ln w="9525">
              <a:solidFill>
                <a:schemeClr val="accent6"/>
              </a:solidFill>
            </a:ln>
          </p:spPr>
        </p:sp>
        <p:sp>
          <p:nvSpPr>
            <p:cNvPr id="8" name="Line 8"/>
            <p:cNvSpPr/>
            <p:nvPr/>
          </p:nvSpPr>
          <p:spPr>
            <a:xfrm>
              <a:off x="904875" y="3671888"/>
              <a:ext cx="10382250" cy="9525"/>
            </a:xfrm>
            <a:custGeom>
              <a:avLst/>
              <a:gdLst/>
              <a:ahLst/>
              <a:cxnLst/>
              <a:rect l="l" t="t" r="r" b="b"/>
              <a:pathLst>
                <a:path w="10382250" h="9525">
                  <a:moveTo>
                    <a:pt x="0" y="0"/>
                  </a:moveTo>
                  <a:lnTo>
                    <a:pt x="10382250" y="0"/>
                  </a:lnTo>
                </a:path>
              </a:pathLst>
            </a:custGeom>
            <a:noFill/>
            <a:ln w="9525">
              <a:solidFill>
                <a:schemeClr val="accent6"/>
              </a:solidFill>
            </a:ln>
          </p:spPr>
        </p:sp>
        <p:sp>
          <p:nvSpPr>
            <p:cNvPr id="9" name="Polyline 9"/>
            <p:cNvSpPr/>
            <p:nvPr/>
          </p:nvSpPr>
          <p:spPr>
            <a:xfrm>
              <a:off x="904875" y="2699576"/>
              <a:ext cx="10382250" cy="1944624"/>
            </a:xfrm>
            <a:custGeom>
              <a:avLst/>
              <a:gdLst/>
              <a:ahLst/>
              <a:cxnLst/>
              <a:rect l="l" t="t" r="r" b="b"/>
              <a:pathLst>
                <a:path w="10382250" h="1944624">
                  <a:moveTo>
                    <a:pt x="0" y="972312"/>
                  </a:moveTo>
                  <a:lnTo>
                    <a:pt x="64865" y="896017"/>
                  </a:lnTo>
                  <a:lnTo>
                    <a:pt x="129731" y="820198"/>
                  </a:lnTo>
                  <a:lnTo>
                    <a:pt x="194691" y="745331"/>
                  </a:lnTo>
                  <a:lnTo>
                    <a:pt x="259556" y="671798"/>
                  </a:lnTo>
                  <a:lnTo>
                    <a:pt x="324422" y="600170"/>
                  </a:lnTo>
                  <a:lnTo>
                    <a:pt x="389382" y="530924"/>
                  </a:lnTo>
                  <a:lnTo>
                    <a:pt x="454247" y="464249"/>
                  </a:lnTo>
                  <a:lnTo>
                    <a:pt x="519112" y="400812"/>
                  </a:lnTo>
                  <a:lnTo>
                    <a:pt x="583978" y="340804"/>
                  </a:lnTo>
                  <a:lnTo>
                    <a:pt x="648843" y="284797"/>
                  </a:lnTo>
                  <a:lnTo>
                    <a:pt x="713804" y="232981"/>
                  </a:lnTo>
                  <a:lnTo>
                    <a:pt x="778669" y="185642"/>
                  </a:lnTo>
                  <a:lnTo>
                    <a:pt x="843534" y="143256"/>
                  </a:lnTo>
                  <a:lnTo>
                    <a:pt x="908494" y="105918"/>
                  </a:lnTo>
                  <a:lnTo>
                    <a:pt x="973360" y="74009"/>
                  </a:lnTo>
                  <a:lnTo>
                    <a:pt x="1038225" y="47530"/>
                  </a:lnTo>
                  <a:lnTo>
                    <a:pt x="1103090" y="26860"/>
                  </a:lnTo>
                  <a:lnTo>
                    <a:pt x="1167956" y="11906"/>
                  </a:lnTo>
                  <a:lnTo>
                    <a:pt x="1232916" y="2953"/>
                  </a:lnTo>
                  <a:lnTo>
                    <a:pt x="1297781" y="0"/>
                  </a:lnTo>
                  <a:lnTo>
                    <a:pt x="1362646" y="2953"/>
                  </a:lnTo>
                  <a:lnTo>
                    <a:pt x="1427607" y="11906"/>
                  </a:lnTo>
                  <a:lnTo>
                    <a:pt x="1492472" y="26860"/>
                  </a:lnTo>
                  <a:lnTo>
                    <a:pt x="1557338" y="47530"/>
                  </a:lnTo>
                  <a:lnTo>
                    <a:pt x="1622203" y="74009"/>
                  </a:lnTo>
                  <a:lnTo>
                    <a:pt x="1687068" y="105918"/>
                  </a:lnTo>
                  <a:lnTo>
                    <a:pt x="1752028" y="143256"/>
                  </a:lnTo>
                  <a:lnTo>
                    <a:pt x="1816894" y="185642"/>
                  </a:lnTo>
                  <a:lnTo>
                    <a:pt x="1881759" y="232981"/>
                  </a:lnTo>
                  <a:lnTo>
                    <a:pt x="1946720" y="284797"/>
                  </a:lnTo>
                  <a:lnTo>
                    <a:pt x="2011585" y="340804"/>
                  </a:lnTo>
                  <a:lnTo>
                    <a:pt x="2076450" y="400812"/>
                  </a:lnTo>
                  <a:lnTo>
                    <a:pt x="2141315" y="464249"/>
                  </a:lnTo>
                  <a:lnTo>
                    <a:pt x="2206180" y="530924"/>
                  </a:lnTo>
                  <a:lnTo>
                    <a:pt x="2271141" y="600170"/>
                  </a:lnTo>
                  <a:lnTo>
                    <a:pt x="2336006" y="671798"/>
                  </a:lnTo>
                  <a:lnTo>
                    <a:pt x="2400872" y="745331"/>
                  </a:lnTo>
                  <a:lnTo>
                    <a:pt x="2465832" y="820198"/>
                  </a:lnTo>
                  <a:lnTo>
                    <a:pt x="2530697" y="896017"/>
                  </a:lnTo>
                  <a:lnTo>
                    <a:pt x="2595562" y="972312"/>
                  </a:lnTo>
                  <a:lnTo>
                    <a:pt x="2660428" y="1048607"/>
                  </a:lnTo>
                  <a:lnTo>
                    <a:pt x="2725293" y="1124426"/>
                  </a:lnTo>
                  <a:lnTo>
                    <a:pt x="2790254" y="1199293"/>
                  </a:lnTo>
                  <a:lnTo>
                    <a:pt x="2855119" y="1272826"/>
                  </a:lnTo>
                  <a:lnTo>
                    <a:pt x="2919984" y="1344454"/>
                  </a:lnTo>
                  <a:lnTo>
                    <a:pt x="2984944" y="1413700"/>
                  </a:lnTo>
                  <a:lnTo>
                    <a:pt x="3049810" y="1480375"/>
                  </a:lnTo>
                  <a:lnTo>
                    <a:pt x="3114675" y="1543812"/>
                  </a:lnTo>
                  <a:lnTo>
                    <a:pt x="3179540" y="1603820"/>
                  </a:lnTo>
                  <a:lnTo>
                    <a:pt x="3244406" y="1659826"/>
                  </a:lnTo>
                  <a:lnTo>
                    <a:pt x="3309366" y="1711642"/>
                  </a:lnTo>
                  <a:lnTo>
                    <a:pt x="3374231" y="1758982"/>
                  </a:lnTo>
                  <a:lnTo>
                    <a:pt x="3439096" y="1801368"/>
                  </a:lnTo>
                  <a:lnTo>
                    <a:pt x="3504057" y="1838706"/>
                  </a:lnTo>
                  <a:lnTo>
                    <a:pt x="3568922" y="1870615"/>
                  </a:lnTo>
                  <a:lnTo>
                    <a:pt x="3633788" y="1897094"/>
                  </a:lnTo>
                  <a:lnTo>
                    <a:pt x="3698653" y="1917763"/>
                  </a:lnTo>
                  <a:lnTo>
                    <a:pt x="3763518" y="1932718"/>
                  </a:lnTo>
                  <a:lnTo>
                    <a:pt x="3828478" y="1941671"/>
                  </a:lnTo>
                  <a:lnTo>
                    <a:pt x="3893344" y="1944624"/>
                  </a:lnTo>
                  <a:lnTo>
                    <a:pt x="3958209" y="1941671"/>
                  </a:lnTo>
                  <a:lnTo>
                    <a:pt x="4023170" y="1932718"/>
                  </a:lnTo>
                  <a:lnTo>
                    <a:pt x="4088035" y="1917763"/>
                  </a:lnTo>
                  <a:lnTo>
                    <a:pt x="4152900" y="1897094"/>
                  </a:lnTo>
                  <a:lnTo>
                    <a:pt x="4217765" y="1870615"/>
                  </a:lnTo>
                  <a:lnTo>
                    <a:pt x="4282630" y="1838706"/>
                  </a:lnTo>
                  <a:lnTo>
                    <a:pt x="4347591" y="1801368"/>
                  </a:lnTo>
                  <a:lnTo>
                    <a:pt x="4412456" y="1758982"/>
                  </a:lnTo>
                  <a:lnTo>
                    <a:pt x="4477321" y="1711642"/>
                  </a:lnTo>
                  <a:lnTo>
                    <a:pt x="4542282" y="1659826"/>
                  </a:lnTo>
                  <a:lnTo>
                    <a:pt x="4607147" y="1603820"/>
                  </a:lnTo>
                  <a:lnTo>
                    <a:pt x="4672012" y="1543812"/>
                  </a:lnTo>
                  <a:lnTo>
                    <a:pt x="4736878" y="1480375"/>
                  </a:lnTo>
                  <a:lnTo>
                    <a:pt x="4801743" y="1413700"/>
                  </a:lnTo>
                  <a:lnTo>
                    <a:pt x="4866704" y="1344454"/>
                  </a:lnTo>
                  <a:lnTo>
                    <a:pt x="4931569" y="1272826"/>
                  </a:lnTo>
                  <a:lnTo>
                    <a:pt x="4996434" y="1199293"/>
                  </a:lnTo>
                  <a:lnTo>
                    <a:pt x="5061394" y="1124426"/>
                  </a:lnTo>
                  <a:lnTo>
                    <a:pt x="5126260" y="1048607"/>
                  </a:lnTo>
                  <a:lnTo>
                    <a:pt x="5191125" y="972312"/>
                  </a:lnTo>
                  <a:lnTo>
                    <a:pt x="5255990" y="896017"/>
                  </a:lnTo>
                  <a:lnTo>
                    <a:pt x="5320856" y="820198"/>
                  </a:lnTo>
                  <a:lnTo>
                    <a:pt x="5385816" y="745331"/>
                  </a:lnTo>
                  <a:lnTo>
                    <a:pt x="5450681" y="671798"/>
                  </a:lnTo>
                  <a:lnTo>
                    <a:pt x="5515546" y="600170"/>
                  </a:lnTo>
                  <a:lnTo>
                    <a:pt x="5580507" y="530924"/>
                  </a:lnTo>
                  <a:lnTo>
                    <a:pt x="5645372" y="464249"/>
                  </a:lnTo>
                  <a:lnTo>
                    <a:pt x="5710238" y="400812"/>
                  </a:lnTo>
                  <a:lnTo>
                    <a:pt x="5775103" y="340804"/>
                  </a:lnTo>
                  <a:lnTo>
                    <a:pt x="5839968" y="284797"/>
                  </a:lnTo>
                  <a:lnTo>
                    <a:pt x="5904929" y="232981"/>
                  </a:lnTo>
                  <a:lnTo>
                    <a:pt x="5969794" y="185642"/>
                  </a:lnTo>
                  <a:lnTo>
                    <a:pt x="6034659" y="143256"/>
                  </a:lnTo>
                  <a:lnTo>
                    <a:pt x="6099620" y="105918"/>
                  </a:lnTo>
                  <a:lnTo>
                    <a:pt x="6164485" y="74009"/>
                  </a:lnTo>
                  <a:lnTo>
                    <a:pt x="6229350" y="47530"/>
                  </a:lnTo>
                  <a:lnTo>
                    <a:pt x="6294215" y="26860"/>
                  </a:lnTo>
                  <a:lnTo>
                    <a:pt x="6359080" y="11906"/>
                  </a:lnTo>
                  <a:lnTo>
                    <a:pt x="6424041" y="2953"/>
                  </a:lnTo>
                  <a:lnTo>
                    <a:pt x="6488906" y="0"/>
                  </a:lnTo>
                  <a:lnTo>
                    <a:pt x="6553771" y="2953"/>
                  </a:lnTo>
                  <a:lnTo>
                    <a:pt x="6618732" y="11906"/>
                  </a:lnTo>
                  <a:lnTo>
                    <a:pt x="6683597" y="26860"/>
                  </a:lnTo>
                  <a:lnTo>
                    <a:pt x="6748462" y="47530"/>
                  </a:lnTo>
                  <a:lnTo>
                    <a:pt x="6813328" y="74009"/>
                  </a:lnTo>
                  <a:lnTo>
                    <a:pt x="6878193" y="105918"/>
                  </a:lnTo>
                  <a:lnTo>
                    <a:pt x="6943154" y="143256"/>
                  </a:lnTo>
                  <a:lnTo>
                    <a:pt x="7008019" y="185642"/>
                  </a:lnTo>
                  <a:lnTo>
                    <a:pt x="7072884" y="232981"/>
                  </a:lnTo>
                  <a:lnTo>
                    <a:pt x="7137844" y="284797"/>
                  </a:lnTo>
                  <a:lnTo>
                    <a:pt x="7202710" y="340804"/>
                  </a:lnTo>
                  <a:lnTo>
                    <a:pt x="7267575" y="400812"/>
                  </a:lnTo>
                  <a:lnTo>
                    <a:pt x="7332440" y="464249"/>
                  </a:lnTo>
                  <a:lnTo>
                    <a:pt x="7397306" y="530924"/>
                  </a:lnTo>
                  <a:lnTo>
                    <a:pt x="7462266" y="600170"/>
                  </a:lnTo>
                  <a:lnTo>
                    <a:pt x="7527131" y="671798"/>
                  </a:lnTo>
                  <a:lnTo>
                    <a:pt x="7591996" y="745331"/>
                  </a:lnTo>
                  <a:lnTo>
                    <a:pt x="7656957" y="820198"/>
                  </a:lnTo>
                  <a:lnTo>
                    <a:pt x="7721822" y="896017"/>
                  </a:lnTo>
                  <a:lnTo>
                    <a:pt x="7786688" y="972312"/>
                  </a:lnTo>
                  <a:lnTo>
                    <a:pt x="7851553" y="1048607"/>
                  </a:lnTo>
                  <a:lnTo>
                    <a:pt x="7916418" y="1124426"/>
                  </a:lnTo>
                  <a:lnTo>
                    <a:pt x="7981379" y="1199293"/>
                  </a:lnTo>
                  <a:lnTo>
                    <a:pt x="8046244" y="1272826"/>
                  </a:lnTo>
                  <a:lnTo>
                    <a:pt x="8111109" y="1344454"/>
                  </a:lnTo>
                  <a:lnTo>
                    <a:pt x="8176070" y="1413700"/>
                  </a:lnTo>
                  <a:lnTo>
                    <a:pt x="8240935" y="1480375"/>
                  </a:lnTo>
                  <a:lnTo>
                    <a:pt x="8305800" y="1543812"/>
                  </a:lnTo>
                  <a:lnTo>
                    <a:pt x="8370665" y="1603820"/>
                  </a:lnTo>
                  <a:lnTo>
                    <a:pt x="8435530" y="1659826"/>
                  </a:lnTo>
                  <a:lnTo>
                    <a:pt x="8500491" y="1711642"/>
                  </a:lnTo>
                  <a:lnTo>
                    <a:pt x="8565356" y="1758982"/>
                  </a:lnTo>
                  <a:lnTo>
                    <a:pt x="8630222" y="1801368"/>
                  </a:lnTo>
                  <a:lnTo>
                    <a:pt x="8695182" y="1838706"/>
                  </a:lnTo>
                  <a:lnTo>
                    <a:pt x="8760047" y="1870615"/>
                  </a:lnTo>
                  <a:lnTo>
                    <a:pt x="8824912" y="1897094"/>
                  </a:lnTo>
                  <a:lnTo>
                    <a:pt x="8889778" y="1917763"/>
                  </a:lnTo>
                  <a:lnTo>
                    <a:pt x="8954643" y="1932718"/>
                  </a:lnTo>
                  <a:lnTo>
                    <a:pt x="9019604" y="1941671"/>
                  </a:lnTo>
                  <a:lnTo>
                    <a:pt x="9084469" y="1944624"/>
                  </a:lnTo>
                  <a:lnTo>
                    <a:pt x="9149334" y="1941671"/>
                  </a:lnTo>
                  <a:lnTo>
                    <a:pt x="9214295" y="1932718"/>
                  </a:lnTo>
                  <a:lnTo>
                    <a:pt x="9279160" y="1917763"/>
                  </a:lnTo>
                  <a:lnTo>
                    <a:pt x="9344025" y="1897094"/>
                  </a:lnTo>
                  <a:lnTo>
                    <a:pt x="9408890" y="1870615"/>
                  </a:lnTo>
                  <a:lnTo>
                    <a:pt x="9473755" y="1838706"/>
                  </a:lnTo>
                  <a:lnTo>
                    <a:pt x="9538716" y="1801368"/>
                  </a:lnTo>
                  <a:lnTo>
                    <a:pt x="9603581" y="1758982"/>
                  </a:lnTo>
                  <a:lnTo>
                    <a:pt x="9668446" y="1711642"/>
                  </a:lnTo>
                  <a:lnTo>
                    <a:pt x="9733407" y="1659826"/>
                  </a:lnTo>
                  <a:lnTo>
                    <a:pt x="9798272" y="1603820"/>
                  </a:lnTo>
                  <a:lnTo>
                    <a:pt x="9863138" y="1543812"/>
                  </a:lnTo>
                  <a:lnTo>
                    <a:pt x="9928003" y="1480375"/>
                  </a:lnTo>
                  <a:lnTo>
                    <a:pt x="9992868" y="1413700"/>
                  </a:lnTo>
                  <a:lnTo>
                    <a:pt x="10057828" y="1344454"/>
                  </a:lnTo>
                  <a:lnTo>
                    <a:pt x="10122694" y="1272826"/>
                  </a:lnTo>
                  <a:lnTo>
                    <a:pt x="10187559" y="1199293"/>
                  </a:lnTo>
                  <a:lnTo>
                    <a:pt x="10252520" y="1124426"/>
                  </a:lnTo>
                  <a:lnTo>
                    <a:pt x="10317385" y="1048607"/>
                  </a:lnTo>
                  <a:lnTo>
                    <a:pt x="10382250" y="972312"/>
                  </a:lnTo>
                </a:path>
              </a:pathLst>
            </a:custGeom>
            <a:noFill/>
            <a:ln w="28575">
              <a:solidFill>
                <a:schemeClr val="accent3"/>
              </a:solidFill>
            </a:ln>
          </p:spPr>
        </p:sp>
        <p:sp>
          <p:nvSpPr>
            <p:cNvPr id="10" name="Line 10"/>
            <p:cNvSpPr/>
            <p:nvPr/>
          </p:nvSpPr>
          <p:spPr>
            <a:xfrm>
              <a:off x="904875" y="4838700"/>
              <a:ext cx="10382250" cy="9525"/>
            </a:xfrm>
            <a:custGeom>
              <a:avLst/>
              <a:gdLst/>
              <a:ahLst/>
              <a:cxnLst/>
              <a:rect l="l" t="t" r="r" b="b"/>
              <a:pathLst>
                <a:path w="10382250" h="9525">
                  <a:moveTo>
                    <a:pt x="0" y="0"/>
                  </a:moveTo>
                  <a:lnTo>
                    <a:pt x="10382250" y="0"/>
                  </a:lnTo>
                </a:path>
              </a:pathLst>
            </a:custGeom>
            <a:noFill/>
            <a:ln w="9525">
              <a:solidFill>
                <a:schemeClr val="accent6"/>
              </a:solidFill>
            </a:ln>
          </p:spPr>
        </p:sp>
        <p:sp>
          <p:nvSpPr>
            <p:cNvPr id="11" name="Line 11"/>
            <p:cNvSpPr/>
            <p:nvPr/>
          </p:nvSpPr>
          <p:spPr>
            <a:xfrm>
              <a:off x="904875" y="2505075"/>
              <a:ext cx="9525" cy="2333625"/>
            </a:xfrm>
            <a:custGeom>
              <a:avLst/>
              <a:gdLst/>
              <a:ahLst/>
              <a:cxnLst/>
              <a:rect l="l" t="t" r="r" b="b"/>
              <a:pathLst>
                <a:path w="9525" h="2333625">
                  <a:moveTo>
                    <a:pt x="0" y="0"/>
                  </a:moveTo>
                  <a:lnTo>
                    <a:pt x="0" y="2333625"/>
                  </a:lnTo>
                </a:path>
              </a:pathLst>
            </a:custGeom>
            <a:noFill/>
            <a:ln w="9525">
              <a:solidFill>
                <a:schemeClr val="accent6"/>
              </a:solidFill>
            </a:ln>
          </p:spPr>
        </p:sp>
        <p:sp>
          <p:nvSpPr>
            <p:cNvPr id="12" name="Line 12"/>
            <p:cNvSpPr/>
            <p:nvPr/>
          </p:nvSpPr>
          <p:spPr>
            <a:xfrm>
              <a:off x="904875" y="3671888"/>
              <a:ext cx="10382250" cy="9525"/>
            </a:xfrm>
            <a:custGeom>
              <a:avLst/>
              <a:gdLst/>
              <a:ahLst/>
              <a:cxnLst/>
              <a:rect l="l" t="t" r="r" b="b"/>
              <a:pathLst>
                <a:path w="10382250" h="9525">
                  <a:moveTo>
                    <a:pt x="0" y="0"/>
                  </a:moveTo>
                  <a:lnTo>
                    <a:pt x="10382250" y="0"/>
                  </a:lnTo>
                </a:path>
              </a:pathLst>
            </a:custGeom>
            <a:noFill/>
            <a:ln w="9525">
              <a:solidFill>
                <a:schemeClr val="accent6"/>
              </a:solidFill>
            </a:ln>
          </p:spPr>
        </p:sp>
        <p:sp>
          <p:nvSpPr>
            <p:cNvPr id="13" name="Polyline 13"/>
            <p:cNvSpPr/>
            <p:nvPr/>
          </p:nvSpPr>
          <p:spPr>
            <a:xfrm>
              <a:off x="904875" y="2699576"/>
              <a:ext cx="10382250" cy="1944624"/>
            </a:xfrm>
            <a:custGeom>
              <a:avLst/>
              <a:gdLst/>
              <a:ahLst/>
              <a:cxnLst/>
              <a:rect l="l" t="t" r="r" b="b"/>
              <a:pathLst>
                <a:path w="10382250" h="1944624">
                  <a:moveTo>
                    <a:pt x="0" y="0"/>
                  </a:moveTo>
                  <a:lnTo>
                    <a:pt x="64865" y="2953"/>
                  </a:lnTo>
                  <a:lnTo>
                    <a:pt x="129731" y="11906"/>
                  </a:lnTo>
                  <a:lnTo>
                    <a:pt x="194691" y="26860"/>
                  </a:lnTo>
                  <a:lnTo>
                    <a:pt x="259556" y="47530"/>
                  </a:lnTo>
                  <a:lnTo>
                    <a:pt x="324422" y="74009"/>
                  </a:lnTo>
                  <a:lnTo>
                    <a:pt x="389382" y="105918"/>
                  </a:lnTo>
                  <a:lnTo>
                    <a:pt x="454247" y="143256"/>
                  </a:lnTo>
                  <a:lnTo>
                    <a:pt x="519112" y="185642"/>
                  </a:lnTo>
                  <a:lnTo>
                    <a:pt x="583978" y="232981"/>
                  </a:lnTo>
                  <a:lnTo>
                    <a:pt x="648843" y="284797"/>
                  </a:lnTo>
                  <a:lnTo>
                    <a:pt x="713804" y="340804"/>
                  </a:lnTo>
                  <a:lnTo>
                    <a:pt x="778669" y="400812"/>
                  </a:lnTo>
                  <a:lnTo>
                    <a:pt x="843534" y="464249"/>
                  </a:lnTo>
                  <a:lnTo>
                    <a:pt x="908494" y="530924"/>
                  </a:lnTo>
                  <a:lnTo>
                    <a:pt x="973360" y="600170"/>
                  </a:lnTo>
                  <a:lnTo>
                    <a:pt x="1038225" y="671798"/>
                  </a:lnTo>
                  <a:lnTo>
                    <a:pt x="1103090" y="745331"/>
                  </a:lnTo>
                  <a:lnTo>
                    <a:pt x="1167956" y="820198"/>
                  </a:lnTo>
                  <a:lnTo>
                    <a:pt x="1232916" y="896017"/>
                  </a:lnTo>
                  <a:lnTo>
                    <a:pt x="1297781" y="972312"/>
                  </a:lnTo>
                  <a:lnTo>
                    <a:pt x="1362646" y="1048607"/>
                  </a:lnTo>
                  <a:lnTo>
                    <a:pt x="1427607" y="1124426"/>
                  </a:lnTo>
                  <a:lnTo>
                    <a:pt x="1492472" y="1199293"/>
                  </a:lnTo>
                  <a:lnTo>
                    <a:pt x="1557338" y="1272826"/>
                  </a:lnTo>
                  <a:lnTo>
                    <a:pt x="1622203" y="1344454"/>
                  </a:lnTo>
                  <a:lnTo>
                    <a:pt x="1687068" y="1413700"/>
                  </a:lnTo>
                  <a:lnTo>
                    <a:pt x="1752028" y="1480375"/>
                  </a:lnTo>
                  <a:lnTo>
                    <a:pt x="1816894" y="1543812"/>
                  </a:lnTo>
                  <a:lnTo>
                    <a:pt x="1881759" y="1603820"/>
                  </a:lnTo>
                  <a:lnTo>
                    <a:pt x="1946720" y="1659826"/>
                  </a:lnTo>
                  <a:lnTo>
                    <a:pt x="2011585" y="1711642"/>
                  </a:lnTo>
                  <a:lnTo>
                    <a:pt x="2076450" y="1758982"/>
                  </a:lnTo>
                  <a:lnTo>
                    <a:pt x="2141315" y="1801368"/>
                  </a:lnTo>
                  <a:lnTo>
                    <a:pt x="2206180" y="1838706"/>
                  </a:lnTo>
                  <a:lnTo>
                    <a:pt x="2271141" y="1870615"/>
                  </a:lnTo>
                  <a:lnTo>
                    <a:pt x="2336006" y="1897094"/>
                  </a:lnTo>
                  <a:lnTo>
                    <a:pt x="2400872" y="1917763"/>
                  </a:lnTo>
                  <a:lnTo>
                    <a:pt x="2465832" y="1932718"/>
                  </a:lnTo>
                  <a:lnTo>
                    <a:pt x="2530697" y="1941671"/>
                  </a:lnTo>
                  <a:lnTo>
                    <a:pt x="2595562" y="1944624"/>
                  </a:lnTo>
                  <a:lnTo>
                    <a:pt x="2660428" y="1941671"/>
                  </a:lnTo>
                  <a:lnTo>
                    <a:pt x="2725293" y="1932718"/>
                  </a:lnTo>
                  <a:lnTo>
                    <a:pt x="2790254" y="1917763"/>
                  </a:lnTo>
                  <a:lnTo>
                    <a:pt x="2855119" y="1897094"/>
                  </a:lnTo>
                  <a:lnTo>
                    <a:pt x="2919984" y="1870615"/>
                  </a:lnTo>
                  <a:lnTo>
                    <a:pt x="2984944" y="1838706"/>
                  </a:lnTo>
                  <a:lnTo>
                    <a:pt x="3049810" y="1801368"/>
                  </a:lnTo>
                  <a:lnTo>
                    <a:pt x="3114675" y="1758982"/>
                  </a:lnTo>
                  <a:lnTo>
                    <a:pt x="3179540" y="1711642"/>
                  </a:lnTo>
                  <a:lnTo>
                    <a:pt x="3244406" y="1659826"/>
                  </a:lnTo>
                  <a:lnTo>
                    <a:pt x="3309366" y="1603820"/>
                  </a:lnTo>
                  <a:lnTo>
                    <a:pt x="3374231" y="1543812"/>
                  </a:lnTo>
                  <a:lnTo>
                    <a:pt x="3439096" y="1480375"/>
                  </a:lnTo>
                  <a:lnTo>
                    <a:pt x="3504057" y="1413700"/>
                  </a:lnTo>
                  <a:lnTo>
                    <a:pt x="3568922" y="1344454"/>
                  </a:lnTo>
                  <a:lnTo>
                    <a:pt x="3633788" y="1272826"/>
                  </a:lnTo>
                  <a:lnTo>
                    <a:pt x="3698653" y="1199293"/>
                  </a:lnTo>
                  <a:lnTo>
                    <a:pt x="3763518" y="1124426"/>
                  </a:lnTo>
                  <a:lnTo>
                    <a:pt x="3828478" y="1048607"/>
                  </a:lnTo>
                  <a:lnTo>
                    <a:pt x="3893344" y="972312"/>
                  </a:lnTo>
                  <a:lnTo>
                    <a:pt x="3958209" y="896017"/>
                  </a:lnTo>
                  <a:lnTo>
                    <a:pt x="4023170" y="820198"/>
                  </a:lnTo>
                  <a:lnTo>
                    <a:pt x="4088035" y="745331"/>
                  </a:lnTo>
                  <a:lnTo>
                    <a:pt x="4152900" y="671798"/>
                  </a:lnTo>
                  <a:lnTo>
                    <a:pt x="4217765" y="600170"/>
                  </a:lnTo>
                  <a:lnTo>
                    <a:pt x="4282630" y="530924"/>
                  </a:lnTo>
                  <a:lnTo>
                    <a:pt x="4347591" y="464249"/>
                  </a:lnTo>
                  <a:lnTo>
                    <a:pt x="4412456" y="400812"/>
                  </a:lnTo>
                  <a:lnTo>
                    <a:pt x="4477321" y="340804"/>
                  </a:lnTo>
                  <a:lnTo>
                    <a:pt x="4542282" y="284797"/>
                  </a:lnTo>
                  <a:lnTo>
                    <a:pt x="4607147" y="232981"/>
                  </a:lnTo>
                  <a:lnTo>
                    <a:pt x="4672012" y="185642"/>
                  </a:lnTo>
                  <a:lnTo>
                    <a:pt x="4736878" y="143256"/>
                  </a:lnTo>
                  <a:lnTo>
                    <a:pt x="4801743" y="105918"/>
                  </a:lnTo>
                  <a:lnTo>
                    <a:pt x="4866704" y="74009"/>
                  </a:lnTo>
                  <a:lnTo>
                    <a:pt x="4931569" y="47530"/>
                  </a:lnTo>
                  <a:lnTo>
                    <a:pt x="4996434" y="26860"/>
                  </a:lnTo>
                  <a:lnTo>
                    <a:pt x="5061394" y="11906"/>
                  </a:lnTo>
                  <a:lnTo>
                    <a:pt x="5126260" y="2953"/>
                  </a:lnTo>
                  <a:lnTo>
                    <a:pt x="5191125" y="0"/>
                  </a:lnTo>
                  <a:lnTo>
                    <a:pt x="5255990" y="2953"/>
                  </a:lnTo>
                  <a:lnTo>
                    <a:pt x="5320856" y="11906"/>
                  </a:lnTo>
                  <a:lnTo>
                    <a:pt x="5385816" y="26860"/>
                  </a:lnTo>
                  <a:lnTo>
                    <a:pt x="5450681" y="47530"/>
                  </a:lnTo>
                  <a:lnTo>
                    <a:pt x="5515546" y="74009"/>
                  </a:lnTo>
                  <a:lnTo>
                    <a:pt x="5580507" y="105918"/>
                  </a:lnTo>
                  <a:lnTo>
                    <a:pt x="5645372" y="143256"/>
                  </a:lnTo>
                  <a:lnTo>
                    <a:pt x="5710238" y="185642"/>
                  </a:lnTo>
                  <a:lnTo>
                    <a:pt x="5775103" y="232981"/>
                  </a:lnTo>
                  <a:lnTo>
                    <a:pt x="5839968" y="284797"/>
                  </a:lnTo>
                  <a:lnTo>
                    <a:pt x="5904929" y="340804"/>
                  </a:lnTo>
                  <a:lnTo>
                    <a:pt x="5969794" y="400812"/>
                  </a:lnTo>
                  <a:lnTo>
                    <a:pt x="6034659" y="464249"/>
                  </a:lnTo>
                  <a:lnTo>
                    <a:pt x="6099620" y="530924"/>
                  </a:lnTo>
                  <a:lnTo>
                    <a:pt x="6164485" y="600170"/>
                  </a:lnTo>
                  <a:lnTo>
                    <a:pt x="6229350" y="671798"/>
                  </a:lnTo>
                  <a:lnTo>
                    <a:pt x="6294215" y="745331"/>
                  </a:lnTo>
                  <a:lnTo>
                    <a:pt x="6359080" y="820198"/>
                  </a:lnTo>
                  <a:lnTo>
                    <a:pt x="6424041" y="896017"/>
                  </a:lnTo>
                  <a:lnTo>
                    <a:pt x="6488906" y="972312"/>
                  </a:lnTo>
                  <a:lnTo>
                    <a:pt x="6553771" y="1048607"/>
                  </a:lnTo>
                  <a:lnTo>
                    <a:pt x="6618732" y="1124426"/>
                  </a:lnTo>
                  <a:lnTo>
                    <a:pt x="6683597" y="1199293"/>
                  </a:lnTo>
                  <a:lnTo>
                    <a:pt x="6748462" y="1272826"/>
                  </a:lnTo>
                  <a:lnTo>
                    <a:pt x="6813328" y="1344454"/>
                  </a:lnTo>
                  <a:lnTo>
                    <a:pt x="6878193" y="1413700"/>
                  </a:lnTo>
                  <a:lnTo>
                    <a:pt x="6943154" y="1480375"/>
                  </a:lnTo>
                  <a:lnTo>
                    <a:pt x="7008019" y="1543812"/>
                  </a:lnTo>
                  <a:lnTo>
                    <a:pt x="7072884" y="1603820"/>
                  </a:lnTo>
                  <a:lnTo>
                    <a:pt x="7137844" y="1659826"/>
                  </a:lnTo>
                  <a:lnTo>
                    <a:pt x="7202710" y="1711642"/>
                  </a:lnTo>
                  <a:lnTo>
                    <a:pt x="7267575" y="1758982"/>
                  </a:lnTo>
                  <a:lnTo>
                    <a:pt x="7332440" y="1801368"/>
                  </a:lnTo>
                  <a:lnTo>
                    <a:pt x="7397306" y="1838706"/>
                  </a:lnTo>
                  <a:lnTo>
                    <a:pt x="7462266" y="1870615"/>
                  </a:lnTo>
                  <a:lnTo>
                    <a:pt x="7527131" y="1897094"/>
                  </a:lnTo>
                  <a:lnTo>
                    <a:pt x="7591996" y="1917763"/>
                  </a:lnTo>
                  <a:lnTo>
                    <a:pt x="7656957" y="1932718"/>
                  </a:lnTo>
                  <a:lnTo>
                    <a:pt x="7721822" y="1941671"/>
                  </a:lnTo>
                  <a:lnTo>
                    <a:pt x="7786688" y="1944624"/>
                  </a:lnTo>
                  <a:lnTo>
                    <a:pt x="7851553" y="1941671"/>
                  </a:lnTo>
                  <a:lnTo>
                    <a:pt x="7916418" y="1932718"/>
                  </a:lnTo>
                  <a:lnTo>
                    <a:pt x="7981379" y="1917763"/>
                  </a:lnTo>
                  <a:lnTo>
                    <a:pt x="8046244" y="1897094"/>
                  </a:lnTo>
                  <a:lnTo>
                    <a:pt x="8111109" y="1870615"/>
                  </a:lnTo>
                  <a:lnTo>
                    <a:pt x="8176070" y="1838706"/>
                  </a:lnTo>
                  <a:lnTo>
                    <a:pt x="8240935" y="1801368"/>
                  </a:lnTo>
                  <a:lnTo>
                    <a:pt x="8305800" y="1758982"/>
                  </a:lnTo>
                  <a:lnTo>
                    <a:pt x="8370665" y="1711642"/>
                  </a:lnTo>
                  <a:lnTo>
                    <a:pt x="8435530" y="1659826"/>
                  </a:lnTo>
                  <a:lnTo>
                    <a:pt x="8500491" y="1603820"/>
                  </a:lnTo>
                  <a:lnTo>
                    <a:pt x="8565356" y="1543812"/>
                  </a:lnTo>
                  <a:lnTo>
                    <a:pt x="8630222" y="1480375"/>
                  </a:lnTo>
                  <a:lnTo>
                    <a:pt x="8695182" y="1413700"/>
                  </a:lnTo>
                  <a:lnTo>
                    <a:pt x="8760047" y="1344454"/>
                  </a:lnTo>
                  <a:lnTo>
                    <a:pt x="8824912" y="1272826"/>
                  </a:lnTo>
                  <a:lnTo>
                    <a:pt x="8889778" y="1199293"/>
                  </a:lnTo>
                  <a:lnTo>
                    <a:pt x="8954643" y="1124426"/>
                  </a:lnTo>
                  <a:lnTo>
                    <a:pt x="9019604" y="1048607"/>
                  </a:lnTo>
                  <a:lnTo>
                    <a:pt x="9084469" y="972312"/>
                  </a:lnTo>
                  <a:lnTo>
                    <a:pt x="9149334" y="896017"/>
                  </a:lnTo>
                  <a:lnTo>
                    <a:pt x="9214295" y="820198"/>
                  </a:lnTo>
                  <a:lnTo>
                    <a:pt x="9279160" y="745331"/>
                  </a:lnTo>
                  <a:lnTo>
                    <a:pt x="9344025" y="671798"/>
                  </a:lnTo>
                  <a:lnTo>
                    <a:pt x="9408890" y="600170"/>
                  </a:lnTo>
                  <a:lnTo>
                    <a:pt x="9473755" y="530924"/>
                  </a:lnTo>
                  <a:lnTo>
                    <a:pt x="9538716" y="464249"/>
                  </a:lnTo>
                  <a:lnTo>
                    <a:pt x="9603581" y="400812"/>
                  </a:lnTo>
                  <a:lnTo>
                    <a:pt x="9668446" y="340804"/>
                  </a:lnTo>
                  <a:lnTo>
                    <a:pt x="9733407" y="284797"/>
                  </a:lnTo>
                  <a:lnTo>
                    <a:pt x="9798272" y="232981"/>
                  </a:lnTo>
                  <a:lnTo>
                    <a:pt x="9863138" y="185642"/>
                  </a:lnTo>
                  <a:lnTo>
                    <a:pt x="9928003" y="143256"/>
                  </a:lnTo>
                  <a:lnTo>
                    <a:pt x="9992868" y="105918"/>
                  </a:lnTo>
                  <a:lnTo>
                    <a:pt x="10057828" y="74009"/>
                  </a:lnTo>
                  <a:lnTo>
                    <a:pt x="10122694" y="47530"/>
                  </a:lnTo>
                  <a:lnTo>
                    <a:pt x="10187559" y="26860"/>
                  </a:lnTo>
                  <a:lnTo>
                    <a:pt x="10252520" y="11906"/>
                  </a:lnTo>
                  <a:lnTo>
                    <a:pt x="10317385" y="2953"/>
                  </a:lnTo>
                  <a:lnTo>
                    <a:pt x="10382250" y="0"/>
                  </a:lnTo>
                </a:path>
              </a:pathLst>
            </a:custGeom>
            <a:noFill/>
            <a:ln w="28575">
              <a:solidFill>
                <a:schemeClr val="accent2"/>
              </a:solidFill>
            </a:ln>
          </p:spPr>
        </p:sp>
        <p:sp>
          <p:nvSpPr>
            <p:cNvPr id="14" name="TextBox 14"/>
            <p:cNvSpPr txBox="1"/>
            <p:nvPr/>
          </p:nvSpPr>
          <p:spPr>
            <a:xfrm>
              <a:off x="2507387" y="5190172"/>
              <a:ext cx="1538427" cy="381381"/>
            </a:xfrm>
            <a:prstGeom prst="rect">
              <a:avLst/>
            </a:prstGeom>
            <a:noFill/>
            <a:ln>
              <a:noFill/>
            </a:ln>
          </p:spPr>
          <p:txBody>
            <a:bodyPr wrap="none" lIns="0" tIns="0" rIns="0" bIns="0" anchor="t" anchorCtr="0">
              <a:spAutoFit/>
            </a:bodyPr>
            <a:lstStyle/>
            <a:p>
              <a:pPr algn="ctr"/>
              <a:r>
                <a:rPr lang="ko-KR" sz="1950" b="1" dirty="0">
                  <a:solidFill>
                    <a:schemeClr val="accent3"/>
                  </a:solidFill>
                  <a:latin typeface="+mn-lt"/>
                  <a:ea typeface="+mn-ea"/>
                  <a:cs typeface="+mn-cs"/>
                </a:rPr>
                <a:t>청록: 위상 0</a:t>
              </a:r>
            </a:p>
          </p:txBody>
        </p:sp>
        <p:sp>
          <p:nvSpPr>
            <p:cNvPr id="15" name="TextBox 15"/>
            <p:cNvSpPr txBox="1"/>
            <p:nvPr/>
          </p:nvSpPr>
          <p:spPr>
            <a:xfrm>
              <a:off x="7580079" y="5190172"/>
              <a:ext cx="2518241" cy="381381"/>
            </a:xfrm>
            <a:prstGeom prst="rect">
              <a:avLst/>
            </a:prstGeom>
            <a:noFill/>
            <a:ln>
              <a:noFill/>
            </a:ln>
          </p:spPr>
          <p:txBody>
            <a:bodyPr wrap="none" lIns="0" tIns="0" rIns="0" bIns="0" anchor="t" anchorCtr="0">
              <a:spAutoFit/>
            </a:bodyPr>
            <a:lstStyle/>
            <a:p>
              <a:pPr algn="ctr"/>
              <a:r>
                <a:rPr lang="ko-KR" sz="1950" b="1" dirty="0">
                  <a:solidFill>
                    <a:schemeClr val="accent2"/>
                  </a:solidFill>
                  <a:latin typeface="+mn-lt"/>
                  <a:ea typeface="+mn-ea"/>
                  <a:cs typeface="+mn-cs"/>
                </a:rPr>
                <a:t>보라: 위상 0.25주기</a:t>
              </a:r>
            </a:p>
          </p:txBody>
        </p:sp>
        <p:sp>
          <p:nvSpPr>
            <p:cNvPr id="16" name="TextBox 16"/>
            <p:cNvSpPr txBox="1"/>
            <p:nvPr/>
          </p:nvSpPr>
          <p:spPr>
            <a:xfrm>
              <a:off x="486156" y="5835015"/>
              <a:ext cx="502920" cy="352044"/>
            </a:xfrm>
            <a:prstGeom prst="rect">
              <a:avLst/>
            </a:prstGeom>
            <a:noFill/>
            <a:ln>
              <a:noFill/>
            </a:ln>
          </p:spPr>
          <p:txBody>
            <a:bodyPr wrap="none" lIns="0" tIns="0" rIns="0" bIns="0" anchor="t" anchorCtr="0">
              <a:spAutoFit/>
            </a:bodyPr>
            <a:lstStyle/>
            <a:p>
              <a:pPr algn="l"/>
              <a:r>
                <a:rPr lang="ko-KR" sz="1800" b="1" dirty="0">
                  <a:solidFill>
                    <a:schemeClr val="accent2"/>
                  </a:solidFill>
                  <a:latin typeface="+mn-lt"/>
                  <a:ea typeface="+mn-ea"/>
                  <a:cs typeface="+mn-cs"/>
                </a:rPr>
                <a:t>예측</a:t>
              </a:r>
            </a:p>
          </p:txBody>
        </p:sp>
        <p:sp>
          <p:nvSpPr>
            <p:cNvPr id="17" name="TextBox 17"/>
            <p:cNvSpPr txBox="1"/>
            <p:nvPr/>
          </p:nvSpPr>
          <p:spPr>
            <a:xfrm>
              <a:off x="1191006" y="5835015"/>
              <a:ext cx="7106031" cy="352044"/>
            </a:xfrm>
            <a:prstGeom prst="rect">
              <a:avLst/>
            </a:prstGeom>
            <a:noFill/>
            <a:ln>
              <a:noFill/>
            </a:ln>
          </p:spPr>
          <p:txBody>
            <a:bodyPr wrap="none" lIns="0" tIns="0" rIns="0" bIns="0" anchor="t" anchorCtr="0">
              <a:spAutoFit/>
            </a:bodyPr>
            <a:lstStyle/>
            <a:p>
              <a:pPr algn="l"/>
              <a:r>
                <a:rPr lang="ko-KR" sz="1800" dirty="0">
                  <a:solidFill>
                    <a:schemeClr val="dk1"/>
                  </a:solidFill>
                  <a:latin typeface="+mn-lt"/>
                  <a:ea typeface="+mn-ea"/>
                  <a:cs typeface="+mn-cs"/>
                </a:rPr>
                <a:t>두 원이 번갈아 커지게 하려면 어느 정도의 위상 차이가 좋을까요?</a:t>
              </a:r>
            </a:p>
          </p:txBody>
        </p:sp>
      </p:grpSp>
      <p:grpSp>
        <p:nvGrpSpPr>
          <p:cNvPr id="22" name="footer"/>
          <p:cNvGrpSpPr/>
          <p:nvPr/>
        </p:nvGrpSpPr>
        <p:grpSpPr>
          <a:xfrm>
            <a:off x="489966" y="6429375"/>
            <a:ext cx="11212068" cy="320612"/>
            <a:chOff x="489966" y="6429375"/>
            <a:chExt cx="11212068" cy="320612"/>
          </a:xfrm>
        </p:grpSpPr>
        <p:sp>
          <p:nvSpPr>
            <p:cNvPr id="19" name="Line 19"/>
            <p:cNvSpPr/>
            <p:nvPr/>
          </p:nvSpPr>
          <p:spPr>
            <a:xfrm>
              <a:off x="495300" y="6429375"/>
              <a:ext cx="11201400" cy="9525"/>
            </a:xfrm>
            <a:custGeom>
              <a:avLst/>
              <a:gdLst/>
              <a:ahLst/>
              <a:cxnLst/>
              <a:rect l="l" t="t" r="r" b="b"/>
              <a:pathLst>
                <a:path w="11201400" h="9525">
                  <a:moveTo>
                    <a:pt x="0" y="0"/>
                  </a:moveTo>
                  <a:lnTo>
                    <a:pt x="11201400" y="0"/>
                  </a:lnTo>
                </a:path>
              </a:pathLst>
            </a:custGeom>
            <a:noFill/>
            <a:ln w="9525">
              <a:solidFill>
                <a:schemeClr val="accent6"/>
              </a:solidFill>
            </a:ln>
          </p:spPr>
        </p:sp>
        <p:sp>
          <p:nvSpPr>
            <p:cNvPr id="20" name="TextBox 20"/>
            <p:cNvSpPr txBox="1"/>
            <p:nvPr/>
          </p:nvSpPr>
          <p:spPr>
            <a:xfrm>
              <a:off x="489966" y="6544628"/>
              <a:ext cx="2922499" cy="205359"/>
            </a:xfrm>
            <a:prstGeom prst="rect">
              <a:avLst/>
            </a:prstGeom>
            <a:noFill/>
            <a:ln>
              <a:noFill/>
            </a:ln>
          </p:spPr>
          <p:txBody>
            <a:bodyPr wrap="none" lIns="0" tIns="0" rIns="0" bIns="0" anchor="t" anchorCtr="0">
              <a:spAutoFit/>
            </a:bodyPr>
            <a:lstStyle/>
            <a:p>
              <a:pPr algn="l"/>
              <a:r>
                <a:rPr lang="ko-KR" sz="1050" dirty="0">
                  <a:solidFill>
                    <a:schemeClr val="accent5"/>
                  </a:solidFill>
                  <a:latin typeface="+mn-lt"/>
                  <a:ea typeface="+mn-ea"/>
                  <a:cs typeface="+mn-cs"/>
                </a:rPr>
                <a:t>계산 도식 · 0.25주기 = 90° · 0.5주기 = 180°</a:t>
              </a:r>
            </a:p>
          </p:txBody>
        </p:sp>
        <p:sp>
          <p:nvSpPr>
            <p:cNvPr id="21" name="TextBox 21"/>
            <p:cNvSpPr txBox="1"/>
            <p:nvPr/>
          </p:nvSpPr>
          <p:spPr>
            <a:xfrm>
              <a:off x="11049000" y="6544628"/>
              <a:ext cx="647700" cy="205359"/>
            </a:xfrm>
            <a:prstGeom prst="rect">
              <a:avLst/>
            </a:prstGeom>
            <a:noFill/>
            <a:ln>
              <a:noFill/>
            </a:ln>
          </p:spPr>
          <p:txBody>
            <a:bodyPr wrap="none" lIns="0" tIns="0" rIns="0" bIns="0" anchor="t" anchorCtr="0">
              <a:spAutoFit/>
            </a:bodyPr>
            <a:lstStyle/>
            <a:p>
              <a:pPr algn="r"/>
              <a:r>
                <a:rPr lang="ko-KR" sz="1050" dirty="0">
                  <a:solidFill>
                    <a:schemeClr val="accent5"/>
                  </a:solidFill>
                  <a:latin typeface="+mn-lt"/>
                  <a:ea typeface="+mn-ea"/>
                  <a:cs typeface="+mn-cs"/>
                </a:rPr>
                <a:t>08</a:t>
              </a:r>
            </a:p>
          </p:txBody>
        </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5" name="header"/>
          <p:cNvGrpSpPr/>
          <p:nvPr/>
        </p:nvGrpSpPr>
        <p:grpSpPr>
          <a:xfrm>
            <a:off x="479298" y="282892"/>
            <a:ext cx="6494983" cy="1313117"/>
            <a:chOff x="479298" y="282892"/>
            <a:chExt cx="6494983" cy="1313117"/>
          </a:xfrm>
        </p:grpSpPr>
        <p:sp>
          <p:nvSpPr>
            <p:cNvPr id="2" name="TextBox 2"/>
            <p:cNvSpPr txBox="1"/>
            <p:nvPr/>
          </p:nvSpPr>
          <p:spPr>
            <a:xfrm>
              <a:off x="488442" y="282892"/>
              <a:ext cx="6500000" cy="264033"/>
            </a:xfrm>
            <a:prstGeom prst="rect">
              <a:avLst/>
            </a:prstGeom>
            <a:noFill/>
            <a:ln>
              <a:noFill/>
            </a:ln>
          </p:spPr>
          <p:txBody>
            <a:bodyPr wrap="none" lIns="0" tIns="0" rIns="0" bIns="0" anchor="t" anchorCtr="0">
              <a:spAutoFit/>
            </a:bodyPr>
            <a:lstStyle/>
            <a:p>
              <a:pPr algn="l"/>
              <a:r>
                <a:rPr lang="en-US" sz="1350" b="1" dirty="0">
                  <a:solidFill>
                    <a:schemeClr val="accent2"/>
                  </a:solidFill>
                  <a:latin typeface="+mn-lt"/>
                  <a:ea typeface="+mn-ea"/>
                  <a:cs typeface="+mn-cs"/>
                </a:rPr>
                <a:t>W03 / 기본 개념</a:t>
              </a:r>
            </a:p>
          </p:txBody>
        </p:sp>
        <p:sp>
          <p:nvSpPr>
            <p:cNvPr id="3" name="TextBox 3"/>
            <p:cNvSpPr txBox="1"/>
            <p:nvPr/>
          </p:nvSpPr>
          <p:spPr>
            <a:xfrm>
              <a:off x="479298" y="688658"/>
              <a:ext cx="5521370" cy="616077"/>
            </a:xfrm>
            <a:prstGeom prst="rect">
              <a:avLst/>
            </a:prstGeom>
            <a:noFill/>
            <a:ln>
              <a:noFill/>
            </a:ln>
          </p:spPr>
          <p:txBody>
            <a:bodyPr wrap="none" lIns="0" tIns="0" rIns="0" bIns="0" anchor="t" anchorCtr="0">
              <a:spAutoFit/>
            </a:bodyPr>
            <a:lstStyle/>
            <a:p>
              <a:pPr algn="l"/>
              <a:r>
                <a:rPr lang="ko-KR" sz="3150" b="1" dirty="0">
                  <a:solidFill>
                    <a:schemeClr val="dk1"/>
                  </a:solidFill>
                  <a:latin typeface="+mn-lt"/>
                  <a:ea typeface="+mn-ea"/>
                  <a:cs typeface="+mn-cs"/>
                </a:rPr>
                <a:t>같은 평면에서 높이만 바꾸기</a:t>
              </a:r>
            </a:p>
          </p:txBody>
        </p:sp>
        <p:sp>
          <p:nvSpPr>
            <p:cNvPr id="4" name="TextBox 4"/>
            <p:cNvSpPr txBox="1"/>
            <p:nvPr/>
          </p:nvSpPr>
          <p:spPr>
            <a:xfrm>
              <a:off x="486156" y="1243965"/>
              <a:ext cx="6488125" cy="352044"/>
            </a:xfrm>
            <a:prstGeom prst="rect">
              <a:avLst/>
            </a:prstGeom>
            <a:noFill/>
            <a:ln>
              <a:noFill/>
            </a:ln>
          </p:spPr>
          <p:txBody>
            <a:bodyPr wrap="none" lIns="0" tIns="0" rIns="0" bIns="0" anchor="t" anchorCtr="0">
              <a:spAutoFit/>
            </a:bodyPr>
            <a:lstStyle/>
            <a:p>
              <a:pPr algn="l"/>
              <a:r>
                <a:rPr lang="ko-KR" sz="1800" dirty="0">
                  <a:solidFill>
                    <a:schemeClr val="accent5"/>
                  </a:solidFill>
                  <a:latin typeface="+mn-lt"/>
                  <a:ea typeface="+mn-ea"/>
                  <a:cs typeface="+mn-cs"/>
                </a:rPr>
                <a:t>x와 y는 그대로 두고, 노이즈값 n을 z축 높이에 적용합니다.</a:t>
              </a:r>
            </a:p>
          </p:txBody>
        </p:sp>
      </p:grpSp>
      <p:grpSp>
        <p:nvGrpSpPr>
          <p:cNvPr id="204" name="flat-grid"/>
          <p:cNvGrpSpPr/>
          <p:nvPr/>
        </p:nvGrpSpPr>
        <p:grpSpPr>
          <a:xfrm>
            <a:off x="1047750" y="1840230"/>
            <a:ext cx="3352800" cy="3150299"/>
            <a:chOff x="1047750" y="1840230"/>
            <a:chExt cx="3352800" cy="3150299"/>
          </a:xfrm>
        </p:grpSpPr>
        <p:sp>
          <p:nvSpPr>
            <p:cNvPr id="6" name="TextBox 6"/>
            <p:cNvSpPr txBox="1"/>
            <p:nvPr/>
          </p:nvSpPr>
          <p:spPr>
            <a:xfrm>
              <a:off x="2244903" y="1840230"/>
              <a:ext cx="958493" cy="410718"/>
            </a:xfrm>
            <a:prstGeom prst="rect">
              <a:avLst/>
            </a:prstGeom>
            <a:noFill/>
            <a:ln>
              <a:noFill/>
            </a:ln>
          </p:spPr>
          <p:txBody>
            <a:bodyPr wrap="none" lIns="0" tIns="0" rIns="0" bIns="0" anchor="t" anchorCtr="0">
              <a:spAutoFit/>
            </a:bodyPr>
            <a:lstStyle/>
            <a:p>
              <a:pPr algn="ctr"/>
              <a:r>
                <a:rPr lang="ko-KR" sz="2100" b="1" dirty="0">
                  <a:solidFill>
                    <a:schemeClr val="dk1"/>
                  </a:solidFill>
                  <a:latin typeface="+mn-lt"/>
                  <a:ea typeface="+mn-ea"/>
                  <a:cs typeface="+mn-cs"/>
                </a:rPr>
                <a:t>변형 전</a:t>
              </a:r>
            </a:p>
          </p:txBody>
        </p:sp>
        <p:sp>
          <p:nvSpPr>
            <p:cNvPr id="7" name="Polygon 7"/>
            <p:cNvSpPr/>
            <p:nvPr/>
          </p:nvSpPr>
          <p:spPr>
            <a:xfrm>
              <a:off x="2604421" y="2905125"/>
              <a:ext cx="239458" cy="108871"/>
            </a:xfrm>
            <a:custGeom>
              <a:avLst/>
              <a:gdLst/>
              <a:ahLst/>
              <a:cxnLst/>
              <a:rect l="l" t="t" r="r" b="b"/>
              <a:pathLst>
                <a:path w="239458" h="108871">
                  <a:moveTo>
                    <a:pt x="119729" y="0"/>
                  </a:moveTo>
                  <a:lnTo>
                    <a:pt x="239458" y="54388"/>
                  </a:lnTo>
                  <a:lnTo>
                    <a:pt x="119729" y="108871"/>
                  </a:lnTo>
                  <a:lnTo>
                    <a:pt x="0" y="54388"/>
                  </a:lnTo>
                  <a:close/>
                </a:path>
              </a:pathLst>
            </a:custGeom>
            <a:solidFill>
              <a:srgbClr val="DBE6DF"/>
            </a:solidFill>
            <a:ln w="7620">
              <a:solidFill>
                <a:srgbClr val="437870"/>
              </a:solidFill>
            </a:ln>
          </p:spPr>
        </p:sp>
        <p:sp>
          <p:nvSpPr>
            <p:cNvPr id="8" name="Polygon 8"/>
            <p:cNvSpPr/>
            <p:nvPr/>
          </p:nvSpPr>
          <p:spPr>
            <a:xfrm>
              <a:off x="2724150" y="2959513"/>
              <a:ext cx="239458" cy="108871"/>
            </a:xfrm>
            <a:custGeom>
              <a:avLst/>
              <a:gdLst/>
              <a:ahLst/>
              <a:cxnLst/>
              <a:rect l="l" t="t" r="r" b="b"/>
              <a:pathLst>
                <a:path w="239458" h="108871">
                  <a:moveTo>
                    <a:pt x="119729" y="0"/>
                  </a:moveTo>
                  <a:lnTo>
                    <a:pt x="239458" y="54483"/>
                  </a:lnTo>
                  <a:lnTo>
                    <a:pt x="119729" y="108871"/>
                  </a:lnTo>
                  <a:lnTo>
                    <a:pt x="0" y="54483"/>
                  </a:lnTo>
                  <a:close/>
                </a:path>
              </a:pathLst>
            </a:custGeom>
            <a:solidFill>
              <a:srgbClr val="DBE6DF"/>
            </a:solidFill>
            <a:ln w="7620">
              <a:solidFill>
                <a:srgbClr val="437870"/>
              </a:solidFill>
            </a:ln>
          </p:spPr>
        </p:sp>
        <p:sp>
          <p:nvSpPr>
            <p:cNvPr id="9" name="Polygon 9"/>
            <p:cNvSpPr/>
            <p:nvPr/>
          </p:nvSpPr>
          <p:spPr>
            <a:xfrm>
              <a:off x="2843879" y="3013996"/>
              <a:ext cx="239458" cy="108871"/>
            </a:xfrm>
            <a:custGeom>
              <a:avLst/>
              <a:gdLst/>
              <a:ahLst/>
              <a:cxnLst/>
              <a:rect l="l" t="t" r="r" b="b"/>
              <a:pathLst>
                <a:path w="239458" h="108871">
                  <a:moveTo>
                    <a:pt x="119729" y="0"/>
                  </a:moveTo>
                  <a:lnTo>
                    <a:pt x="239458" y="54388"/>
                  </a:lnTo>
                  <a:lnTo>
                    <a:pt x="119729" y="108871"/>
                  </a:lnTo>
                  <a:lnTo>
                    <a:pt x="0" y="54388"/>
                  </a:lnTo>
                  <a:close/>
                </a:path>
              </a:pathLst>
            </a:custGeom>
            <a:solidFill>
              <a:srgbClr val="DBE6DF"/>
            </a:solidFill>
            <a:ln w="7620">
              <a:solidFill>
                <a:srgbClr val="437870"/>
              </a:solidFill>
            </a:ln>
          </p:spPr>
        </p:sp>
        <p:sp>
          <p:nvSpPr>
            <p:cNvPr id="10" name="Polygon 10"/>
            <p:cNvSpPr/>
            <p:nvPr/>
          </p:nvSpPr>
          <p:spPr>
            <a:xfrm>
              <a:off x="2963608" y="3068384"/>
              <a:ext cx="239554" cy="108871"/>
            </a:xfrm>
            <a:custGeom>
              <a:avLst/>
              <a:gdLst/>
              <a:ahLst/>
              <a:cxnLst/>
              <a:rect l="l" t="t" r="r" b="b"/>
              <a:pathLst>
                <a:path w="239554" h="108871">
                  <a:moveTo>
                    <a:pt x="119729" y="0"/>
                  </a:moveTo>
                  <a:lnTo>
                    <a:pt x="239554" y="54483"/>
                  </a:lnTo>
                  <a:lnTo>
                    <a:pt x="119729" y="108871"/>
                  </a:lnTo>
                  <a:lnTo>
                    <a:pt x="0" y="54483"/>
                  </a:lnTo>
                  <a:close/>
                </a:path>
              </a:pathLst>
            </a:custGeom>
            <a:solidFill>
              <a:srgbClr val="DBE6DF"/>
            </a:solidFill>
            <a:ln w="7620">
              <a:solidFill>
                <a:srgbClr val="437870"/>
              </a:solidFill>
            </a:ln>
          </p:spPr>
        </p:sp>
        <p:sp>
          <p:nvSpPr>
            <p:cNvPr id="11" name="Polygon 11"/>
            <p:cNvSpPr/>
            <p:nvPr/>
          </p:nvSpPr>
          <p:spPr>
            <a:xfrm>
              <a:off x="3083338" y="3122866"/>
              <a:ext cx="239554" cy="108871"/>
            </a:xfrm>
            <a:custGeom>
              <a:avLst/>
              <a:gdLst/>
              <a:ahLst/>
              <a:cxnLst/>
              <a:rect l="l" t="t" r="r" b="b"/>
              <a:pathLst>
                <a:path w="239554" h="108871">
                  <a:moveTo>
                    <a:pt x="119825" y="0"/>
                  </a:moveTo>
                  <a:lnTo>
                    <a:pt x="239554" y="54388"/>
                  </a:lnTo>
                  <a:lnTo>
                    <a:pt x="119825" y="108871"/>
                  </a:lnTo>
                  <a:lnTo>
                    <a:pt x="0" y="54388"/>
                  </a:lnTo>
                  <a:close/>
                </a:path>
              </a:pathLst>
            </a:custGeom>
            <a:solidFill>
              <a:srgbClr val="DBE6DF"/>
            </a:solidFill>
            <a:ln w="7620">
              <a:solidFill>
                <a:srgbClr val="437870"/>
              </a:solidFill>
            </a:ln>
          </p:spPr>
        </p:sp>
        <p:sp>
          <p:nvSpPr>
            <p:cNvPr id="12" name="Polygon 12"/>
            <p:cNvSpPr/>
            <p:nvPr/>
          </p:nvSpPr>
          <p:spPr>
            <a:xfrm>
              <a:off x="3203162" y="3177254"/>
              <a:ext cx="239458" cy="108871"/>
            </a:xfrm>
            <a:custGeom>
              <a:avLst/>
              <a:gdLst/>
              <a:ahLst/>
              <a:cxnLst/>
              <a:rect l="l" t="t" r="r" b="b"/>
              <a:pathLst>
                <a:path w="239458" h="108871">
                  <a:moveTo>
                    <a:pt x="119729" y="0"/>
                  </a:moveTo>
                  <a:lnTo>
                    <a:pt x="239458" y="54483"/>
                  </a:lnTo>
                  <a:lnTo>
                    <a:pt x="119729" y="108871"/>
                  </a:lnTo>
                  <a:lnTo>
                    <a:pt x="0" y="54483"/>
                  </a:lnTo>
                  <a:close/>
                </a:path>
              </a:pathLst>
            </a:custGeom>
            <a:solidFill>
              <a:srgbClr val="DBE6DF"/>
            </a:solidFill>
            <a:ln w="7620">
              <a:solidFill>
                <a:srgbClr val="437870"/>
              </a:solidFill>
            </a:ln>
          </p:spPr>
        </p:sp>
        <p:sp>
          <p:nvSpPr>
            <p:cNvPr id="13" name="Polygon 13"/>
            <p:cNvSpPr/>
            <p:nvPr/>
          </p:nvSpPr>
          <p:spPr>
            <a:xfrm>
              <a:off x="3322892" y="3231737"/>
              <a:ext cx="239458" cy="108775"/>
            </a:xfrm>
            <a:custGeom>
              <a:avLst/>
              <a:gdLst/>
              <a:ahLst/>
              <a:cxnLst/>
              <a:rect l="l" t="t" r="r" b="b"/>
              <a:pathLst>
                <a:path w="239458" h="108775">
                  <a:moveTo>
                    <a:pt x="119729" y="0"/>
                  </a:moveTo>
                  <a:lnTo>
                    <a:pt x="239458" y="54388"/>
                  </a:lnTo>
                  <a:lnTo>
                    <a:pt x="119729" y="108775"/>
                  </a:lnTo>
                  <a:lnTo>
                    <a:pt x="0" y="54388"/>
                  </a:lnTo>
                  <a:close/>
                </a:path>
              </a:pathLst>
            </a:custGeom>
            <a:solidFill>
              <a:srgbClr val="DBE6DF"/>
            </a:solidFill>
            <a:ln w="7620">
              <a:solidFill>
                <a:srgbClr val="437870"/>
              </a:solidFill>
            </a:ln>
          </p:spPr>
        </p:sp>
        <p:sp>
          <p:nvSpPr>
            <p:cNvPr id="14" name="Polygon 14"/>
            <p:cNvSpPr/>
            <p:nvPr/>
          </p:nvSpPr>
          <p:spPr>
            <a:xfrm>
              <a:off x="3442621" y="3286125"/>
              <a:ext cx="239458" cy="108871"/>
            </a:xfrm>
            <a:custGeom>
              <a:avLst/>
              <a:gdLst/>
              <a:ahLst/>
              <a:cxnLst/>
              <a:rect l="l" t="t" r="r" b="b"/>
              <a:pathLst>
                <a:path w="239458" h="108871">
                  <a:moveTo>
                    <a:pt x="119729" y="0"/>
                  </a:moveTo>
                  <a:lnTo>
                    <a:pt x="239458" y="54388"/>
                  </a:lnTo>
                  <a:lnTo>
                    <a:pt x="119729" y="108871"/>
                  </a:lnTo>
                  <a:lnTo>
                    <a:pt x="0" y="54388"/>
                  </a:lnTo>
                  <a:close/>
                </a:path>
              </a:pathLst>
            </a:custGeom>
            <a:solidFill>
              <a:srgbClr val="DBE6DF"/>
            </a:solidFill>
            <a:ln w="7620">
              <a:solidFill>
                <a:srgbClr val="437870"/>
              </a:solidFill>
            </a:ln>
          </p:spPr>
        </p:sp>
        <p:sp>
          <p:nvSpPr>
            <p:cNvPr id="15" name="Polygon 15"/>
            <p:cNvSpPr/>
            <p:nvPr/>
          </p:nvSpPr>
          <p:spPr>
            <a:xfrm>
              <a:off x="3562350" y="3340513"/>
              <a:ext cx="239458" cy="108871"/>
            </a:xfrm>
            <a:custGeom>
              <a:avLst/>
              <a:gdLst/>
              <a:ahLst/>
              <a:cxnLst/>
              <a:rect l="l" t="t" r="r" b="b"/>
              <a:pathLst>
                <a:path w="239458" h="108871">
                  <a:moveTo>
                    <a:pt x="119729" y="0"/>
                  </a:moveTo>
                  <a:lnTo>
                    <a:pt x="239458" y="54483"/>
                  </a:lnTo>
                  <a:lnTo>
                    <a:pt x="119729" y="108871"/>
                  </a:lnTo>
                  <a:lnTo>
                    <a:pt x="0" y="54483"/>
                  </a:lnTo>
                  <a:close/>
                </a:path>
              </a:pathLst>
            </a:custGeom>
            <a:solidFill>
              <a:srgbClr val="DBE6DF"/>
            </a:solidFill>
            <a:ln w="7620">
              <a:solidFill>
                <a:srgbClr val="437870"/>
              </a:solidFill>
            </a:ln>
          </p:spPr>
        </p:sp>
        <p:sp>
          <p:nvSpPr>
            <p:cNvPr id="16" name="Polygon 16"/>
            <p:cNvSpPr/>
            <p:nvPr/>
          </p:nvSpPr>
          <p:spPr>
            <a:xfrm>
              <a:off x="3682079" y="3394996"/>
              <a:ext cx="239458" cy="108871"/>
            </a:xfrm>
            <a:custGeom>
              <a:avLst/>
              <a:gdLst/>
              <a:ahLst/>
              <a:cxnLst/>
              <a:rect l="l" t="t" r="r" b="b"/>
              <a:pathLst>
                <a:path w="239458" h="108871">
                  <a:moveTo>
                    <a:pt x="119729" y="0"/>
                  </a:moveTo>
                  <a:lnTo>
                    <a:pt x="239458" y="54388"/>
                  </a:lnTo>
                  <a:lnTo>
                    <a:pt x="119729" y="108871"/>
                  </a:lnTo>
                  <a:lnTo>
                    <a:pt x="0" y="54388"/>
                  </a:lnTo>
                  <a:close/>
                </a:path>
              </a:pathLst>
            </a:custGeom>
            <a:solidFill>
              <a:srgbClr val="DBE6DF"/>
            </a:solidFill>
            <a:ln w="7620">
              <a:solidFill>
                <a:srgbClr val="437870"/>
              </a:solidFill>
            </a:ln>
          </p:spPr>
        </p:sp>
        <p:sp>
          <p:nvSpPr>
            <p:cNvPr id="17" name="Polygon 17"/>
            <p:cNvSpPr/>
            <p:nvPr/>
          </p:nvSpPr>
          <p:spPr>
            <a:xfrm>
              <a:off x="3801808" y="3449384"/>
              <a:ext cx="239554" cy="108871"/>
            </a:xfrm>
            <a:custGeom>
              <a:avLst/>
              <a:gdLst/>
              <a:ahLst/>
              <a:cxnLst/>
              <a:rect l="l" t="t" r="r" b="b"/>
              <a:pathLst>
                <a:path w="239554" h="108871">
                  <a:moveTo>
                    <a:pt x="119729" y="0"/>
                  </a:moveTo>
                  <a:lnTo>
                    <a:pt x="239554" y="54483"/>
                  </a:lnTo>
                  <a:lnTo>
                    <a:pt x="119729" y="108871"/>
                  </a:lnTo>
                  <a:lnTo>
                    <a:pt x="0" y="54483"/>
                  </a:lnTo>
                  <a:close/>
                </a:path>
              </a:pathLst>
            </a:custGeom>
            <a:solidFill>
              <a:srgbClr val="DBE6DF"/>
            </a:solidFill>
            <a:ln w="7620">
              <a:solidFill>
                <a:srgbClr val="437870"/>
              </a:solidFill>
            </a:ln>
          </p:spPr>
        </p:sp>
        <p:sp>
          <p:nvSpPr>
            <p:cNvPr id="18" name="Polygon 18"/>
            <p:cNvSpPr/>
            <p:nvPr/>
          </p:nvSpPr>
          <p:spPr>
            <a:xfrm>
              <a:off x="3921538" y="3503866"/>
              <a:ext cx="239554" cy="108871"/>
            </a:xfrm>
            <a:custGeom>
              <a:avLst/>
              <a:gdLst/>
              <a:ahLst/>
              <a:cxnLst/>
              <a:rect l="l" t="t" r="r" b="b"/>
              <a:pathLst>
                <a:path w="239554" h="108871">
                  <a:moveTo>
                    <a:pt x="119825" y="0"/>
                  </a:moveTo>
                  <a:lnTo>
                    <a:pt x="239554" y="54388"/>
                  </a:lnTo>
                  <a:lnTo>
                    <a:pt x="119825" y="108871"/>
                  </a:lnTo>
                  <a:lnTo>
                    <a:pt x="0" y="54388"/>
                  </a:lnTo>
                  <a:close/>
                </a:path>
              </a:pathLst>
            </a:custGeom>
            <a:solidFill>
              <a:srgbClr val="DBE6DF"/>
            </a:solidFill>
            <a:ln w="7620">
              <a:solidFill>
                <a:srgbClr val="437870"/>
              </a:solidFill>
            </a:ln>
          </p:spPr>
        </p:sp>
        <p:sp>
          <p:nvSpPr>
            <p:cNvPr id="19" name="Polygon 19"/>
            <p:cNvSpPr/>
            <p:nvPr/>
          </p:nvSpPr>
          <p:spPr>
            <a:xfrm>
              <a:off x="4041362" y="3558254"/>
              <a:ext cx="239458" cy="108871"/>
            </a:xfrm>
            <a:custGeom>
              <a:avLst/>
              <a:gdLst/>
              <a:ahLst/>
              <a:cxnLst/>
              <a:rect l="l" t="t" r="r" b="b"/>
              <a:pathLst>
                <a:path w="239458" h="108871">
                  <a:moveTo>
                    <a:pt x="119729" y="0"/>
                  </a:moveTo>
                  <a:lnTo>
                    <a:pt x="239458" y="54483"/>
                  </a:lnTo>
                  <a:lnTo>
                    <a:pt x="119729" y="108871"/>
                  </a:lnTo>
                  <a:lnTo>
                    <a:pt x="0" y="54483"/>
                  </a:lnTo>
                  <a:close/>
                </a:path>
              </a:pathLst>
            </a:custGeom>
            <a:solidFill>
              <a:srgbClr val="DBE6DF"/>
            </a:solidFill>
            <a:ln w="7620">
              <a:solidFill>
                <a:srgbClr val="437870"/>
              </a:solidFill>
            </a:ln>
          </p:spPr>
        </p:sp>
        <p:sp>
          <p:nvSpPr>
            <p:cNvPr id="20" name="Polygon 20"/>
            <p:cNvSpPr/>
            <p:nvPr/>
          </p:nvSpPr>
          <p:spPr>
            <a:xfrm>
              <a:off x="4161092" y="3612737"/>
              <a:ext cx="239458" cy="108775"/>
            </a:xfrm>
            <a:custGeom>
              <a:avLst/>
              <a:gdLst/>
              <a:ahLst/>
              <a:cxnLst/>
              <a:rect l="l" t="t" r="r" b="b"/>
              <a:pathLst>
                <a:path w="239458" h="108775">
                  <a:moveTo>
                    <a:pt x="119729" y="0"/>
                  </a:moveTo>
                  <a:lnTo>
                    <a:pt x="239458" y="54388"/>
                  </a:lnTo>
                  <a:lnTo>
                    <a:pt x="119729" y="108775"/>
                  </a:lnTo>
                  <a:lnTo>
                    <a:pt x="0" y="54388"/>
                  </a:lnTo>
                  <a:close/>
                </a:path>
              </a:pathLst>
            </a:custGeom>
            <a:solidFill>
              <a:srgbClr val="DBE6DF"/>
            </a:solidFill>
            <a:ln w="7620">
              <a:solidFill>
                <a:srgbClr val="437870"/>
              </a:solidFill>
            </a:ln>
          </p:spPr>
        </p:sp>
        <p:sp>
          <p:nvSpPr>
            <p:cNvPr id="21" name="Polygon 21"/>
            <p:cNvSpPr/>
            <p:nvPr/>
          </p:nvSpPr>
          <p:spPr>
            <a:xfrm>
              <a:off x="2484692" y="2959513"/>
              <a:ext cx="239458" cy="108871"/>
            </a:xfrm>
            <a:custGeom>
              <a:avLst/>
              <a:gdLst/>
              <a:ahLst/>
              <a:cxnLst/>
              <a:rect l="l" t="t" r="r" b="b"/>
              <a:pathLst>
                <a:path w="239458" h="108871">
                  <a:moveTo>
                    <a:pt x="119729" y="0"/>
                  </a:moveTo>
                  <a:lnTo>
                    <a:pt x="239458" y="54483"/>
                  </a:lnTo>
                  <a:lnTo>
                    <a:pt x="119729" y="108871"/>
                  </a:lnTo>
                  <a:lnTo>
                    <a:pt x="0" y="54483"/>
                  </a:lnTo>
                  <a:close/>
                </a:path>
              </a:pathLst>
            </a:custGeom>
            <a:solidFill>
              <a:srgbClr val="DBE6DF"/>
            </a:solidFill>
            <a:ln w="7620">
              <a:solidFill>
                <a:srgbClr val="437870"/>
              </a:solidFill>
            </a:ln>
          </p:spPr>
        </p:sp>
        <p:sp>
          <p:nvSpPr>
            <p:cNvPr id="22" name="Polygon 22"/>
            <p:cNvSpPr/>
            <p:nvPr/>
          </p:nvSpPr>
          <p:spPr>
            <a:xfrm>
              <a:off x="2604421" y="3013996"/>
              <a:ext cx="239458" cy="108871"/>
            </a:xfrm>
            <a:custGeom>
              <a:avLst/>
              <a:gdLst/>
              <a:ahLst/>
              <a:cxnLst/>
              <a:rect l="l" t="t" r="r" b="b"/>
              <a:pathLst>
                <a:path w="239458" h="108871">
                  <a:moveTo>
                    <a:pt x="119729" y="0"/>
                  </a:moveTo>
                  <a:lnTo>
                    <a:pt x="239458" y="54388"/>
                  </a:lnTo>
                  <a:lnTo>
                    <a:pt x="119729" y="108871"/>
                  </a:lnTo>
                  <a:lnTo>
                    <a:pt x="0" y="54388"/>
                  </a:lnTo>
                  <a:close/>
                </a:path>
              </a:pathLst>
            </a:custGeom>
            <a:solidFill>
              <a:srgbClr val="DBE6DF"/>
            </a:solidFill>
            <a:ln w="7620">
              <a:solidFill>
                <a:srgbClr val="437870"/>
              </a:solidFill>
            </a:ln>
          </p:spPr>
        </p:sp>
        <p:sp>
          <p:nvSpPr>
            <p:cNvPr id="23" name="Polygon 23"/>
            <p:cNvSpPr/>
            <p:nvPr/>
          </p:nvSpPr>
          <p:spPr>
            <a:xfrm>
              <a:off x="2724150" y="3068384"/>
              <a:ext cx="239458" cy="108871"/>
            </a:xfrm>
            <a:custGeom>
              <a:avLst/>
              <a:gdLst/>
              <a:ahLst/>
              <a:cxnLst/>
              <a:rect l="l" t="t" r="r" b="b"/>
              <a:pathLst>
                <a:path w="239458" h="108871">
                  <a:moveTo>
                    <a:pt x="119729" y="0"/>
                  </a:moveTo>
                  <a:lnTo>
                    <a:pt x="239458" y="54483"/>
                  </a:lnTo>
                  <a:lnTo>
                    <a:pt x="119729" y="108871"/>
                  </a:lnTo>
                  <a:lnTo>
                    <a:pt x="0" y="54483"/>
                  </a:lnTo>
                  <a:close/>
                </a:path>
              </a:pathLst>
            </a:custGeom>
            <a:solidFill>
              <a:srgbClr val="DBE6DF"/>
            </a:solidFill>
            <a:ln w="7620">
              <a:solidFill>
                <a:srgbClr val="437870"/>
              </a:solidFill>
            </a:ln>
          </p:spPr>
        </p:sp>
        <p:sp>
          <p:nvSpPr>
            <p:cNvPr id="24" name="Polygon 24"/>
            <p:cNvSpPr/>
            <p:nvPr/>
          </p:nvSpPr>
          <p:spPr>
            <a:xfrm>
              <a:off x="2843879" y="3122866"/>
              <a:ext cx="239458" cy="108871"/>
            </a:xfrm>
            <a:custGeom>
              <a:avLst/>
              <a:gdLst/>
              <a:ahLst/>
              <a:cxnLst/>
              <a:rect l="l" t="t" r="r" b="b"/>
              <a:pathLst>
                <a:path w="239458" h="108871">
                  <a:moveTo>
                    <a:pt x="119729" y="0"/>
                  </a:moveTo>
                  <a:lnTo>
                    <a:pt x="239458" y="54388"/>
                  </a:lnTo>
                  <a:lnTo>
                    <a:pt x="119729" y="108871"/>
                  </a:lnTo>
                  <a:lnTo>
                    <a:pt x="0" y="54388"/>
                  </a:lnTo>
                  <a:close/>
                </a:path>
              </a:pathLst>
            </a:custGeom>
            <a:solidFill>
              <a:srgbClr val="DBE6DF"/>
            </a:solidFill>
            <a:ln w="7620">
              <a:solidFill>
                <a:srgbClr val="437870"/>
              </a:solidFill>
            </a:ln>
          </p:spPr>
        </p:sp>
        <p:sp>
          <p:nvSpPr>
            <p:cNvPr id="25" name="Polygon 25"/>
            <p:cNvSpPr/>
            <p:nvPr/>
          </p:nvSpPr>
          <p:spPr>
            <a:xfrm>
              <a:off x="2963608" y="3177254"/>
              <a:ext cx="239554" cy="108871"/>
            </a:xfrm>
            <a:custGeom>
              <a:avLst/>
              <a:gdLst/>
              <a:ahLst/>
              <a:cxnLst/>
              <a:rect l="l" t="t" r="r" b="b"/>
              <a:pathLst>
                <a:path w="239554" h="108871">
                  <a:moveTo>
                    <a:pt x="119729" y="0"/>
                  </a:moveTo>
                  <a:lnTo>
                    <a:pt x="239554" y="54483"/>
                  </a:lnTo>
                  <a:lnTo>
                    <a:pt x="119729" y="108871"/>
                  </a:lnTo>
                  <a:lnTo>
                    <a:pt x="0" y="54483"/>
                  </a:lnTo>
                  <a:close/>
                </a:path>
              </a:pathLst>
            </a:custGeom>
            <a:solidFill>
              <a:srgbClr val="DBE6DF"/>
            </a:solidFill>
            <a:ln w="7620">
              <a:solidFill>
                <a:srgbClr val="437870"/>
              </a:solidFill>
            </a:ln>
          </p:spPr>
        </p:sp>
        <p:sp>
          <p:nvSpPr>
            <p:cNvPr id="26" name="Polygon 26"/>
            <p:cNvSpPr/>
            <p:nvPr/>
          </p:nvSpPr>
          <p:spPr>
            <a:xfrm>
              <a:off x="3083338" y="3231737"/>
              <a:ext cx="239554" cy="108775"/>
            </a:xfrm>
            <a:custGeom>
              <a:avLst/>
              <a:gdLst/>
              <a:ahLst/>
              <a:cxnLst/>
              <a:rect l="l" t="t" r="r" b="b"/>
              <a:pathLst>
                <a:path w="239554" h="108775">
                  <a:moveTo>
                    <a:pt x="119825" y="0"/>
                  </a:moveTo>
                  <a:lnTo>
                    <a:pt x="239554" y="54388"/>
                  </a:lnTo>
                  <a:lnTo>
                    <a:pt x="119825" y="108775"/>
                  </a:lnTo>
                  <a:lnTo>
                    <a:pt x="0" y="54388"/>
                  </a:lnTo>
                  <a:close/>
                </a:path>
              </a:pathLst>
            </a:custGeom>
            <a:solidFill>
              <a:srgbClr val="DBE6DF"/>
            </a:solidFill>
            <a:ln w="7620">
              <a:solidFill>
                <a:srgbClr val="437870"/>
              </a:solidFill>
            </a:ln>
          </p:spPr>
        </p:sp>
        <p:sp>
          <p:nvSpPr>
            <p:cNvPr id="27" name="Polygon 27"/>
            <p:cNvSpPr/>
            <p:nvPr/>
          </p:nvSpPr>
          <p:spPr>
            <a:xfrm>
              <a:off x="3203162" y="3286125"/>
              <a:ext cx="239458" cy="108871"/>
            </a:xfrm>
            <a:custGeom>
              <a:avLst/>
              <a:gdLst/>
              <a:ahLst/>
              <a:cxnLst/>
              <a:rect l="l" t="t" r="r" b="b"/>
              <a:pathLst>
                <a:path w="239458" h="108871">
                  <a:moveTo>
                    <a:pt x="119729" y="0"/>
                  </a:moveTo>
                  <a:lnTo>
                    <a:pt x="239458" y="54388"/>
                  </a:lnTo>
                  <a:lnTo>
                    <a:pt x="119729" y="108871"/>
                  </a:lnTo>
                  <a:lnTo>
                    <a:pt x="0" y="54388"/>
                  </a:lnTo>
                  <a:close/>
                </a:path>
              </a:pathLst>
            </a:custGeom>
            <a:solidFill>
              <a:srgbClr val="DBE6DF"/>
            </a:solidFill>
            <a:ln w="7620">
              <a:solidFill>
                <a:srgbClr val="437870"/>
              </a:solidFill>
            </a:ln>
          </p:spPr>
        </p:sp>
        <p:sp>
          <p:nvSpPr>
            <p:cNvPr id="28" name="Polygon 28"/>
            <p:cNvSpPr/>
            <p:nvPr/>
          </p:nvSpPr>
          <p:spPr>
            <a:xfrm>
              <a:off x="3322892" y="3340513"/>
              <a:ext cx="239458" cy="108871"/>
            </a:xfrm>
            <a:custGeom>
              <a:avLst/>
              <a:gdLst/>
              <a:ahLst/>
              <a:cxnLst/>
              <a:rect l="l" t="t" r="r" b="b"/>
              <a:pathLst>
                <a:path w="239458" h="108871">
                  <a:moveTo>
                    <a:pt x="119729" y="0"/>
                  </a:moveTo>
                  <a:lnTo>
                    <a:pt x="239458" y="54483"/>
                  </a:lnTo>
                  <a:lnTo>
                    <a:pt x="119729" y="108871"/>
                  </a:lnTo>
                  <a:lnTo>
                    <a:pt x="0" y="54483"/>
                  </a:lnTo>
                  <a:close/>
                </a:path>
              </a:pathLst>
            </a:custGeom>
            <a:solidFill>
              <a:srgbClr val="DBE6DF"/>
            </a:solidFill>
            <a:ln w="7620">
              <a:solidFill>
                <a:srgbClr val="437870"/>
              </a:solidFill>
            </a:ln>
          </p:spPr>
        </p:sp>
        <p:sp>
          <p:nvSpPr>
            <p:cNvPr id="29" name="Polygon 29"/>
            <p:cNvSpPr/>
            <p:nvPr/>
          </p:nvSpPr>
          <p:spPr>
            <a:xfrm>
              <a:off x="3442621" y="3394996"/>
              <a:ext cx="239458" cy="108871"/>
            </a:xfrm>
            <a:custGeom>
              <a:avLst/>
              <a:gdLst/>
              <a:ahLst/>
              <a:cxnLst/>
              <a:rect l="l" t="t" r="r" b="b"/>
              <a:pathLst>
                <a:path w="239458" h="108871">
                  <a:moveTo>
                    <a:pt x="119729" y="0"/>
                  </a:moveTo>
                  <a:lnTo>
                    <a:pt x="239458" y="54388"/>
                  </a:lnTo>
                  <a:lnTo>
                    <a:pt x="119729" y="108871"/>
                  </a:lnTo>
                  <a:lnTo>
                    <a:pt x="0" y="54388"/>
                  </a:lnTo>
                  <a:close/>
                </a:path>
              </a:pathLst>
            </a:custGeom>
            <a:solidFill>
              <a:srgbClr val="DBE6DF"/>
            </a:solidFill>
            <a:ln w="7620">
              <a:solidFill>
                <a:srgbClr val="437870"/>
              </a:solidFill>
            </a:ln>
          </p:spPr>
        </p:sp>
        <p:sp>
          <p:nvSpPr>
            <p:cNvPr id="30" name="Polygon 30"/>
            <p:cNvSpPr/>
            <p:nvPr/>
          </p:nvSpPr>
          <p:spPr>
            <a:xfrm>
              <a:off x="3562350" y="3449384"/>
              <a:ext cx="239458" cy="108871"/>
            </a:xfrm>
            <a:custGeom>
              <a:avLst/>
              <a:gdLst/>
              <a:ahLst/>
              <a:cxnLst/>
              <a:rect l="l" t="t" r="r" b="b"/>
              <a:pathLst>
                <a:path w="239458" h="108871">
                  <a:moveTo>
                    <a:pt x="119729" y="0"/>
                  </a:moveTo>
                  <a:lnTo>
                    <a:pt x="239458" y="54483"/>
                  </a:lnTo>
                  <a:lnTo>
                    <a:pt x="119729" y="108871"/>
                  </a:lnTo>
                  <a:lnTo>
                    <a:pt x="0" y="54483"/>
                  </a:lnTo>
                  <a:close/>
                </a:path>
              </a:pathLst>
            </a:custGeom>
            <a:solidFill>
              <a:srgbClr val="DBE6DF"/>
            </a:solidFill>
            <a:ln w="7620">
              <a:solidFill>
                <a:srgbClr val="437870"/>
              </a:solidFill>
            </a:ln>
          </p:spPr>
        </p:sp>
        <p:sp>
          <p:nvSpPr>
            <p:cNvPr id="31" name="Polygon 31"/>
            <p:cNvSpPr/>
            <p:nvPr/>
          </p:nvSpPr>
          <p:spPr>
            <a:xfrm>
              <a:off x="3682079" y="3503866"/>
              <a:ext cx="239458" cy="108871"/>
            </a:xfrm>
            <a:custGeom>
              <a:avLst/>
              <a:gdLst/>
              <a:ahLst/>
              <a:cxnLst/>
              <a:rect l="l" t="t" r="r" b="b"/>
              <a:pathLst>
                <a:path w="239458" h="108871">
                  <a:moveTo>
                    <a:pt x="119729" y="0"/>
                  </a:moveTo>
                  <a:lnTo>
                    <a:pt x="239458" y="54388"/>
                  </a:lnTo>
                  <a:lnTo>
                    <a:pt x="119729" y="108871"/>
                  </a:lnTo>
                  <a:lnTo>
                    <a:pt x="0" y="54388"/>
                  </a:lnTo>
                  <a:close/>
                </a:path>
              </a:pathLst>
            </a:custGeom>
            <a:solidFill>
              <a:srgbClr val="DBE6DF"/>
            </a:solidFill>
            <a:ln w="7620">
              <a:solidFill>
                <a:srgbClr val="437870"/>
              </a:solidFill>
            </a:ln>
          </p:spPr>
        </p:sp>
        <p:sp>
          <p:nvSpPr>
            <p:cNvPr id="32" name="Polygon 32"/>
            <p:cNvSpPr/>
            <p:nvPr/>
          </p:nvSpPr>
          <p:spPr>
            <a:xfrm>
              <a:off x="3801808" y="3558254"/>
              <a:ext cx="239554" cy="108871"/>
            </a:xfrm>
            <a:custGeom>
              <a:avLst/>
              <a:gdLst/>
              <a:ahLst/>
              <a:cxnLst/>
              <a:rect l="l" t="t" r="r" b="b"/>
              <a:pathLst>
                <a:path w="239554" h="108871">
                  <a:moveTo>
                    <a:pt x="119729" y="0"/>
                  </a:moveTo>
                  <a:lnTo>
                    <a:pt x="239554" y="54483"/>
                  </a:lnTo>
                  <a:lnTo>
                    <a:pt x="119729" y="108871"/>
                  </a:lnTo>
                  <a:lnTo>
                    <a:pt x="0" y="54483"/>
                  </a:lnTo>
                  <a:close/>
                </a:path>
              </a:pathLst>
            </a:custGeom>
            <a:solidFill>
              <a:srgbClr val="DBE6DF"/>
            </a:solidFill>
            <a:ln w="7620">
              <a:solidFill>
                <a:srgbClr val="437870"/>
              </a:solidFill>
            </a:ln>
          </p:spPr>
        </p:sp>
        <p:sp>
          <p:nvSpPr>
            <p:cNvPr id="33" name="Polygon 33"/>
            <p:cNvSpPr/>
            <p:nvPr/>
          </p:nvSpPr>
          <p:spPr>
            <a:xfrm>
              <a:off x="3921538" y="3612737"/>
              <a:ext cx="239554" cy="108775"/>
            </a:xfrm>
            <a:custGeom>
              <a:avLst/>
              <a:gdLst/>
              <a:ahLst/>
              <a:cxnLst/>
              <a:rect l="l" t="t" r="r" b="b"/>
              <a:pathLst>
                <a:path w="239554" h="108775">
                  <a:moveTo>
                    <a:pt x="119825" y="0"/>
                  </a:moveTo>
                  <a:lnTo>
                    <a:pt x="239554" y="54388"/>
                  </a:lnTo>
                  <a:lnTo>
                    <a:pt x="119825" y="108775"/>
                  </a:lnTo>
                  <a:lnTo>
                    <a:pt x="0" y="54388"/>
                  </a:lnTo>
                  <a:close/>
                </a:path>
              </a:pathLst>
            </a:custGeom>
            <a:solidFill>
              <a:srgbClr val="DBE6DF"/>
            </a:solidFill>
            <a:ln w="7620">
              <a:solidFill>
                <a:srgbClr val="437870"/>
              </a:solidFill>
            </a:ln>
          </p:spPr>
        </p:sp>
        <p:sp>
          <p:nvSpPr>
            <p:cNvPr id="34" name="Polygon 34"/>
            <p:cNvSpPr/>
            <p:nvPr/>
          </p:nvSpPr>
          <p:spPr>
            <a:xfrm>
              <a:off x="4041362" y="3667125"/>
              <a:ext cx="239458" cy="108871"/>
            </a:xfrm>
            <a:custGeom>
              <a:avLst/>
              <a:gdLst/>
              <a:ahLst/>
              <a:cxnLst/>
              <a:rect l="l" t="t" r="r" b="b"/>
              <a:pathLst>
                <a:path w="239458" h="108871">
                  <a:moveTo>
                    <a:pt x="119729" y="0"/>
                  </a:moveTo>
                  <a:lnTo>
                    <a:pt x="239458" y="54388"/>
                  </a:lnTo>
                  <a:lnTo>
                    <a:pt x="119729" y="108871"/>
                  </a:lnTo>
                  <a:lnTo>
                    <a:pt x="0" y="54388"/>
                  </a:lnTo>
                  <a:close/>
                </a:path>
              </a:pathLst>
            </a:custGeom>
            <a:solidFill>
              <a:srgbClr val="DBE6DF"/>
            </a:solidFill>
            <a:ln w="7620">
              <a:solidFill>
                <a:srgbClr val="437870"/>
              </a:solidFill>
            </a:ln>
          </p:spPr>
        </p:sp>
        <p:sp>
          <p:nvSpPr>
            <p:cNvPr id="35" name="Polygon 35"/>
            <p:cNvSpPr/>
            <p:nvPr/>
          </p:nvSpPr>
          <p:spPr>
            <a:xfrm>
              <a:off x="2364962" y="3013996"/>
              <a:ext cx="239459" cy="108871"/>
            </a:xfrm>
            <a:custGeom>
              <a:avLst/>
              <a:gdLst/>
              <a:ahLst/>
              <a:cxnLst/>
              <a:rect l="l" t="t" r="r" b="b"/>
              <a:pathLst>
                <a:path w="239459" h="108871">
                  <a:moveTo>
                    <a:pt x="119729" y="0"/>
                  </a:moveTo>
                  <a:lnTo>
                    <a:pt x="239459" y="54388"/>
                  </a:lnTo>
                  <a:lnTo>
                    <a:pt x="119729" y="108871"/>
                  </a:lnTo>
                  <a:lnTo>
                    <a:pt x="0" y="54388"/>
                  </a:lnTo>
                  <a:close/>
                </a:path>
              </a:pathLst>
            </a:custGeom>
            <a:solidFill>
              <a:srgbClr val="DBE6DF"/>
            </a:solidFill>
            <a:ln w="7620">
              <a:solidFill>
                <a:srgbClr val="437870"/>
              </a:solidFill>
            </a:ln>
          </p:spPr>
        </p:sp>
        <p:sp>
          <p:nvSpPr>
            <p:cNvPr id="36" name="Polygon 36"/>
            <p:cNvSpPr/>
            <p:nvPr/>
          </p:nvSpPr>
          <p:spPr>
            <a:xfrm>
              <a:off x="2484692" y="3068384"/>
              <a:ext cx="239458" cy="108871"/>
            </a:xfrm>
            <a:custGeom>
              <a:avLst/>
              <a:gdLst/>
              <a:ahLst/>
              <a:cxnLst/>
              <a:rect l="l" t="t" r="r" b="b"/>
              <a:pathLst>
                <a:path w="239458" h="108871">
                  <a:moveTo>
                    <a:pt x="119729" y="0"/>
                  </a:moveTo>
                  <a:lnTo>
                    <a:pt x="239458" y="54483"/>
                  </a:lnTo>
                  <a:lnTo>
                    <a:pt x="119729" y="108871"/>
                  </a:lnTo>
                  <a:lnTo>
                    <a:pt x="0" y="54483"/>
                  </a:lnTo>
                  <a:close/>
                </a:path>
              </a:pathLst>
            </a:custGeom>
            <a:solidFill>
              <a:srgbClr val="DBE6DF"/>
            </a:solidFill>
            <a:ln w="7620">
              <a:solidFill>
                <a:srgbClr val="437870"/>
              </a:solidFill>
            </a:ln>
          </p:spPr>
        </p:sp>
        <p:sp>
          <p:nvSpPr>
            <p:cNvPr id="37" name="Polygon 37"/>
            <p:cNvSpPr/>
            <p:nvPr/>
          </p:nvSpPr>
          <p:spPr>
            <a:xfrm>
              <a:off x="2604421" y="3122866"/>
              <a:ext cx="239458" cy="108871"/>
            </a:xfrm>
            <a:custGeom>
              <a:avLst/>
              <a:gdLst/>
              <a:ahLst/>
              <a:cxnLst/>
              <a:rect l="l" t="t" r="r" b="b"/>
              <a:pathLst>
                <a:path w="239458" h="108871">
                  <a:moveTo>
                    <a:pt x="119729" y="0"/>
                  </a:moveTo>
                  <a:lnTo>
                    <a:pt x="239458" y="54388"/>
                  </a:lnTo>
                  <a:lnTo>
                    <a:pt x="119729" y="108871"/>
                  </a:lnTo>
                  <a:lnTo>
                    <a:pt x="0" y="54388"/>
                  </a:lnTo>
                  <a:close/>
                </a:path>
              </a:pathLst>
            </a:custGeom>
            <a:solidFill>
              <a:srgbClr val="DBE6DF"/>
            </a:solidFill>
            <a:ln w="7620">
              <a:solidFill>
                <a:srgbClr val="437870"/>
              </a:solidFill>
            </a:ln>
          </p:spPr>
        </p:sp>
        <p:sp>
          <p:nvSpPr>
            <p:cNvPr id="38" name="Polygon 38"/>
            <p:cNvSpPr/>
            <p:nvPr/>
          </p:nvSpPr>
          <p:spPr>
            <a:xfrm>
              <a:off x="2724150" y="3177254"/>
              <a:ext cx="239458" cy="108871"/>
            </a:xfrm>
            <a:custGeom>
              <a:avLst/>
              <a:gdLst/>
              <a:ahLst/>
              <a:cxnLst/>
              <a:rect l="l" t="t" r="r" b="b"/>
              <a:pathLst>
                <a:path w="239458" h="108871">
                  <a:moveTo>
                    <a:pt x="119729" y="0"/>
                  </a:moveTo>
                  <a:lnTo>
                    <a:pt x="239458" y="54483"/>
                  </a:lnTo>
                  <a:lnTo>
                    <a:pt x="119729" y="108871"/>
                  </a:lnTo>
                  <a:lnTo>
                    <a:pt x="0" y="54483"/>
                  </a:lnTo>
                  <a:close/>
                </a:path>
              </a:pathLst>
            </a:custGeom>
            <a:solidFill>
              <a:srgbClr val="DBE6DF"/>
            </a:solidFill>
            <a:ln w="7620">
              <a:solidFill>
                <a:srgbClr val="437870"/>
              </a:solidFill>
            </a:ln>
          </p:spPr>
        </p:sp>
        <p:sp>
          <p:nvSpPr>
            <p:cNvPr id="39" name="Polygon 39"/>
            <p:cNvSpPr/>
            <p:nvPr/>
          </p:nvSpPr>
          <p:spPr>
            <a:xfrm>
              <a:off x="2843879" y="3231737"/>
              <a:ext cx="239458" cy="108775"/>
            </a:xfrm>
            <a:custGeom>
              <a:avLst/>
              <a:gdLst/>
              <a:ahLst/>
              <a:cxnLst/>
              <a:rect l="l" t="t" r="r" b="b"/>
              <a:pathLst>
                <a:path w="239458" h="108775">
                  <a:moveTo>
                    <a:pt x="119729" y="0"/>
                  </a:moveTo>
                  <a:lnTo>
                    <a:pt x="239458" y="54388"/>
                  </a:lnTo>
                  <a:lnTo>
                    <a:pt x="119729" y="108775"/>
                  </a:lnTo>
                  <a:lnTo>
                    <a:pt x="0" y="54388"/>
                  </a:lnTo>
                  <a:close/>
                </a:path>
              </a:pathLst>
            </a:custGeom>
            <a:solidFill>
              <a:srgbClr val="DBE6DF"/>
            </a:solidFill>
            <a:ln w="7620">
              <a:solidFill>
                <a:srgbClr val="437870"/>
              </a:solidFill>
            </a:ln>
          </p:spPr>
        </p:sp>
        <p:sp>
          <p:nvSpPr>
            <p:cNvPr id="40" name="Polygon 40"/>
            <p:cNvSpPr/>
            <p:nvPr/>
          </p:nvSpPr>
          <p:spPr>
            <a:xfrm>
              <a:off x="2963608" y="3286125"/>
              <a:ext cx="239554" cy="108871"/>
            </a:xfrm>
            <a:custGeom>
              <a:avLst/>
              <a:gdLst/>
              <a:ahLst/>
              <a:cxnLst/>
              <a:rect l="l" t="t" r="r" b="b"/>
              <a:pathLst>
                <a:path w="239554" h="108871">
                  <a:moveTo>
                    <a:pt x="119729" y="0"/>
                  </a:moveTo>
                  <a:lnTo>
                    <a:pt x="239554" y="54388"/>
                  </a:lnTo>
                  <a:lnTo>
                    <a:pt x="119729" y="108871"/>
                  </a:lnTo>
                  <a:lnTo>
                    <a:pt x="0" y="54388"/>
                  </a:lnTo>
                  <a:close/>
                </a:path>
              </a:pathLst>
            </a:custGeom>
            <a:solidFill>
              <a:srgbClr val="DBE6DF"/>
            </a:solidFill>
            <a:ln w="7620">
              <a:solidFill>
                <a:srgbClr val="437870"/>
              </a:solidFill>
            </a:ln>
          </p:spPr>
        </p:sp>
        <p:sp>
          <p:nvSpPr>
            <p:cNvPr id="41" name="Polygon 41"/>
            <p:cNvSpPr/>
            <p:nvPr/>
          </p:nvSpPr>
          <p:spPr>
            <a:xfrm>
              <a:off x="3083338" y="3340513"/>
              <a:ext cx="239554" cy="108871"/>
            </a:xfrm>
            <a:custGeom>
              <a:avLst/>
              <a:gdLst/>
              <a:ahLst/>
              <a:cxnLst/>
              <a:rect l="l" t="t" r="r" b="b"/>
              <a:pathLst>
                <a:path w="239554" h="108871">
                  <a:moveTo>
                    <a:pt x="119825" y="0"/>
                  </a:moveTo>
                  <a:lnTo>
                    <a:pt x="239554" y="54483"/>
                  </a:lnTo>
                  <a:lnTo>
                    <a:pt x="119825" y="108871"/>
                  </a:lnTo>
                  <a:lnTo>
                    <a:pt x="0" y="54483"/>
                  </a:lnTo>
                  <a:close/>
                </a:path>
              </a:pathLst>
            </a:custGeom>
            <a:solidFill>
              <a:srgbClr val="DBE6DF"/>
            </a:solidFill>
            <a:ln w="7620">
              <a:solidFill>
                <a:srgbClr val="437870"/>
              </a:solidFill>
            </a:ln>
          </p:spPr>
        </p:sp>
        <p:sp>
          <p:nvSpPr>
            <p:cNvPr id="42" name="Polygon 42"/>
            <p:cNvSpPr/>
            <p:nvPr/>
          </p:nvSpPr>
          <p:spPr>
            <a:xfrm>
              <a:off x="3203162" y="3394996"/>
              <a:ext cx="239458" cy="108871"/>
            </a:xfrm>
            <a:custGeom>
              <a:avLst/>
              <a:gdLst/>
              <a:ahLst/>
              <a:cxnLst/>
              <a:rect l="l" t="t" r="r" b="b"/>
              <a:pathLst>
                <a:path w="239458" h="108871">
                  <a:moveTo>
                    <a:pt x="119729" y="0"/>
                  </a:moveTo>
                  <a:lnTo>
                    <a:pt x="239458" y="54388"/>
                  </a:lnTo>
                  <a:lnTo>
                    <a:pt x="119729" y="108871"/>
                  </a:lnTo>
                  <a:lnTo>
                    <a:pt x="0" y="54388"/>
                  </a:lnTo>
                  <a:close/>
                </a:path>
              </a:pathLst>
            </a:custGeom>
            <a:solidFill>
              <a:srgbClr val="DBE6DF"/>
            </a:solidFill>
            <a:ln w="7620">
              <a:solidFill>
                <a:srgbClr val="437870"/>
              </a:solidFill>
            </a:ln>
          </p:spPr>
        </p:sp>
        <p:sp>
          <p:nvSpPr>
            <p:cNvPr id="43" name="Polygon 43"/>
            <p:cNvSpPr/>
            <p:nvPr/>
          </p:nvSpPr>
          <p:spPr>
            <a:xfrm>
              <a:off x="3322892" y="3449384"/>
              <a:ext cx="239458" cy="108871"/>
            </a:xfrm>
            <a:custGeom>
              <a:avLst/>
              <a:gdLst/>
              <a:ahLst/>
              <a:cxnLst/>
              <a:rect l="l" t="t" r="r" b="b"/>
              <a:pathLst>
                <a:path w="239458" h="108871">
                  <a:moveTo>
                    <a:pt x="119729" y="0"/>
                  </a:moveTo>
                  <a:lnTo>
                    <a:pt x="239458" y="54483"/>
                  </a:lnTo>
                  <a:lnTo>
                    <a:pt x="119729" y="108871"/>
                  </a:lnTo>
                  <a:lnTo>
                    <a:pt x="0" y="54483"/>
                  </a:lnTo>
                  <a:close/>
                </a:path>
              </a:pathLst>
            </a:custGeom>
            <a:solidFill>
              <a:srgbClr val="DBE6DF"/>
            </a:solidFill>
            <a:ln w="7620">
              <a:solidFill>
                <a:srgbClr val="437870"/>
              </a:solidFill>
            </a:ln>
          </p:spPr>
        </p:sp>
        <p:sp>
          <p:nvSpPr>
            <p:cNvPr id="44" name="Polygon 44"/>
            <p:cNvSpPr/>
            <p:nvPr/>
          </p:nvSpPr>
          <p:spPr>
            <a:xfrm>
              <a:off x="3442621" y="3503866"/>
              <a:ext cx="239458" cy="108871"/>
            </a:xfrm>
            <a:custGeom>
              <a:avLst/>
              <a:gdLst/>
              <a:ahLst/>
              <a:cxnLst/>
              <a:rect l="l" t="t" r="r" b="b"/>
              <a:pathLst>
                <a:path w="239458" h="108871">
                  <a:moveTo>
                    <a:pt x="119729" y="0"/>
                  </a:moveTo>
                  <a:lnTo>
                    <a:pt x="239458" y="54388"/>
                  </a:lnTo>
                  <a:lnTo>
                    <a:pt x="119729" y="108871"/>
                  </a:lnTo>
                  <a:lnTo>
                    <a:pt x="0" y="54388"/>
                  </a:lnTo>
                  <a:close/>
                </a:path>
              </a:pathLst>
            </a:custGeom>
            <a:solidFill>
              <a:srgbClr val="DBE6DF"/>
            </a:solidFill>
            <a:ln w="7620">
              <a:solidFill>
                <a:srgbClr val="437870"/>
              </a:solidFill>
            </a:ln>
          </p:spPr>
        </p:sp>
        <p:sp>
          <p:nvSpPr>
            <p:cNvPr id="45" name="Polygon 45"/>
            <p:cNvSpPr/>
            <p:nvPr/>
          </p:nvSpPr>
          <p:spPr>
            <a:xfrm>
              <a:off x="3562350" y="3558254"/>
              <a:ext cx="239458" cy="108871"/>
            </a:xfrm>
            <a:custGeom>
              <a:avLst/>
              <a:gdLst/>
              <a:ahLst/>
              <a:cxnLst/>
              <a:rect l="l" t="t" r="r" b="b"/>
              <a:pathLst>
                <a:path w="239458" h="108871">
                  <a:moveTo>
                    <a:pt x="119729" y="0"/>
                  </a:moveTo>
                  <a:lnTo>
                    <a:pt x="239458" y="54483"/>
                  </a:lnTo>
                  <a:lnTo>
                    <a:pt x="119729" y="108871"/>
                  </a:lnTo>
                  <a:lnTo>
                    <a:pt x="0" y="54483"/>
                  </a:lnTo>
                  <a:close/>
                </a:path>
              </a:pathLst>
            </a:custGeom>
            <a:solidFill>
              <a:srgbClr val="DBE6DF"/>
            </a:solidFill>
            <a:ln w="7620">
              <a:solidFill>
                <a:srgbClr val="437870"/>
              </a:solidFill>
            </a:ln>
          </p:spPr>
        </p:sp>
        <p:sp>
          <p:nvSpPr>
            <p:cNvPr id="46" name="Polygon 46"/>
            <p:cNvSpPr/>
            <p:nvPr/>
          </p:nvSpPr>
          <p:spPr>
            <a:xfrm>
              <a:off x="3682079" y="3612737"/>
              <a:ext cx="239458" cy="108775"/>
            </a:xfrm>
            <a:custGeom>
              <a:avLst/>
              <a:gdLst/>
              <a:ahLst/>
              <a:cxnLst/>
              <a:rect l="l" t="t" r="r" b="b"/>
              <a:pathLst>
                <a:path w="239458" h="108775">
                  <a:moveTo>
                    <a:pt x="119729" y="0"/>
                  </a:moveTo>
                  <a:lnTo>
                    <a:pt x="239458" y="54388"/>
                  </a:lnTo>
                  <a:lnTo>
                    <a:pt x="119729" y="108775"/>
                  </a:lnTo>
                  <a:lnTo>
                    <a:pt x="0" y="54388"/>
                  </a:lnTo>
                  <a:close/>
                </a:path>
              </a:pathLst>
            </a:custGeom>
            <a:solidFill>
              <a:srgbClr val="DBE6DF"/>
            </a:solidFill>
            <a:ln w="7620">
              <a:solidFill>
                <a:srgbClr val="437870"/>
              </a:solidFill>
            </a:ln>
          </p:spPr>
        </p:sp>
        <p:sp>
          <p:nvSpPr>
            <p:cNvPr id="47" name="Polygon 47"/>
            <p:cNvSpPr/>
            <p:nvPr/>
          </p:nvSpPr>
          <p:spPr>
            <a:xfrm>
              <a:off x="3801808" y="3667125"/>
              <a:ext cx="239554" cy="108871"/>
            </a:xfrm>
            <a:custGeom>
              <a:avLst/>
              <a:gdLst/>
              <a:ahLst/>
              <a:cxnLst/>
              <a:rect l="l" t="t" r="r" b="b"/>
              <a:pathLst>
                <a:path w="239554" h="108871">
                  <a:moveTo>
                    <a:pt x="119729" y="0"/>
                  </a:moveTo>
                  <a:lnTo>
                    <a:pt x="239554" y="54388"/>
                  </a:lnTo>
                  <a:lnTo>
                    <a:pt x="119729" y="108871"/>
                  </a:lnTo>
                  <a:lnTo>
                    <a:pt x="0" y="54388"/>
                  </a:lnTo>
                  <a:close/>
                </a:path>
              </a:pathLst>
            </a:custGeom>
            <a:solidFill>
              <a:srgbClr val="DBE6DF"/>
            </a:solidFill>
            <a:ln w="7620">
              <a:solidFill>
                <a:srgbClr val="437870"/>
              </a:solidFill>
            </a:ln>
          </p:spPr>
        </p:sp>
        <p:sp>
          <p:nvSpPr>
            <p:cNvPr id="48" name="Polygon 48"/>
            <p:cNvSpPr/>
            <p:nvPr/>
          </p:nvSpPr>
          <p:spPr>
            <a:xfrm>
              <a:off x="3921538" y="3721513"/>
              <a:ext cx="239554" cy="108871"/>
            </a:xfrm>
            <a:custGeom>
              <a:avLst/>
              <a:gdLst/>
              <a:ahLst/>
              <a:cxnLst/>
              <a:rect l="l" t="t" r="r" b="b"/>
              <a:pathLst>
                <a:path w="239554" h="108871">
                  <a:moveTo>
                    <a:pt x="119825" y="0"/>
                  </a:moveTo>
                  <a:lnTo>
                    <a:pt x="239554" y="54483"/>
                  </a:lnTo>
                  <a:lnTo>
                    <a:pt x="119825" y="108871"/>
                  </a:lnTo>
                  <a:lnTo>
                    <a:pt x="0" y="54483"/>
                  </a:lnTo>
                  <a:close/>
                </a:path>
              </a:pathLst>
            </a:custGeom>
            <a:solidFill>
              <a:srgbClr val="DBE6DF"/>
            </a:solidFill>
            <a:ln w="7620">
              <a:solidFill>
                <a:srgbClr val="437870"/>
              </a:solidFill>
            </a:ln>
          </p:spPr>
        </p:sp>
        <p:sp>
          <p:nvSpPr>
            <p:cNvPr id="49" name="Polygon 49"/>
            <p:cNvSpPr/>
            <p:nvPr/>
          </p:nvSpPr>
          <p:spPr>
            <a:xfrm>
              <a:off x="2245138" y="3068384"/>
              <a:ext cx="239554" cy="108871"/>
            </a:xfrm>
            <a:custGeom>
              <a:avLst/>
              <a:gdLst/>
              <a:ahLst/>
              <a:cxnLst/>
              <a:rect l="l" t="t" r="r" b="b"/>
              <a:pathLst>
                <a:path w="239554" h="108871">
                  <a:moveTo>
                    <a:pt x="119824" y="0"/>
                  </a:moveTo>
                  <a:lnTo>
                    <a:pt x="239554" y="54483"/>
                  </a:lnTo>
                  <a:lnTo>
                    <a:pt x="119824" y="108871"/>
                  </a:lnTo>
                  <a:lnTo>
                    <a:pt x="0" y="54483"/>
                  </a:lnTo>
                  <a:close/>
                </a:path>
              </a:pathLst>
            </a:custGeom>
            <a:solidFill>
              <a:srgbClr val="DBE6DF"/>
            </a:solidFill>
            <a:ln w="7620">
              <a:solidFill>
                <a:srgbClr val="437870"/>
              </a:solidFill>
            </a:ln>
          </p:spPr>
        </p:sp>
        <p:sp>
          <p:nvSpPr>
            <p:cNvPr id="50" name="Polygon 50"/>
            <p:cNvSpPr/>
            <p:nvPr/>
          </p:nvSpPr>
          <p:spPr>
            <a:xfrm>
              <a:off x="2364962" y="3122866"/>
              <a:ext cx="239459" cy="108871"/>
            </a:xfrm>
            <a:custGeom>
              <a:avLst/>
              <a:gdLst/>
              <a:ahLst/>
              <a:cxnLst/>
              <a:rect l="l" t="t" r="r" b="b"/>
              <a:pathLst>
                <a:path w="239459" h="108871">
                  <a:moveTo>
                    <a:pt x="119729" y="0"/>
                  </a:moveTo>
                  <a:lnTo>
                    <a:pt x="239459" y="54388"/>
                  </a:lnTo>
                  <a:lnTo>
                    <a:pt x="119729" y="108871"/>
                  </a:lnTo>
                  <a:lnTo>
                    <a:pt x="0" y="54388"/>
                  </a:lnTo>
                  <a:close/>
                </a:path>
              </a:pathLst>
            </a:custGeom>
            <a:solidFill>
              <a:srgbClr val="DBE6DF"/>
            </a:solidFill>
            <a:ln w="7620">
              <a:solidFill>
                <a:srgbClr val="437870"/>
              </a:solidFill>
            </a:ln>
          </p:spPr>
        </p:sp>
        <p:sp>
          <p:nvSpPr>
            <p:cNvPr id="51" name="Polygon 51"/>
            <p:cNvSpPr/>
            <p:nvPr/>
          </p:nvSpPr>
          <p:spPr>
            <a:xfrm>
              <a:off x="2484692" y="3177254"/>
              <a:ext cx="239458" cy="108871"/>
            </a:xfrm>
            <a:custGeom>
              <a:avLst/>
              <a:gdLst/>
              <a:ahLst/>
              <a:cxnLst/>
              <a:rect l="l" t="t" r="r" b="b"/>
              <a:pathLst>
                <a:path w="239458" h="108871">
                  <a:moveTo>
                    <a:pt x="119729" y="0"/>
                  </a:moveTo>
                  <a:lnTo>
                    <a:pt x="239458" y="54483"/>
                  </a:lnTo>
                  <a:lnTo>
                    <a:pt x="119729" y="108871"/>
                  </a:lnTo>
                  <a:lnTo>
                    <a:pt x="0" y="54483"/>
                  </a:lnTo>
                  <a:close/>
                </a:path>
              </a:pathLst>
            </a:custGeom>
            <a:solidFill>
              <a:srgbClr val="DBE6DF"/>
            </a:solidFill>
            <a:ln w="7620">
              <a:solidFill>
                <a:srgbClr val="437870"/>
              </a:solidFill>
            </a:ln>
          </p:spPr>
        </p:sp>
        <p:sp>
          <p:nvSpPr>
            <p:cNvPr id="52" name="Polygon 52"/>
            <p:cNvSpPr/>
            <p:nvPr/>
          </p:nvSpPr>
          <p:spPr>
            <a:xfrm>
              <a:off x="2604421" y="3231737"/>
              <a:ext cx="239458" cy="108775"/>
            </a:xfrm>
            <a:custGeom>
              <a:avLst/>
              <a:gdLst/>
              <a:ahLst/>
              <a:cxnLst/>
              <a:rect l="l" t="t" r="r" b="b"/>
              <a:pathLst>
                <a:path w="239458" h="108775">
                  <a:moveTo>
                    <a:pt x="119729" y="0"/>
                  </a:moveTo>
                  <a:lnTo>
                    <a:pt x="239458" y="54388"/>
                  </a:lnTo>
                  <a:lnTo>
                    <a:pt x="119729" y="108775"/>
                  </a:lnTo>
                  <a:lnTo>
                    <a:pt x="0" y="54388"/>
                  </a:lnTo>
                  <a:close/>
                </a:path>
              </a:pathLst>
            </a:custGeom>
            <a:solidFill>
              <a:srgbClr val="DBE6DF"/>
            </a:solidFill>
            <a:ln w="7620">
              <a:solidFill>
                <a:srgbClr val="437870"/>
              </a:solidFill>
            </a:ln>
          </p:spPr>
        </p:sp>
        <p:sp>
          <p:nvSpPr>
            <p:cNvPr id="53" name="Polygon 53"/>
            <p:cNvSpPr/>
            <p:nvPr/>
          </p:nvSpPr>
          <p:spPr>
            <a:xfrm>
              <a:off x="2724150" y="3286125"/>
              <a:ext cx="239458" cy="108871"/>
            </a:xfrm>
            <a:custGeom>
              <a:avLst/>
              <a:gdLst/>
              <a:ahLst/>
              <a:cxnLst/>
              <a:rect l="l" t="t" r="r" b="b"/>
              <a:pathLst>
                <a:path w="239458" h="108871">
                  <a:moveTo>
                    <a:pt x="119729" y="0"/>
                  </a:moveTo>
                  <a:lnTo>
                    <a:pt x="239458" y="54388"/>
                  </a:lnTo>
                  <a:lnTo>
                    <a:pt x="119729" y="108871"/>
                  </a:lnTo>
                  <a:lnTo>
                    <a:pt x="0" y="54388"/>
                  </a:lnTo>
                  <a:close/>
                </a:path>
              </a:pathLst>
            </a:custGeom>
            <a:solidFill>
              <a:srgbClr val="DBE6DF"/>
            </a:solidFill>
            <a:ln w="7620">
              <a:solidFill>
                <a:srgbClr val="437870"/>
              </a:solidFill>
            </a:ln>
          </p:spPr>
        </p:sp>
        <p:sp>
          <p:nvSpPr>
            <p:cNvPr id="54" name="Polygon 54"/>
            <p:cNvSpPr/>
            <p:nvPr/>
          </p:nvSpPr>
          <p:spPr>
            <a:xfrm>
              <a:off x="2843879" y="3340513"/>
              <a:ext cx="239458" cy="108871"/>
            </a:xfrm>
            <a:custGeom>
              <a:avLst/>
              <a:gdLst/>
              <a:ahLst/>
              <a:cxnLst/>
              <a:rect l="l" t="t" r="r" b="b"/>
              <a:pathLst>
                <a:path w="239458" h="108871">
                  <a:moveTo>
                    <a:pt x="119729" y="0"/>
                  </a:moveTo>
                  <a:lnTo>
                    <a:pt x="239458" y="54483"/>
                  </a:lnTo>
                  <a:lnTo>
                    <a:pt x="119729" y="108871"/>
                  </a:lnTo>
                  <a:lnTo>
                    <a:pt x="0" y="54483"/>
                  </a:lnTo>
                  <a:close/>
                </a:path>
              </a:pathLst>
            </a:custGeom>
            <a:solidFill>
              <a:srgbClr val="DBE6DF"/>
            </a:solidFill>
            <a:ln w="7620">
              <a:solidFill>
                <a:srgbClr val="437870"/>
              </a:solidFill>
            </a:ln>
          </p:spPr>
        </p:sp>
        <p:sp>
          <p:nvSpPr>
            <p:cNvPr id="55" name="Polygon 55"/>
            <p:cNvSpPr/>
            <p:nvPr/>
          </p:nvSpPr>
          <p:spPr>
            <a:xfrm>
              <a:off x="2963608" y="3394996"/>
              <a:ext cx="239554" cy="108871"/>
            </a:xfrm>
            <a:custGeom>
              <a:avLst/>
              <a:gdLst/>
              <a:ahLst/>
              <a:cxnLst/>
              <a:rect l="l" t="t" r="r" b="b"/>
              <a:pathLst>
                <a:path w="239554" h="108871">
                  <a:moveTo>
                    <a:pt x="119729" y="0"/>
                  </a:moveTo>
                  <a:lnTo>
                    <a:pt x="239554" y="54388"/>
                  </a:lnTo>
                  <a:lnTo>
                    <a:pt x="119729" y="108871"/>
                  </a:lnTo>
                  <a:lnTo>
                    <a:pt x="0" y="54388"/>
                  </a:lnTo>
                  <a:close/>
                </a:path>
              </a:pathLst>
            </a:custGeom>
            <a:solidFill>
              <a:srgbClr val="DBE6DF"/>
            </a:solidFill>
            <a:ln w="7620">
              <a:solidFill>
                <a:srgbClr val="437870"/>
              </a:solidFill>
            </a:ln>
          </p:spPr>
        </p:sp>
        <p:sp>
          <p:nvSpPr>
            <p:cNvPr id="56" name="Polygon 56"/>
            <p:cNvSpPr/>
            <p:nvPr/>
          </p:nvSpPr>
          <p:spPr>
            <a:xfrm>
              <a:off x="3083338" y="3449384"/>
              <a:ext cx="239554" cy="108871"/>
            </a:xfrm>
            <a:custGeom>
              <a:avLst/>
              <a:gdLst/>
              <a:ahLst/>
              <a:cxnLst/>
              <a:rect l="l" t="t" r="r" b="b"/>
              <a:pathLst>
                <a:path w="239554" h="108871">
                  <a:moveTo>
                    <a:pt x="119825" y="0"/>
                  </a:moveTo>
                  <a:lnTo>
                    <a:pt x="239554" y="54483"/>
                  </a:lnTo>
                  <a:lnTo>
                    <a:pt x="119825" y="108871"/>
                  </a:lnTo>
                  <a:lnTo>
                    <a:pt x="0" y="54483"/>
                  </a:lnTo>
                  <a:close/>
                </a:path>
              </a:pathLst>
            </a:custGeom>
            <a:solidFill>
              <a:srgbClr val="DBE6DF"/>
            </a:solidFill>
            <a:ln w="7620">
              <a:solidFill>
                <a:srgbClr val="437870"/>
              </a:solidFill>
            </a:ln>
          </p:spPr>
        </p:sp>
        <p:sp>
          <p:nvSpPr>
            <p:cNvPr id="57" name="Polygon 57"/>
            <p:cNvSpPr/>
            <p:nvPr/>
          </p:nvSpPr>
          <p:spPr>
            <a:xfrm>
              <a:off x="3203162" y="3503866"/>
              <a:ext cx="239458" cy="108871"/>
            </a:xfrm>
            <a:custGeom>
              <a:avLst/>
              <a:gdLst/>
              <a:ahLst/>
              <a:cxnLst/>
              <a:rect l="l" t="t" r="r" b="b"/>
              <a:pathLst>
                <a:path w="239458" h="108871">
                  <a:moveTo>
                    <a:pt x="119729" y="0"/>
                  </a:moveTo>
                  <a:lnTo>
                    <a:pt x="239458" y="54388"/>
                  </a:lnTo>
                  <a:lnTo>
                    <a:pt x="119729" y="108871"/>
                  </a:lnTo>
                  <a:lnTo>
                    <a:pt x="0" y="54388"/>
                  </a:lnTo>
                  <a:close/>
                </a:path>
              </a:pathLst>
            </a:custGeom>
            <a:solidFill>
              <a:srgbClr val="DBE6DF"/>
            </a:solidFill>
            <a:ln w="7620">
              <a:solidFill>
                <a:srgbClr val="437870"/>
              </a:solidFill>
            </a:ln>
          </p:spPr>
        </p:sp>
        <p:sp>
          <p:nvSpPr>
            <p:cNvPr id="58" name="Polygon 58"/>
            <p:cNvSpPr/>
            <p:nvPr/>
          </p:nvSpPr>
          <p:spPr>
            <a:xfrm>
              <a:off x="3322892" y="3558254"/>
              <a:ext cx="239458" cy="108871"/>
            </a:xfrm>
            <a:custGeom>
              <a:avLst/>
              <a:gdLst/>
              <a:ahLst/>
              <a:cxnLst/>
              <a:rect l="l" t="t" r="r" b="b"/>
              <a:pathLst>
                <a:path w="239458" h="108871">
                  <a:moveTo>
                    <a:pt x="119729" y="0"/>
                  </a:moveTo>
                  <a:lnTo>
                    <a:pt x="239458" y="54483"/>
                  </a:lnTo>
                  <a:lnTo>
                    <a:pt x="119729" y="108871"/>
                  </a:lnTo>
                  <a:lnTo>
                    <a:pt x="0" y="54483"/>
                  </a:lnTo>
                  <a:close/>
                </a:path>
              </a:pathLst>
            </a:custGeom>
            <a:solidFill>
              <a:srgbClr val="DBE6DF"/>
            </a:solidFill>
            <a:ln w="7620">
              <a:solidFill>
                <a:srgbClr val="437870"/>
              </a:solidFill>
            </a:ln>
          </p:spPr>
        </p:sp>
        <p:sp>
          <p:nvSpPr>
            <p:cNvPr id="59" name="Polygon 59"/>
            <p:cNvSpPr/>
            <p:nvPr/>
          </p:nvSpPr>
          <p:spPr>
            <a:xfrm>
              <a:off x="3442621" y="3612737"/>
              <a:ext cx="239458" cy="108775"/>
            </a:xfrm>
            <a:custGeom>
              <a:avLst/>
              <a:gdLst/>
              <a:ahLst/>
              <a:cxnLst/>
              <a:rect l="l" t="t" r="r" b="b"/>
              <a:pathLst>
                <a:path w="239458" h="108775">
                  <a:moveTo>
                    <a:pt x="119729" y="0"/>
                  </a:moveTo>
                  <a:lnTo>
                    <a:pt x="239458" y="54388"/>
                  </a:lnTo>
                  <a:lnTo>
                    <a:pt x="119729" y="108775"/>
                  </a:lnTo>
                  <a:lnTo>
                    <a:pt x="0" y="54388"/>
                  </a:lnTo>
                  <a:close/>
                </a:path>
              </a:pathLst>
            </a:custGeom>
            <a:solidFill>
              <a:srgbClr val="DBE6DF"/>
            </a:solidFill>
            <a:ln w="7620">
              <a:solidFill>
                <a:srgbClr val="437870"/>
              </a:solidFill>
            </a:ln>
          </p:spPr>
        </p:sp>
        <p:sp>
          <p:nvSpPr>
            <p:cNvPr id="60" name="Polygon 60"/>
            <p:cNvSpPr/>
            <p:nvPr/>
          </p:nvSpPr>
          <p:spPr>
            <a:xfrm>
              <a:off x="3562350" y="3667125"/>
              <a:ext cx="239458" cy="108871"/>
            </a:xfrm>
            <a:custGeom>
              <a:avLst/>
              <a:gdLst/>
              <a:ahLst/>
              <a:cxnLst/>
              <a:rect l="l" t="t" r="r" b="b"/>
              <a:pathLst>
                <a:path w="239458" h="108871">
                  <a:moveTo>
                    <a:pt x="119729" y="0"/>
                  </a:moveTo>
                  <a:lnTo>
                    <a:pt x="239458" y="54388"/>
                  </a:lnTo>
                  <a:lnTo>
                    <a:pt x="119729" y="108871"/>
                  </a:lnTo>
                  <a:lnTo>
                    <a:pt x="0" y="54388"/>
                  </a:lnTo>
                  <a:close/>
                </a:path>
              </a:pathLst>
            </a:custGeom>
            <a:solidFill>
              <a:srgbClr val="DBE6DF"/>
            </a:solidFill>
            <a:ln w="7620">
              <a:solidFill>
                <a:srgbClr val="437870"/>
              </a:solidFill>
            </a:ln>
          </p:spPr>
        </p:sp>
        <p:sp>
          <p:nvSpPr>
            <p:cNvPr id="61" name="Polygon 61"/>
            <p:cNvSpPr/>
            <p:nvPr/>
          </p:nvSpPr>
          <p:spPr>
            <a:xfrm>
              <a:off x="3682079" y="3721513"/>
              <a:ext cx="239458" cy="108871"/>
            </a:xfrm>
            <a:custGeom>
              <a:avLst/>
              <a:gdLst/>
              <a:ahLst/>
              <a:cxnLst/>
              <a:rect l="l" t="t" r="r" b="b"/>
              <a:pathLst>
                <a:path w="239458" h="108871">
                  <a:moveTo>
                    <a:pt x="119729" y="0"/>
                  </a:moveTo>
                  <a:lnTo>
                    <a:pt x="239458" y="54483"/>
                  </a:lnTo>
                  <a:lnTo>
                    <a:pt x="119729" y="108871"/>
                  </a:lnTo>
                  <a:lnTo>
                    <a:pt x="0" y="54483"/>
                  </a:lnTo>
                  <a:close/>
                </a:path>
              </a:pathLst>
            </a:custGeom>
            <a:solidFill>
              <a:srgbClr val="DBE6DF"/>
            </a:solidFill>
            <a:ln w="7620">
              <a:solidFill>
                <a:srgbClr val="437870"/>
              </a:solidFill>
            </a:ln>
          </p:spPr>
        </p:sp>
        <p:sp>
          <p:nvSpPr>
            <p:cNvPr id="62" name="Polygon 62"/>
            <p:cNvSpPr/>
            <p:nvPr/>
          </p:nvSpPr>
          <p:spPr>
            <a:xfrm>
              <a:off x="3801808" y="3775996"/>
              <a:ext cx="239554" cy="108871"/>
            </a:xfrm>
            <a:custGeom>
              <a:avLst/>
              <a:gdLst/>
              <a:ahLst/>
              <a:cxnLst/>
              <a:rect l="l" t="t" r="r" b="b"/>
              <a:pathLst>
                <a:path w="239554" h="108871">
                  <a:moveTo>
                    <a:pt x="119729" y="0"/>
                  </a:moveTo>
                  <a:lnTo>
                    <a:pt x="239554" y="54388"/>
                  </a:lnTo>
                  <a:lnTo>
                    <a:pt x="119729" y="108871"/>
                  </a:lnTo>
                  <a:lnTo>
                    <a:pt x="0" y="54388"/>
                  </a:lnTo>
                  <a:close/>
                </a:path>
              </a:pathLst>
            </a:custGeom>
            <a:solidFill>
              <a:srgbClr val="DBE6DF"/>
            </a:solidFill>
            <a:ln w="7620">
              <a:solidFill>
                <a:srgbClr val="437870"/>
              </a:solidFill>
            </a:ln>
          </p:spPr>
        </p:sp>
        <p:sp>
          <p:nvSpPr>
            <p:cNvPr id="63" name="Polygon 63"/>
            <p:cNvSpPr/>
            <p:nvPr/>
          </p:nvSpPr>
          <p:spPr>
            <a:xfrm>
              <a:off x="2125408" y="3122866"/>
              <a:ext cx="239554" cy="108871"/>
            </a:xfrm>
            <a:custGeom>
              <a:avLst/>
              <a:gdLst/>
              <a:ahLst/>
              <a:cxnLst/>
              <a:rect l="l" t="t" r="r" b="b"/>
              <a:pathLst>
                <a:path w="239554" h="108871">
                  <a:moveTo>
                    <a:pt x="119729" y="0"/>
                  </a:moveTo>
                  <a:lnTo>
                    <a:pt x="239554" y="54388"/>
                  </a:lnTo>
                  <a:lnTo>
                    <a:pt x="119729" y="108871"/>
                  </a:lnTo>
                  <a:lnTo>
                    <a:pt x="0" y="54388"/>
                  </a:lnTo>
                  <a:close/>
                </a:path>
              </a:pathLst>
            </a:custGeom>
            <a:solidFill>
              <a:srgbClr val="DBE6DF"/>
            </a:solidFill>
            <a:ln w="7620">
              <a:solidFill>
                <a:srgbClr val="437870"/>
              </a:solidFill>
            </a:ln>
          </p:spPr>
        </p:sp>
        <p:sp>
          <p:nvSpPr>
            <p:cNvPr id="64" name="Polygon 64"/>
            <p:cNvSpPr/>
            <p:nvPr/>
          </p:nvSpPr>
          <p:spPr>
            <a:xfrm>
              <a:off x="2245138" y="3177254"/>
              <a:ext cx="239554" cy="108871"/>
            </a:xfrm>
            <a:custGeom>
              <a:avLst/>
              <a:gdLst/>
              <a:ahLst/>
              <a:cxnLst/>
              <a:rect l="l" t="t" r="r" b="b"/>
              <a:pathLst>
                <a:path w="239554" h="108871">
                  <a:moveTo>
                    <a:pt x="119824" y="0"/>
                  </a:moveTo>
                  <a:lnTo>
                    <a:pt x="239554" y="54483"/>
                  </a:lnTo>
                  <a:lnTo>
                    <a:pt x="119824" y="108871"/>
                  </a:lnTo>
                  <a:lnTo>
                    <a:pt x="0" y="54483"/>
                  </a:lnTo>
                  <a:close/>
                </a:path>
              </a:pathLst>
            </a:custGeom>
            <a:solidFill>
              <a:srgbClr val="DBE6DF"/>
            </a:solidFill>
            <a:ln w="7620">
              <a:solidFill>
                <a:srgbClr val="437870"/>
              </a:solidFill>
            </a:ln>
          </p:spPr>
        </p:sp>
        <p:sp>
          <p:nvSpPr>
            <p:cNvPr id="65" name="Polygon 65"/>
            <p:cNvSpPr/>
            <p:nvPr/>
          </p:nvSpPr>
          <p:spPr>
            <a:xfrm>
              <a:off x="2364962" y="3231737"/>
              <a:ext cx="239459" cy="108775"/>
            </a:xfrm>
            <a:custGeom>
              <a:avLst/>
              <a:gdLst/>
              <a:ahLst/>
              <a:cxnLst/>
              <a:rect l="l" t="t" r="r" b="b"/>
              <a:pathLst>
                <a:path w="239459" h="108775">
                  <a:moveTo>
                    <a:pt x="119729" y="0"/>
                  </a:moveTo>
                  <a:lnTo>
                    <a:pt x="239459" y="54388"/>
                  </a:lnTo>
                  <a:lnTo>
                    <a:pt x="119729" y="108775"/>
                  </a:lnTo>
                  <a:lnTo>
                    <a:pt x="0" y="54388"/>
                  </a:lnTo>
                  <a:close/>
                </a:path>
              </a:pathLst>
            </a:custGeom>
            <a:solidFill>
              <a:srgbClr val="DBE6DF"/>
            </a:solidFill>
            <a:ln w="7620">
              <a:solidFill>
                <a:srgbClr val="437870"/>
              </a:solidFill>
            </a:ln>
          </p:spPr>
        </p:sp>
        <p:sp>
          <p:nvSpPr>
            <p:cNvPr id="66" name="Polygon 66"/>
            <p:cNvSpPr/>
            <p:nvPr/>
          </p:nvSpPr>
          <p:spPr>
            <a:xfrm>
              <a:off x="2484692" y="3286125"/>
              <a:ext cx="239458" cy="108871"/>
            </a:xfrm>
            <a:custGeom>
              <a:avLst/>
              <a:gdLst/>
              <a:ahLst/>
              <a:cxnLst/>
              <a:rect l="l" t="t" r="r" b="b"/>
              <a:pathLst>
                <a:path w="239458" h="108871">
                  <a:moveTo>
                    <a:pt x="119729" y="0"/>
                  </a:moveTo>
                  <a:lnTo>
                    <a:pt x="239458" y="54388"/>
                  </a:lnTo>
                  <a:lnTo>
                    <a:pt x="119729" y="108871"/>
                  </a:lnTo>
                  <a:lnTo>
                    <a:pt x="0" y="54388"/>
                  </a:lnTo>
                  <a:close/>
                </a:path>
              </a:pathLst>
            </a:custGeom>
            <a:solidFill>
              <a:srgbClr val="DBE6DF"/>
            </a:solidFill>
            <a:ln w="7620">
              <a:solidFill>
                <a:srgbClr val="437870"/>
              </a:solidFill>
            </a:ln>
          </p:spPr>
        </p:sp>
        <p:sp>
          <p:nvSpPr>
            <p:cNvPr id="67" name="Polygon 67"/>
            <p:cNvSpPr/>
            <p:nvPr/>
          </p:nvSpPr>
          <p:spPr>
            <a:xfrm>
              <a:off x="2604421" y="3340513"/>
              <a:ext cx="239458" cy="108871"/>
            </a:xfrm>
            <a:custGeom>
              <a:avLst/>
              <a:gdLst/>
              <a:ahLst/>
              <a:cxnLst/>
              <a:rect l="l" t="t" r="r" b="b"/>
              <a:pathLst>
                <a:path w="239458" h="108871">
                  <a:moveTo>
                    <a:pt x="119729" y="0"/>
                  </a:moveTo>
                  <a:lnTo>
                    <a:pt x="239458" y="54483"/>
                  </a:lnTo>
                  <a:lnTo>
                    <a:pt x="119729" y="108871"/>
                  </a:lnTo>
                  <a:lnTo>
                    <a:pt x="0" y="54483"/>
                  </a:lnTo>
                  <a:close/>
                </a:path>
              </a:pathLst>
            </a:custGeom>
            <a:solidFill>
              <a:srgbClr val="DBE6DF"/>
            </a:solidFill>
            <a:ln w="7620">
              <a:solidFill>
                <a:srgbClr val="437870"/>
              </a:solidFill>
            </a:ln>
          </p:spPr>
        </p:sp>
        <p:sp>
          <p:nvSpPr>
            <p:cNvPr id="68" name="Polygon 68"/>
            <p:cNvSpPr/>
            <p:nvPr/>
          </p:nvSpPr>
          <p:spPr>
            <a:xfrm>
              <a:off x="2724150" y="3394996"/>
              <a:ext cx="239458" cy="108871"/>
            </a:xfrm>
            <a:custGeom>
              <a:avLst/>
              <a:gdLst/>
              <a:ahLst/>
              <a:cxnLst/>
              <a:rect l="l" t="t" r="r" b="b"/>
              <a:pathLst>
                <a:path w="239458" h="108871">
                  <a:moveTo>
                    <a:pt x="119729" y="0"/>
                  </a:moveTo>
                  <a:lnTo>
                    <a:pt x="239458" y="54388"/>
                  </a:lnTo>
                  <a:lnTo>
                    <a:pt x="119729" y="108871"/>
                  </a:lnTo>
                  <a:lnTo>
                    <a:pt x="0" y="54388"/>
                  </a:lnTo>
                  <a:close/>
                </a:path>
              </a:pathLst>
            </a:custGeom>
            <a:solidFill>
              <a:srgbClr val="DBE6DF"/>
            </a:solidFill>
            <a:ln w="7620">
              <a:solidFill>
                <a:srgbClr val="437870"/>
              </a:solidFill>
            </a:ln>
          </p:spPr>
        </p:sp>
        <p:sp>
          <p:nvSpPr>
            <p:cNvPr id="69" name="Polygon 69"/>
            <p:cNvSpPr/>
            <p:nvPr/>
          </p:nvSpPr>
          <p:spPr>
            <a:xfrm>
              <a:off x="2843879" y="3449384"/>
              <a:ext cx="239458" cy="108871"/>
            </a:xfrm>
            <a:custGeom>
              <a:avLst/>
              <a:gdLst/>
              <a:ahLst/>
              <a:cxnLst/>
              <a:rect l="l" t="t" r="r" b="b"/>
              <a:pathLst>
                <a:path w="239458" h="108871">
                  <a:moveTo>
                    <a:pt x="119729" y="0"/>
                  </a:moveTo>
                  <a:lnTo>
                    <a:pt x="239458" y="54483"/>
                  </a:lnTo>
                  <a:lnTo>
                    <a:pt x="119729" y="108871"/>
                  </a:lnTo>
                  <a:lnTo>
                    <a:pt x="0" y="54483"/>
                  </a:lnTo>
                  <a:close/>
                </a:path>
              </a:pathLst>
            </a:custGeom>
            <a:solidFill>
              <a:srgbClr val="DBE6DF"/>
            </a:solidFill>
            <a:ln w="7620">
              <a:solidFill>
                <a:srgbClr val="437870"/>
              </a:solidFill>
            </a:ln>
          </p:spPr>
        </p:sp>
        <p:sp>
          <p:nvSpPr>
            <p:cNvPr id="70" name="Polygon 70"/>
            <p:cNvSpPr/>
            <p:nvPr/>
          </p:nvSpPr>
          <p:spPr>
            <a:xfrm>
              <a:off x="2963608" y="3503866"/>
              <a:ext cx="239554" cy="108871"/>
            </a:xfrm>
            <a:custGeom>
              <a:avLst/>
              <a:gdLst/>
              <a:ahLst/>
              <a:cxnLst/>
              <a:rect l="l" t="t" r="r" b="b"/>
              <a:pathLst>
                <a:path w="239554" h="108871">
                  <a:moveTo>
                    <a:pt x="119729" y="0"/>
                  </a:moveTo>
                  <a:lnTo>
                    <a:pt x="239554" y="54388"/>
                  </a:lnTo>
                  <a:lnTo>
                    <a:pt x="119729" y="108871"/>
                  </a:lnTo>
                  <a:lnTo>
                    <a:pt x="0" y="54388"/>
                  </a:lnTo>
                  <a:close/>
                </a:path>
              </a:pathLst>
            </a:custGeom>
            <a:solidFill>
              <a:srgbClr val="DBE6DF"/>
            </a:solidFill>
            <a:ln w="7620">
              <a:solidFill>
                <a:srgbClr val="437870"/>
              </a:solidFill>
            </a:ln>
          </p:spPr>
        </p:sp>
        <p:sp>
          <p:nvSpPr>
            <p:cNvPr id="71" name="Polygon 71"/>
            <p:cNvSpPr/>
            <p:nvPr/>
          </p:nvSpPr>
          <p:spPr>
            <a:xfrm>
              <a:off x="3083338" y="3558254"/>
              <a:ext cx="239554" cy="108871"/>
            </a:xfrm>
            <a:custGeom>
              <a:avLst/>
              <a:gdLst/>
              <a:ahLst/>
              <a:cxnLst/>
              <a:rect l="l" t="t" r="r" b="b"/>
              <a:pathLst>
                <a:path w="239554" h="108871">
                  <a:moveTo>
                    <a:pt x="119825" y="0"/>
                  </a:moveTo>
                  <a:lnTo>
                    <a:pt x="239554" y="54483"/>
                  </a:lnTo>
                  <a:lnTo>
                    <a:pt x="119825" y="108871"/>
                  </a:lnTo>
                  <a:lnTo>
                    <a:pt x="0" y="54483"/>
                  </a:lnTo>
                  <a:close/>
                </a:path>
              </a:pathLst>
            </a:custGeom>
            <a:solidFill>
              <a:srgbClr val="DBE6DF"/>
            </a:solidFill>
            <a:ln w="7620">
              <a:solidFill>
                <a:srgbClr val="437870"/>
              </a:solidFill>
            </a:ln>
          </p:spPr>
        </p:sp>
        <p:sp>
          <p:nvSpPr>
            <p:cNvPr id="72" name="Polygon 72"/>
            <p:cNvSpPr/>
            <p:nvPr/>
          </p:nvSpPr>
          <p:spPr>
            <a:xfrm>
              <a:off x="3203162" y="3612737"/>
              <a:ext cx="239458" cy="108775"/>
            </a:xfrm>
            <a:custGeom>
              <a:avLst/>
              <a:gdLst/>
              <a:ahLst/>
              <a:cxnLst/>
              <a:rect l="l" t="t" r="r" b="b"/>
              <a:pathLst>
                <a:path w="239458" h="108775">
                  <a:moveTo>
                    <a:pt x="119729" y="0"/>
                  </a:moveTo>
                  <a:lnTo>
                    <a:pt x="239458" y="54388"/>
                  </a:lnTo>
                  <a:lnTo>
                    <a:pt x="119729" y="108775"/>
                  </a:lnTo>
                  <a:lnTo>
                    <a:pt x="0" y="54388"/>
                  </a:lnTo>
                  <a:close/>
                </a:path>
              </a:pathLst>
            </a:custGeom>
            <a:solidFill>
              <a:srgbClr val="DBE6DF"/>
            </a:solidFill>
            <a:ln w="7620">
              <a:solidFill>
                <a:srgbClr val="437870"/>
              </a:solidFill>
            </a:ln>
          </p:spPr>
        </p:sp>
        <p:sp>
          <p:nvSpPr>
            <p:cNvPr id="73" name="Polygon 73"/>
            <p:cNvSpPr/>
            <p:nvPr/>
          </p:nvSpPr>
          <p:spPr>
            <a:xfrm>
              <a:off x="3322892" y="3667125"/>
              <a:ext cx="239458" cy="108871"/>
            </a:xfrm>
            <a:custGeom>
              <a:avLst/>
              <a:gdLst/>
              <a:ahLst/>
              <a:cxnLst/>
              <a:rect l="l" t="t" r="r" b="b"/>
              <a:pathLst>
                <a:path w="239458" h="108871">
                  <a:moveTo>
                    <a:pt x="119729" y="0"/>
                  </a:moveTo>
                  <a:lnTo>
                    <a:pt x="239458" y="54388"/>
                  </a:lnTo>
                  <a:lnTo>
                    <a:pt x="119729" y="108871"/>
                  </a:lnTo>
                  <a:lnTo>
                    <a:pt x="0" y="54388"/>
                  </a:lnTo>
                  <a:close/>
                </a:path>
              </a:pathLst>
            </a:custGeom>
            <a:solidFill>
              <a:srgbClr val="DBE6DF"/>
            </a:solidFill>
            <a:ln w="7620">
              <a:solidFill>
                <a:srgbClr val="437870"/>
              </a:solidFill>
            </a:ln>
          </p:spPr>
        </p:sp>
        <p:sp>
          <p:nvSpPr>
            <p:cNvPr id="74" name="Polygon 74"/>
            <p:cNvSpPr/>
            <p:nvPr/>
          </p:nvSpPr>
          <p:spPr>
            <a:xfrm>
              <a:off x="3442621" y="3721513"/>
              <a:ext cx="239458" cy="108871"/>
            </a:xfrm>
            <a:custGeom>
              <a:avLst/>
              <a:gdLst/>
              <a:ahLst/>
              <a:cxnLst/>
              <a:rect l="l" t="t" r="r" b="b"/>
              <a:pathLst>
                <a:path w="239458" h="108871">
                  <a:moveTo>
                    <a:pt x="119729" y="0"/>
                  </a:moveTo>
                  <a:lnTo>
                    <a:pt x="239458" y="54483"/>
                  </a:lnTo>
                  <a:lnTo>
                    <a:pt x="119729" y="108871"/>
                  </a:lnTo>
                  <a:lnTo>
                    <a:pt x="0" y="54483"/>
                  </a:lnTo>
                  <a:close/>
                </a:path>
              </a:pathLst>
            </a:custGeom>
            <a:solidFill>
              <a:srgbClr val="DBE6DF"/>
            </a:solidFill>
            <a:ln w="7620">
              <a:solidFill>
                <a:srgbClr val="437870"/>
              </a:solidFill>
            </a:ln>
          </p:spPr>
        </p:sp>
        <p:sp>
          <p:nvSpPr>
            <p:cNvPr id="75" name="Polygon 75"/>
            <p:cNvSpPr/>
            <p:nvPr/>
          </p:nvSpPr>
          <p:spPr>
            <a:xfrm>
              <a:off x="3562350" y="3775996"/>
              <a:ext cx="239458" cy="108871"/>
            </a:xfrm>
            <a:custGeom>
              <a:avLst/>
              <a:gdLst/>
              <a:ahLst/>
              <a:cxnLst/>
              <a:rect l="l" t="t" r="r" b="b"/>
              <a:pathLst>
                <a:path w="239458" h="108871">
                  <a:moveTo>
                    <a:pt x="119729" y="0"/>
                  </a:moveTo>
                  <a:lnTo>
                    <a:pt x="239458" y="54388"/>
                  </a:lnTo>
                  <a:lnTo>
                    <a:pt x="119729" y="108871"/>
                  </a:lnTo>
                  <a:lnTo>
                    <a:pt x="0" y="54388"/>
                  </a:lnTo>
                  <a:close/>
                </a:path>
              </a:pathLst>
            </a:custGeom>
            <a:solidFill>
              <a:srgbClr val="DBE6DF"/>
            </a:solidFill>
            <a:ln w="7620">
              <a:solidFill>
                <a:srgbClr val="437870"/>
              </a:solidFill>
            </a:ln>
          </p:spPr>
        </p:sp>
        <p:sp>
          <p:nvSpPr>
            <p:cNvPr id="76" name="Polygon 76"/>
            <p:cNvSpPr/>
            <p:nvPr/>
          </p:nvSpPr>
          <p:spPr>
            <a:xfrm>
              <a:off x="3682079" y="3830384"/>
              <a:ext cx="239458" cy="108871"/>
            </a:xfrm>
            <a:custGeom>
              <a:avLst/>
              <a:gdLst/>
              <a:ahLst/>
              <a:cxnLst/>
              <a:rect l="l" t="t" r="r" b="b"/>
              <a:pathLst>
                <a:path w="239458" h="108871">
                  <a:moveTo>
                    <a:pt x="119729" y="0"/>
                  </a:moveTo>
                  <a:lnTo>
                    <a:pt x="239458" y="54483"/>
                  </a:lnTo>
                  <a:lnTo>
                    <a:pt x="119729" y="108871"/>
                  </a:lnTo>
                  <a:lnTo>
                    <a:pt x="0" y="54483"/>
                  </a:lnTo>
                  <a:close/>
                </a:path>
              </a:pathLst>
            </a:custGeom>
            <a:solidFill>
              <a:srgbClr val="DBE6DF"/>
            </a:solidFill>
            <a:ln w="7620">
              <a:solidFill>
                <a:srgbClr val="437870"/>
              </a:solidFill>
            </a:ln>
          </p:spPr>
        </p:sp>
        <p:sp>
          <p:nvSpPr>
            <p:cNvPr id="77" name="Polygon 77"/>
            <p:cNvSpPr/>
            <p:nvPr/>
          </p:nvSpPr>
          <p:spPr>
            <a:xfrm>
              <a:off x="2005679" y="3177254"/>
              <a:ext cx="239459" cy="108871"/>
            </a:xfrm>
            <a:custGeom>
              <a:avLst/>
              <a:gdLst/>
              <a:ahLst/>
              <a:cxnLst/>
              <a:rect l="l" t="t" r="r" b="b"/>
              <a:pathLst>
                <a:path w="239459" h="108871">
                  <a:moveTo>
                    <a:pt x="119729" y="0"/>
                  </a:moveTo>
                  <a:lnTo>
                    <a:pt x="239459" y="54483"/>
                  </a:lnTo>
                  <a:lnTo>
                    <a:pt x="119729" y="108871"/>
                  </a:lnTo>
                  <a:lnTo>
                    <a:pt x="0" y="54483"/>
                  </a:lnTo>
                  <a:close/>
                </a:path>
              </a:pathLst>
            </a:custGeom>
            <a:solidFill>
              <a:srgbClr val="DBE6DF"/>
            </a:solidFill>
            <a:ln w="7620">
              <a:solidFill>
                <a:srgbClr val="437870"/>
              </a:solidFill>
            </a:ln>
          </p:spPr>
        </p:sp>
        <p:sp>
          <p:nvSpPr>
            <p:cNvPr id="78" name="Polygon 78"/>
            <p:cNvSpPr/>
            <p:nvPr/>
          </p:nvSpPr>
          <p:spPr>
            <a:xfrm>
              <a:off x="2125408" y="3231737"/>
              <a:ext cx="239554" cy="108775"/>
            </a:xfrm>
            <a:custGeom>
              <a:avLst/>
              <a:gdLst/>
              <a:ahLst/>
              <a:cxnLst/>
              <a:rect l="l" t="t" r="r" b="b"/>
              <a:pathLst>
                <a:path w="239554" h="108775">
                  <a:moveTo>
                    <a:pt x="119729" y="0"/>
                  </a:moveTo>
                  <a:lnTo>
                    <a:pt x="239554" y="54388"/>
                  </a:lnTo>
                  <a:lnTo>
                    <a:pt x="119729" y="108775"/>
                  </a:lnTo>
                  <a:lnTo>
                    <a:pt x="0" y="54388"/>
                  </a:lnTo>
                  <a:close/>
                </a:path>
              </a:pathLst>
            </a:custGeom>
            <a:solidFill>
              <a:srgbClr val="DBE6DF"/>
            </a:solidFill>
            <a:ln w="7620">
              <a:solidFill>
                <a:srgbClr val="437870"/>
              </a:solidFill>
            </a:ln>
          </p:spPr>
        </p:sp>
        <p:sp>
          <p:nvSpPr>
            <p:cNvPr id="79" name="Polygon 79"/>
            <p:cNvSpPr/>
            <p:nvPr/>
          </p:nvSpPr>
          <p:spPr>
            <a:xfrm>
              <a:off x="2245138" y="3286125"/>
              <a:ext cx="239554" cy="108871"/>
            </a:xfrm>
            <a:custGeom>
              <a:avLst/>
              <a:gdLst/>
              <a:ahLst/>
              <a:cxnLst/>
              <a:rect l="l" t="t" r="r" b="b"/>
              <a:pathLst>
                <a:path w="239554" h="108871">
                  <a:moveTo>
                    <a:pt x="119824" y="0"/>
                  </a:moveTo>
                  <a:lnTo>
                    <a:pt x="239554" y="54388"/>
                  </a:lnTo>
                  <a:lnTo>
                    <a:pt x="119824" y="108871"/>
                  </a:lnTo>
                  <a:lnTo>
                    <a:pt x="0" y="54388"/>
                  </a:lnTo>
                  <a:close/>
                </a:path>
              </a:pathLst>
            </a:custGeom>
            <a:solidFill>
              <a:srgbClr val="DBE6DF"/>
            </a:solidFill>
            <a:ln w="7620">
              <a:solidFill>
                <a:srgbClr val="437870"/>
              </a:solidFill>
            </a:ln>
          </p:spPr>
        </p:sp>
        <p:sp>
          <p:nvSpPr>
            <p:cNvPr id="80" name="Polygon 80"/>
            <p:cNvSpPr/>
            <p:nvPr/>
          </p:nvSpPr>
          <p:spPr>
            <a:xfrm>
              <a:off x="2364962" y="3340513"/>
              <a:ext cx="239459" cy="108871"/>
            </a:xfrm>
            <a:custGeom>
              <a:avLst/>
              <a:gdLst/>
              <a:ahLst/>
              <a:cxnLst/>
              <a:rect l="l" t="t" r="r" b="b"/>
              <a:pathLst>
                <a:path w="239459" h="108871">
                  <a:moveTo>
                    <a:pt x="119729" y="0"/>
                  </a:moveTo>
                  <a:lnTo>
                    <a:pt x="239459" y="54483"/>
                  </a:lnTo>
                  <a:lnTo>
                    <a:pt x="119729" y="108871"/>
                  </a:lnTo>
                  <a:lnTo>
                    <a:pt x="0" y="54483"/>
                  </a:lnTo>
                  <a:close/>
                </a:path>
              </a:pathLst>
            </a:custGeom>
            <a:solidFill>
              <a:srgbClr val="DBE6DF"/>
            </a:solidFill>
            <a:ln w="7620">
              <a:solidFill>
                <a:srgbClr val="437870"/>
              </a:solidFill>
            </a:ln>
          </p:spPr>
        </p:sp>
        <p:sp>
          <p:nvSpPr>
            <p:cNvPr id="81" name="Polygon 81"/>
            <p:cNvSpPr/>
            <p:nvPr/>
          </p:nvSpPr>
          <p:spPr>
            <a:xfrm>
              <a:off x="2484692" y="3394996"/>
              <a:ext cx="239458" cy="108871"/>
            </a:xfrm>
            <a:custGeom>
              <a:avLst/>
              <a:gdLst/>
              <a:ahLst/>
              <a:cxnLst/>
              <a:rect l="l" t="t" r="r" b="b"/>
              <a:pathLst>
                <a:path w="239458" h="108871">
                  <a:moveTo>
                    <a:pt x="119729" y="0"/>
                  </a:moveTo>
                  <a:lnTo>
                    <a:pt x="239458" y="54388"/>
                  </a:lnTo>
                  <a:lnTo>
                    <a:pt x="119729" y="108871"/>
                  </a:lnTo>
                  <a:lnTo>
                    <a:pt x="0" y="54388"/>
                  </a:lnTo>
                  <a:close/>
                </a:path>
              </a:pathLst>
            </a:custGeom>
            <a:solidFill>
              <a:srgbClr val="DBE6DF"/>
            </a:solidFill>
            <a:ln w="7620">
              <a:solidFill>
                <a:srgbClr val="437870"/>
              </a:solidFill>
            </a:ln>
          </p:spPr>
        </p:sp>
        <p:sp>
          <p:nvSpPr>
            <p:cNvPr id="82" name="Polygon 82"/>
            <p:cNvSpPr/>
            <p:nvPr/>
          </p:nvSpPr>
          <p:spPr>
            <a:xfrm>
              <a:off x="2604421" y="3449384"/>
              <a:ext cx="239458" cy="108871"/>
            </a:xfrm>
            <a:custGeom>
              <a:avLst/>
              <a:gdLst/>
              <a:ahLst/>
              <a:cxnLst/>
              <a:rect l="l" t="t" r="r" b="b"/>
              <a:pathLst>
                <a:path w="239458" h="108871">
                  <a:moveTo>
                    <a:pt x="119729" y="0"/>
                  </a:moveTo>
                  <a:lnTo>
                    <a:pt x="239458" y="54483"/>
                  </a:lnTo>
                  <a:lnTo>
                    <a:pt x="119729" y="108871"/>
                  </a:lnTo>
                  <a:lnTo>
                    <a:pt x="0" y="54483"/>
                  </a:lnTo>
                  <a:close/>
                </a:path>
              </a:pathLst>
            </a:custGeom>
            <a:solidFill>
              <a:srgbClr val="DBE6DF"/>
            </a:solidFill>
            <a:ln w="7620">
              <a:solidFill>
                <a:srgbClr val="437870"/>
              </a:solidFill>
            </a:ln>
          </p:spPr>
        </p:sp>
        <p:sp>
          <p:nvSpPr>
            <p:cNvPr id="83" name="Polygon 83"/>
            <p:cNvSpPr/>
            <p:nvPr/>
          </p:nvSpPr>
          <p:spPr>
            <a:xfrm>
              <a:off x="2724150" y="3503866"/>
              <a:ext cx="239458" cy="108871"/>
            </a:xfrm>
            <a:custGeom>
              <a:avLst/>
              <a:gdLst/>
              <a:ahLst/>
              <a:cxnLst/>
              <a:rect l="l" t="t" r="r" b="b"/>
              <a:pathLst>
                <a:path w="239458" h="108871">
                  <a:moveTo>
                    <a:pt x="119729" y="0"/>
                  </a:moveTo>
                  <a:lnTo>
                    <a:pt x="239458" y="54388"/>
                  </a:lnTo>
                  <a:lnTo>
                    <a:pt x="119729" y="108871"/>
                  </a:lnTo>
                  <a:lnTo>
                    <a:pt x="0" y="54388"/>
                  </a:lnTo>
                  <a:close/>
                </a:path>
              </a:pathLst>
            </a:custGeom>
            <a:solidFill>
              <a:srgbClr val="DBE6DF"/>
            </a:solidFill>
            <a:ln w="7620">
              <a:solidFill>
                <a:srgbClr val="437870"/>
              </a:solidFill>
            </a:ln>
          </p:spPr>
        </p:sp>
        <p:sp>
          <p:nvSpPr>
            <p:cNvPr id="84" name="Polygon 84"/>
            <p:cNvSpPr/>
            <p:nvPr/>
          </p:nvSpPr>
          <p:spPr>
            <a:xfrm>
              <a:off x="2843879" y="3558254"/>
              <a:ext cx="239458" cy="108871"/>
            </a:xfrm>
            <a:custGeom>
              <a:avLst/>
              <a:gdLst/>
              <a:ahLst/>
              <a:cxnLst/>
              <a:rect l="l" t="t" r="r" b="b"/>
              <a:pathLst>
                <a:path w="239458" h="108871">
                  <a:moveTo>
                    <a:pt x="119729" y="0"/>
                  </a:moveTo>
                  <a:lnTo>
                    <a:pt x="239458" y="54483"/>
                  </a:lnTo>
                  <a:lnTo>
                    <a:pt x="119729" y="108871"/>
                  </a:lnTo>
                  <a:lnTo>
                    <a:pt x="0" y="54483"/>
                  </a:lnTo>
                  <a:close/>
                </a:path>
              </a:pathLst>
            </a:custGeom>
            <a:solidFill>
              <a:srgbClr val="DBE6DF"/>
            </a:solidFill>
            <a:ln w="7620">
              <a:solidFill>
                <a:srgbClr val="437870"/>
              </a:solidFill>
            </a:ln>
          </p:spPr>
        </p:sp>
        <p:sp>
          <p:nvSpPr>
            <p:cNvPr id="85" name="Polygon 85"/>
            <p:cNvSpPr/>
            <p:nvPr/>
          </p:nvSpPr>
          <p:spPr>
            <a:xfrm>
              <a:off x="2963608" y="3612737"/>
              <a:ext cx="239554" cy="108775"/>
            </a:xfrm>
            <a:custGeom>
              <a:avLst/>
              <a:gdLst/>
              <a:ahLst/>
              <a:cxnLst/>
              <a:rect l="l" t="t" r="r" b="b"/>
              <a:pathLst>
                <a:path w="239554" h="108775">
                  <a:moveTo>
                    <a:pt x="119729" y="0"/>
                  </a:moveTo>
                  <a:lnTo>
                    <a:pt x="239554" y="54388"/>
                  </a:lnTo>
                  <a:lnTo>
                    <a:pt x="119729" y="108775"/>
                  </a:lnTo>
                  <a:lnTo>
                    <a:pt x="0" y="54388"/>
                  </a:lnTo>
                  <a:close/>
                </a:path>
              </a:pathLst>
            </a:custGeom>
            <a:solidFill>
              <a:srgbClr val="DBE6DF"/>
            </a:solidFill>
            <a:ln w="7620">
              <a:solidFill>
                <a:srgbClr val="437870"/>
              </a:solidFill>
            </a:ln>
          </p:spPr>
        </p:sp>
        <p:sp>
          <p:nvSpPr>
            <p:cNvPr id="86" name="Polygon 86"/>
            <p:cNvSpPr/>
            <p:nvPr/>
          </p:nvSpPr>
          <p:spPr>
            <a:xfrm>
              <a:off x="3083338" y="3667125"/>
              <a:ext cx="239554" cy="108871"/>
            </a:xfrm>
            <a:custGeom>
              <a:avLst/>
              <a:gdLst/>
              <a:ahLst/>
              <a:cxnLst/>
              <a:rect l="l" t="t" r="r" b="b"/>
              <a:pathLst>
                <a:path w="239554" h="108871">
                  <a:moveTo>
                    <a:pt x="119825" y="0"/>
                  </a:moveTo>
                  <a:lnTo>
                    <a:pt x="239554" y="54388"/>
                  </a:lnTo>
                  <a:lnTo>
                    <a:pt x="119825" y="108871"/>
                  </a:lnTo>
                  <a:lnTo>
                    <a:pt x="0" y="54388"/>
                  </a:lnTo>
                  <a:close/>
                </a:path>
              </a:pathLst>
            </a:custGeom>
            <a:solidFill>
              <a:srgbClr val="DBE6DF"/>
            </a:solidFill>
            <a:ln w="7620">
              <a:solidFill>
                <a:srgbClr val="437870"/>
              </a:solidFill>
            </a:ln>
          </p:spPr>
        </p:sp>
        <p:sp>
          <p:nvSpPr>
            <p:cNvPr id="87" name="Polygon 87"/>
            <p:cNvSpPr/>
            <p:nvPr/>
          </p:nvSpPr>
          <p:spPr>
            <a:xfrm>
              <a:off x="3203162" y="3721513"/>
              <a:ext cx="239458" cy="108871"/>
            </a:xfrm>
            <a:custGeom>
              <a:avLst/>
              <a:gdLst/>
              <a:ahLst/>
              <a:cxnLst/>
              <a:rect l="l" t="t" r="r" b="b"/>
              <a:pathLst>
                <a:path w="239458" h="108871">
                  <a:moveTo>
                    <a:pt x="119729" y="0"/>
                  </a:moveTo>
                  <a:lnTo>
                    <a:pt x="239458" y="54483"/>
                  </a:lnTo>
                  <a:lnTo>
                    <a:pt x="119729" y="108871"/>
                  </a:lnTo>
                  <a:lnTo>
                    <a:pt x="0" y="54483"/>
                  </a:lnTo>
                  <a:close/>
                </a:path>
              </a:pathLst>
            </a:custGeom>
            <a:solidFill>
              <a:srgbClr val="DBE6DF"/>
            </a:solidFill>
            <a:ln w="7620">
              <a:solidFill>
                <a:srgbClr val="437870"/>
              </a:solidFill>
            </a:ln>
          </p:spPr>
        </p:sp>
        <p:sp>
          <p:nvSpPr>
            <p:cNvPr id="88" name="Polygon 88"/>
            <p:cNvSpPr/>
            <p:nvPr/>
          </p:nvSpPr>
          <p:spPr>
            <a:xfrm>
              <a:off x="3322892" y="3775996"/>
              <a:ext cx="239458" cy="108871"/>
            </a:xfrm>
            <a:custGeom>
              <a:avLst/>
              <a:gdLst/>
              <a:ahLst/>
              <a:cxnLst/>
              <a:rect l="l" t="t" r="r" b="b"/>
              <a:pathLst>
                <a:path w="239458" h="108871">
                  <a:moveTo>
                    <a:pt x="119729" y="0"/>
                  </a:moveTo>
                  <a:lnTo>
                    <a:pt x="239458" y="54388"/>
                  </a:lnTo>
                  <a:lnTo>
                    <a:pt x="119729" y="108871"/>
                  </a:lnTo>
                  <a:lnTo>
                    <a:pt x="0" y="54388"/>
                  </a:lnTo>
                  <a:close/>
                </a:path>
              </a:pathLst>
            </a:custGeom>
            <a:solidFill>
              <a:srgbClr val="DBE6DF"/>
            </a:solidFill>
            <a:ln w="7620">
              <a:solidFill>
                <a:srgbClr val="437870"/>
              </a:solidFill>
            </a:ln>
          </p:spPr>
        </p:sp>
        <p:sp>
          <p:nvSpPr>
            <p:cNvPr id="89" name="Polygon 89"/>
            <p:cNvSpPr/>
            <p:nvPr/>
          </p:nvSpPr>
          <p:spPr>
            <a:xfrm>
              <a:off x="3442621" y="3830384"/>
              <a:ext cx="239458" cy="108871"/>
            </a:xfrm>
            <a:custGeom>
              <a:avLst/>
              <a:gdLst/>
              <a:ahLst/>
              <a:cxnLst/>
              <a:rect l="l" t="t" r="r" b="b"/>
              <a:pathLst>
                <a:path w="239458" h="108871">
                  <a:moveTo>
                    <a:pt x="119729" y="0"/>
                  </a:moveTo>
                  <a:lnTo>
                    <a:pt x="239458" y="54483"/>
                  </a:lnTo>
                  <a:lnTo>
                    <a:pt x="119729" y="108871"/>
                  </a:lnTo>
                  <a:lnTo>
                    <a:pt x="0" y="54483"/>
                  </a:lnTo>
                  <a:close/>
                </a:path>
              </a:pathLst>
            </a:custGeom>
            <a:solidFill>
              <a:srgbClr val="DBE6DF"/>
            </a:solidFill>
            <a:ln w="7620">
              <a:solidFill>
                <a:srgbClr val="437870"/>
              </a:solidFill>
            </a:ln>
          </p:spPr>
        </p:sp>
        <p:sp>
          <p:nvSpPr>
            <p:cNvPr id="90" name="Polygon 90"/>
            <p:cNvSpPr/>
            <p:nvPr/>
          </p:nvSpPr>
          <p:spPr>
            <a:xfrm>
              <a:off x="3562350" y="3884866"/>
              <a:ext cx="239458" cy="108871"/>
            </a:xfrm>
            <a:custGeom>
              <a:avLst/>
              <a:gdLst/>
              <a:ahLst/>
              <a:cxnLst/>
              <a:rect l="l" t="t" r="r" b="b"/>
              <a:pathLst>
                <a:path w="239458" h="108871">
                  <a:moveTo>
                    <a:pt x="119729" y="0"/>
                  </a:moveTo>
                  <a:lnTo>
                    <a:pt x="239458" y="54388"/>
                  </a:lnTo>
                  <a:lnTo>
                    <a:pt x="119729" y="108871"/>
                  </a:lnTo>
                  <a:lnTo>
                    <a:pt x="0" y="54388"/>
                  </a:lnTo>
                  <a:close/>
                </a:path>
              </a:pathLst>
            </a:custGeom>
            <a:solidFill>
              <a:srgbClr val="DBE6DF"/>
            </a:solidFill>
            <a:ln w="7620">
              <a:solidFill>
                <a:srgbClr val="437870"/>
              </a:solidFill>
            </a:ln>
          </p:spPr>
        </p:sp>
        <p:sp>
          <p:nvSpPr>
            <p:cNvPr id="91" name="Polygon 91"/>
            <p:cNvSpPr/>
            <p:nvPr/>
          </p:nvSpPr>
          <p:spPr>
            <a:xfrm>
              <a:off x="1885950" y="3231737"/>
              <a:ext cx="239458" cy="108775"/>
            </a:xfrm>
            <a:custGeom>
              <a:avLst/>
              <a:gdLst/>
              <a:ahLst/>
              <a:cxnLst/>
              <a:rect l="l" t="t" r="r" b="b"/>
              <a:pathLst>
                <a:path w="239458" h="108775">
                  <a:moveTo>
                    <a:pt x="119729" y="0"/>
                  </a:moveTo>
                  <a:lnTo>
                    <a:pt x="239458" y="54388"/>
                  </a:lnTo>
                  <a:lnTo>
                    <a:pt x="119729" y="108775"/>
                  </a:lnTo>
                  <a:lnTo>
                    <a:pt x="0" y="54388"/>
                  </a:lnTo>
                  <a:close/>
                </a:path>
              </a:pathLst>
            </a:custGeom>
            <a:solidFill>
              <a:srgbClr val="DBE6DF"/>
            </a:solidFill>
            <a:ln w="7620">
              <a:solidFill>
                <a:srgbClr val="437870"/>
              </a:solidFill>
            </a:ln>
          </p:spPr>
        </p:sp>
        <p:sp>
          <p:nvSpPr>
            <p:cNvPr id="92" name="Polygon 92"/>
            <p:cNvSpPr/>
            <p:nvPr/>
          </p:nvSpPr>
          <p:spPr>
            <a:xfrm>
              <a:off x="2005679" y="3286125"/>
              <a:ext cx="239459" cy="108871"/>
            </a:xfrm>
            <a:custGeom>
              <a:avLst/>
              <a:gdLst/>
              <a:ahLst/>
              <a:cxnLst/>
              <a:rect l="l" t="t" r="r" b="b"/>
              <a:pathLst>
                <a:path w="239459" h="108871">
                  <a:moveTo>
                    <a:pt x="119729" y="0"/>
                  </a:moveTo>
                  <a:lnTo>
                    <a:pt x="239459" y="54388"/>
                  </a:lnTo>
                  <a:lnTo>
                    <a:pt x="119729" y="108871"/>
                  </a:lnTo>
                  <a:lnTo>
                    <a:pt x="0" y="54388"/>
                  </a:lnTo>
                  <a:close/>
                </a:path>
              </a:pathLst>
            </a:custGeom>
            <a:solidFill>
              <a:srgbClr val="DBE6DF"/>
            </a:solidFill>
            <a:ln w="7620">
              <a:solidFill>
                <a:srgbClr val="437870"/>
              </a:solidFill>
            </a:ln>
          </p:spPr>
        </p:sp>
        <p:sp>
          <p:nvSpPr>
            <p:cNvPr id="93" name="Polygon 93"/>
            <p:cNvSpPr/>
            <p:nvPr/>
          </p:nvSpPr>
          <p:spPr>
            <a:xfrm>
              <a:off x="2125408" y="3340513"/>
              <a:ext cx="239554" cy="108871"/>
            </a:xfrm>
            <a:custGeom>
              <a:avLst/>
              <a:gdLst/>
              <a:ahLst/>
              <a:cxnLst/>
              <a:rect l="l" t="t" r="r" b="b"/>
              <a:pathLst>
                <a:path w="239554" h="108871">
                  <a:moveTo>
                    <a:pt x="119729" y="0"/>
                  </a:moveTo>
                  <a:lnTo>
                    <a:pt x="239554" y="54483"/>
                  </a:lnTo>
                  <a:lnTo>
                    <a:pt x="119729" y="108871"/>
                  </a:lnTo>
                  <a:lnTo>
                    <a:pt x="0" y="54483"/>
                  </a:lnTo>
                  <a:close/>
                </a:path>
              </a:pathLst>
            </a:custGeom>
            <a:solidFill>
              <a:srgbClr val="DBE6DF"/>
            </a:solidFill>
            <a:ln w="7620">
              <a:solidFill>
                <a:srgbClr val="437870"/>
              </a:solidFill>
            </a:ln>
          </p:spPr>
        </p:sp>
        <p:sp>
          <p:nvSpPr>
            <p:cNvPr id="94" name="Polygon 94"/>
            <p:cNvSpPr/>
            <p:nvPr/>
          </p:nvSpPr>
          <p:spPr>
            <a:xfrm>
              <a:off x="2245138" y="3394996"/>
              <a:ext cx="239554" cy="108871"/>
            </a:xfrm>
            <a:custGeom>
              <a:avLst/>
              <a:gdLst/>
              <a:ahLst/>
              <a:cxnLst/>
              <a:rect l="l" t="t" r="r" b="b"/>
              <a:pathLst>
                <a:path w="239554" h="108871">
                  <a:moveTo>
                    <a:pt x="119824" y="0"/>
                  </a:moveTo>
                  <a:lnTo>
                    <a:pt x="239554" y="54388"/>
                  </a:lnTo>
                  <a:lnTo>
                    <a:pt x="119824" y="108871"/>
                  </a:lnTo>
                  <a:lnTo>
                    <a:pt x="0" y="54388"/>
                  </a:lnTo>
                  <a:close/>
                </a:path>
              </a:pathLst>
            </a:custGeom>
            <a:solidFill>
              <a:srgbClr val="DBE6DF"/>
            </a:solidFill>
            <a:ln w="7620">
              <a:solidFill>
                <a:srgbClr val="437870"/>
              </a:solidFill>
            </a:ln>
          </p:spPr>
        </p:sp>
        <p:sp>
          <p:nvSpPr>
            <p:cNvPr id="95" name="Polygon 95"/>
            <p:cNvSpPr/>
            <p:nvPr/>
          </p:nvSpPr>
          <p:spPr>
            <a:xfrm>
              <a:off x="2364962" y="3449384"/>
              <a:ext cx="239459" cy="108871"/>
            </a:xfrm>
            <a:custGeom>
              <a:avLst/>
              <a:gdLst/>
              <a:ahLst/>
              <a:cxnLst/>
              <a:rect l="l" t="t" r="r" b="b"/>
              <a:pathLst>
                <a:path w="239459" h="108871">
                  <a:moveTo>
                    <a:pt x="119729" y="0"/>
                  </a:moveTo>
                  <a:lnTo>
                    <a:pt x="239459" y="54483"/>
                  </a:lnTo>
                  <a:lnTo>
                    <a:pt x="119729" y="108871"/>
                  </a:lnTo>
                  <a:lnTo>
                    <a:pt x="0" y="54483"/>
                  </a:lnTo>
                  <a:close/>
                </a:path>
              </a:pathLst>
            </a:custGeom>
            <a:solidFill>
              <a:srgbClr val="DBE6DF"/>
            </a:solidFill>
            <a:ln w="7620">
              <a:solidFill>
                <a:srgbClr val="437870"/>
              </a:solidFill>
            </a:ln>
          </p:spPr>
        </p:sp>
        <p:sp>
          <p:nvSpPr>
            <p:cNvPr id="96" name="Polygon 96"/>
            <p:cNvSpPr/>
            <p:nvPr/>
          </p:nvSpPr>
          <p:spPr>
            <a:xfrm>
              <a:off x="2484692" y="3503866"/>
              <a:ext cx="239458" cy="108871"/>
            </a:xfrm>
            <a:custGeom>
              <a:avLst/>
              <a:gdLst/>
              <a:ahLst/>
              <a:cxnLst/>
              <a:rect l="l" t="t" r="r" b="b"/>
              <a:pathLst>
                <a:path w="239458" h="108871">
                  <a:moveTo>
                    <a:pt x="119729" y="0"/>
                  </a:moveTo>
                  <a:lnTo>
                    <a:pt x="239458" y="54388"/>
                  </a:lnTo>
                  <a:lnTo>
                    <a:pt x="119729" y="108871"/>
                  </a:lnTo>
                  <a:lnTo>
                    <a:pt x="0" y="54388"/>
                  </a:lnTo>
                  <a:close/>
                </a:path>
              </a:pathLst>
            </a:custGeom>
            <a:solidFill>
              <a:srgbClr val="DBE6DF"/>
            </a:solidFill>
            <a:ln w="7620">
              <a:solidFill>
                <a:srgbClr val="437870"/>
              </a:solidFill>
            </a:ln>
          </p:spPr>
        </p:sp>
        <p:sp>
          <p:nvSpPr>
            <p:cNvPr id="97" name="Polygon 97"/>
            <p:cNvSpPr/>
            <p:nvPr/>
          </p:nvSpPr>
          <p:spPr>
            <a:xfrm>
              <a:off x="2604421" y="3558254"/>
              <a:ext cx="239458" cy="108871"/>
            </a:xfrm>
            <a:custGeom>
              <a:avLst/>
              <a:gdLst/>
              <a:ahLst/>
              <a:cxnLst/>
              <a:rect l="l" t="t" r="r" b="b"/>
              <a:pathLst>
                <a:path w="239458" h="108871">
                  <a:moveTo>
                    <a:pt x="119729" y="0"/>
                  </a:moveTo>
                  <a:lnTo>
                    <a:pt x="239458" y="54483"/>
                  </a:lnTo>
                  <a:lnTo>
                    <a:pt x="119729" y="108871"/>
                  </a:lnTo>
                  <a:lnTo>
                    <a:pt x="0" y="54483"/>
                  </a:lnTo>
                  <a:close/>
                </a:path>
              </a:pathLst>
            </a:custGeom>
            <a:solidFill>
              <a:srgbClr val="DBE6DF"/>
            </a:solidFill>
            <a:ln w="7620">
              <a:solidFill>
                <a:srgbClr val="437870"/>
              </a:solidFill>
            </a:ln>
          </p:spPr>
        </p:sp>
        <p:sp>
          <p:nvSpPr>
            <p:cNvPr id="98" name="Polygon 98"/>
            <p:cNvSpPr/>
            <p:nvPr/>
          </p:nvSpPr>
          <p:spPr>
            <a:xfrm>
              <a:off x="2724150" y="3612737"/>
              <a:ext cx="239458" cy="108775"/>
            </a:xfrm>
            <a:custGeom>
              <a:avLst/>
              <a:gdLst/>
              <a:ahLst/>
              <a:cxnLst/>
              <a:rect l="l" t="t" r="r" b="b"/>
              <a:pathLst>
                <a:path w="239458" h="108775">
                  <a:moveTo>
                    <a:pt x="119729" y="0"/>
                  </a:moveTo>
                  <a:lnTo>
                    <a:pt x="239458" y="54388"/>
                  </a:lnTo>
                  <a:lnTo>
                    <a:pt x="119729" y="108775"/>
                  </a:lnTo>
                  <a:lnTo>
                    <a:pt x="0" y="54388"/>
                  </a:lnTo>
                  <a:close/>
                </a:path>
              </a:pathLst>
            </a:custGeom>
            <a:solidFill>
              <a:srgbClr val="DBE6DF"/>
            </a:solidFill>
            <a:ln w="7620">
              <a:solidFill>
                <a:srgbClr val="437870"/>
              </a:solidFill>
            </a:ln>
          </p:spPr>
        </p:sp>
        <p:sp>
          <p:nvSpPr>
            <p:cNvPr id="99" name="Polygon 99"/>
            <p:cNvSpPr/>
            <p:nvPr/>
          </p:nvSpPr>
          <p:spPr>
            <a:xfrm>
              <a:off x="2843879" y="3667125"/>
              <a:ext cx="239458" cy="108871"/>
            </a:xfrm>
            <a:custGeom>
              <a:avLst/>
              <a:gdLst/>
              <a:ahLst/>
              <a:cxnLst/>
              <a:rect l="l" t="t" r="r" b="b"/>
              <a:pathLst>
                <a:path w="239458" h="108871">
                  <a:moveTo>
                    <a:pt x="119729" y="0"/>
                  </a:moveTo>
                  <a:lnTo>
                    <a:pt x="239458" y="54388"/>
                  </a:lnTo>
                  <a:lnTo>
                    <a:pt x="119729" y="108871"/>
                  </a:lnTo>
                  <a:lnTo>
                    <a:pt x="0" y="54388"/>
                  </a:lnTo>
                  <a:close/>
                </a:path>
              </a:pathLst>
            </a:custGeom>
            <a:solidFill>
              <a:srgbClr val="DBE6DF"/>
            </a:solidFill>
            <a:ln w="7620">
              <a:solidFill>
                <a:srgbClr val="437870"/>
              </a:solidFill>
            </a:ln>
          </p:spPr>
        </p:sp>
        <p:sp>
          <p:nvSpPr>
            <p:cNvPr id="100" name="Polygon 100"/>
            <p:cNvSpPr/>
            <p:nvPr/>
          </p:nvSpPr>
          <p:spPr>
            <a:xfrm>
              <a:off x="2963608" y="3721513"/>
              <a:ext cx="239554" cy="108871"/>
            </a:xfrm>
            <a:custGeom>
              <a:avLst/>
              <a:gdLst/>
              <a:ahLst/>
              <a:cxnLst/>
              <a:rect l="l" t="t" r="r" b="b"/>
              <a:pathLst>
                <a:path w="239554" h="108871">
                  <a:moveTo>
                    <a:pt x="119729" y="0"/>
                  </a:moveTo>
                  <a:lnTo>
                    <a:pt x="239554" y="54483"/>
                  </a:lnTo>
                  <a:lnTo>
                    <a:pt x="119729" y="108871"/>
                  </a:lnTo>
                  <a:lnTo>
                    <a:pt x="0" y="54483"/>
                  </a:lnTo>
                  <a:close/>
                </a:path>
              </a:pathLst>
            </a:custGeom>
            <a:solidFill>
              <a:srgbClr val="DBE6DF"/>
            </a:solidFill>
            <a:ln w="7620">
              <a:solidFill>
                <a:srgbClr val="437870"/>
              </a:solidFill>
            </a:ln>
          </p:spPr>
        </p:sp>
        <p:sp>
          <p:nvSpPr>
            <p:cNvPr id="101" name="Polygon 101"/>
            <p:cNvSpPr/>
            <p:nvPr/>
          </p:nvSpPr>
          <p:spPr>
            <a:xfrm>
              <a:off x="3083338" y="3775996"/>
              <a:ext cx="239554" cy="108871"/>
            </a:xfrm>
            <a:custGeom>
              <a:avLst/>
              <a:gdLst/>
              <a:ahLst/>
              <a:cxnLst/>
              <a:rect l="l" t="t" r="r" b="b"/>
              <a:pathLst>
                <a:path w="239554" h="108871">
                  <a:moveTo>
                    <a:pt x="119825" y="0"/>
                  </a:moveTo>
                  <a:lnTo>
                    <a:pt x="239554" y="54388"/>
                  </a:lnTo>
                  <a:lnTo>
                    <a:pt x="119825" y="108871"/>
                  </a:lnTo>
                  <a:lnTo>
                    <a:pt x="0" y="54388"/>
                  </a:lnTo>
                  <a:close/>
                </a:path>
              </a:pathLst>
            </a:custGeom>
            <a:solidFill>
              <a:srgbClr val="DBE6DF"/>
            </a:solidFill>
            <a:ln w="7620">
              <a:solidFill>
                <a:srgbClr val="437870"/>
              </a:solidFill>
            </a:ln>
          </p:spPr>
        </p:sp>
        <p:sp>
          <p:nvSpPr>
            <p:cNvPr id="102" name="Polygon 102"/>
            <p:cNvSpPr/>
            <p:nvPr/>
          </p:nvSpPr>
          <p:spPr>
            <a:xfrm>
              <a:off x="3203162" y="3830384"/>
              <a:ext cx="239458" cy="108871"/>
            </a:xfrm>
            <a:custGeom>
              <a:avLst/>
              <a:gdLst/>
              <a:ahLst/>
              <a:cxnLst/>
              <a:rect l="l" t="t" r="r" b="b"/>
              <a:pathLst>
                <a:path w="239458" h="108871">
                  <a:moveTo>
                    <a:pt x="119729" y="0"/>
                  </a:moveTo>
                  <a:lnTo>
                    <a:pt x="239458" y="54483"/>
                  </a:lnTo>
                  <a:lnTo>
                    <a:pt x="119729" y="108871"/>
                  </a:lnTo>
                  <a:lnTo>
                    <a:pt x="0" y="54483"/>
                  </a:lnTo>
                  <a:close/>
                </a:path>
              </a:pathLst>
            </a:custGeom>
            <a:solidFill>
              <a:srgbClr val="DBE6DF"/>
            </a:solidFill>
            <a:ln w="7620">
              <a:solidFill>
                <a:srgbClr val="437870"/>
              </a:solidFill>
            </a:ln>
          </p:spPr>
        </p:sp>
        <p:sp>
          <p:nvSpPr>
            <p:cNvPr id="103" name="Polygon 103"/>
            <p:cNvSpPr/>
            <p:nvPr/>
          </p:nvSpPr>
          <p:spPr>
            <a:xfrm>
              <a:off x="3322892" y="3884866"/>
              <a:ext cx="239458" cy="108871"/>
            </a:xfrm>
            <a:custGeom>
              <a:avLst/>
              <a:gdLst/>
              <a:ahLst/>
              <a:cxnLst/>
              <a:rect l="l" t="t" r="r" b="b"/>
              <a:pathLst>
                <a:path w="239458" h="108871">
                  <a:moveTo>
                    <a:pt x="119729" y="0"/>
                  </a:moveTo>
                  <a:lnTo>
                    <a:pt x="239458" y="54388"/>
                  </a:lnTo>
                  <a:lnTo>
                    <a:pt x="119729" y="108871"/>
                  </a:lnTo>
                  <a:lnTo>
                    <a:pt x="0" y="54388"/>
                  </a:lnTo>
                  <a:close/>
                </a:path>
              </a:pathLst>
            </a:custGeom>
            <a:solidFill>
              <a:srgbClr val="DBE6DF"/>
            </a:solidFill>
            <a:ln w="7620">
              <a:solidFill>
                <a:srgbClr val="437870"/>
              </a:solidFill>
            </a:ln>
          </p:spPr>
        </p:sp>
        <p:sp>
          <p:nvSpPr>
            <p:cNvPr id="104" name="Polygon 104"/>
            <p:cNvSpPr/>
            <p:nvPr/>
          </p:nvSpPr>
          <p:spPr>
            <a:xfrm>
              <a:off x="3442621" y="3939254"/>
              <a:ext cx="239458" cy="108871"/>
            </a:xfrm>
            <a:custGeom>
              <a:avLst/>
              <a:gdLst/>
              <a:ahLst/>
              <a:cxnLst/>
              <a:rect l="l" t="t" r="r" b="b"/>
              <a:pathLst>
                <a:path w="239458" h="108871">
                  <a:moveTo>
                    <a:pt x="119729" y="0"/>
                  </a:moveTo>
                  <a:lnTo>
                    <a:pt x="239458" y="54483"/>
                  </a:lnTo>
                  <a:lnTo>
                    <a:pt x="119729" y="108871"/>
                  </a:lnTo>
                  <a:lnTo>
                    <a:pt x="0" y="54483"/>
                  </a:lnTo>
                  <a:close/>
                </a:path>
              </a:pathLst>
            </a:custGeom>
            <a:solidFill>
              <a:srgbClr val="DBE6DF"/>
            </a:solidFill>
            <a:ln w="7620">
              <a:solidFill>
                <a:srgbClr val="437870"/>
              </a:solidFill>
            </a:ln>
          </p:spPr>
        </p:sp>
        <p:sp>
          <p:nvSpPr>
            <p:cNvPr id="105" name="Polygon 105"/>
            <p:cNvSpPr/>
            <p:nvPr/>
          </p:nvSpPr>
          <p:spPr>
            <a:xfrm>
              <a:off x="1766221" y="3286125"/>
              <a:ext cx="239458" cy="108871"/>
            </a:xfrm>
            <a:custGeom>
              <a:avLst/>
              <a:gdLst/>
              <a:ahLst/>
              <a:cxnLst/>
              <a:rect l="l" t="t" r="r" b="b"/>
              <a:pathLst>
                <a:path w="239458" h="108871">
                  <a:moveTo>
                    <a:pt x="119729" y="0"/>
                  </a:moveTo>
                  <a:lnTo>
                    <a:pt x="239458" y="54388"/>
                  </a:lnTo>
                  <a:lnTo>
                    <a:pt x="119729" y="108871"/>
                  </a:lnTo>
                  <a:lnTo>
                    <a:pt x="0" y="54388"/>
                  </a:lnTo>
                  <a:close/>
                </a:path>
              </a:pathLst>
            </a:custGeom>
            <a:solidFill>
              <a:srgbClr val="DBE6DF"/>
            </a:solidFill>
            <a:ln w="7620">
              <a:solidFill>
                <a:srgbClr val="437870"/>
              </a:solidFill>
            </a:ln>
          </p:spPr>
        </p:sp>
        <p:sp>
          <p:nvSpPr>
            <p:cNvPr id="106" name="Polygon 106"/>
            <p:cNvSpPr/>
            <p:nvPr/>
          </p:nvSpPr>
          <p:spPr>
            <a:xfrm>
              <a:off x="1885950" y="3340513"/>
              <a:ext cx="239458" cy="108871"/>
            </a:xfrm>
            <a:custGeom>
              <a:avLst/>
              <a:gdLst/>
              <a:ahLst/>
              <a:cxnLst/>
              <a:rect l="l" t="t" r="r" b="b"/>
              <a:pathLst>
                <a:path w="239458" h="108871">
                  <a:moveTo>
                    <a:pt x="119729" y="0"/>
                  </a:moveTo>
                  <a:lnTo>
                    <a:pt x="239458" y="54483"/>
                  </a:lnTo>
                  <a:lnTo>
                    <a:pt x="119729" y="108871"/>
                  </a:lnTo>
                  <a:lnTo>
                    <a:pt x="0" y="54483"/>
                  </a:lnTo>
                  <a:close/>
                </a:path>
              </a:pathLst>
            </a:custGeom>
            <a:solidFill>
              <a:srgbClr val="DBE6DF"/>
            </a:solidFill>
            <a:ln w="7620">
              <a:solidFill>
                <a:srgbClr val="437870"/>
              </a:solidFill>
            </a:ln>
          </p:spPr>
        </p:sp>
        <p:sp>
          <p:nvSpPr>
            <p:cNvPr id="107" name="Polygon 107"/>
            <p:cNvSpPr/>
            <p:nvPr/>
          </p:nvSpPr>
          <p:spPr>
            <a:xfrm>
              <a:off x="2005679" y="3394996"/>
              <a:ext cx="239459" cy="108871"/>
            </a:xfrm>
            <a:custGeom>
              <a:avLst/>
              <a:gdLst/>
              <a:ahLst/>
              <a:cxnLst/>
              <a:rect l="l" t="t" r="r" b="b"/>
              <a:pathLst>
                <a:path w="239459" h="108871">
                  <a:moveTo>
                    <a:pt x="119729" y="0"/>
                  </a:moveTo>
                  <a:lnTo>
                    <a:pt x="239459" y="54388"/>
                  </a:lnTo>
                  <a:lnTo>
                    <a:pt x="119729" y="108871"/>
                  </a:lnTo>
                  <a:lnTo>
                    <a:pt x="0" y="54388"/>
                  </a:lnTo>
                  <a:close/>
                </a:path>
              </a:pathLst>
            </a:custGeom>
            <a:solidFill>
              <a:srgbClr val="DBE6DF"/>
            </a:solidFill>
            <a:ln w="7620">
              <a:solidFill>
                <a:srgbClr val="437870"/>
              </a:solidFill>
            </a:ln>
          </p:spPr>
        </p:sp>
        <p:sp>
          <p:nvSpPr>
            <p:cNvPr id="108" name="Polygon 108"/>
            <p:cNvSpPr/>
            <p:nvPr/>
          </p:nvSpPr>
          <p:spPr>
            <a:xfrm>
              <a:off x="2125408" y="3449384"/>
              <a:ext cx="239554" cy="108871"/>
            </a:xfrm>
            <a:custGeom>
              <a:avLst/>
              <a:gdLst/>
              <a:ahLst/>
              <a:cxnLst/>
              <a:rect l="l" t="t" r="r" b="b"/>
              <a:pathLst>
                <a:path w="239554" h="108871">
                  <a:moveTo>
                    <a:pt x="119729" y="0"/>
                  </a:moveTo>
                  <a:lnTo>
                    <a:pt x="239554" y="54483"/>
                  </a:lnTo>
                  <a:lnTo>
                    <a:pt x="119729" y="108871"/>
                  </a:lnTo>
                  <a:lnTo>
                    <a:pt x="0" y="54483"/>
                  </a:lnTo>
                  <a:close/>
                </a:path>
              </a:pathLst>
            </a:custGeom>
            <a:solidFill>
              <a:srgbClr val="DBE6DF"/>
            </a:solidFill>
            <a:ln w="7620">
              <a:solidFill>
                <a:srgbClr val="437870"/>
              </a:solidFill>
            </a:ln>
          </p:spPr>
        </p:sp>
        <p:sp>
          <p:nvSpPr>
            <p:cNvPr id="109" name="Polygon 109"/>
            <p:cNvSpPr/>
            <p:nvPr/>
          </p:nvSpPr>
          <p:spPr>
            <a:xfrm>
              <a:off x="2245138" y="3503866"/>
              <a:ext cx="239554" cy="108871"/>
            </a:xfrm>
            <a:custGeom>
              <a:avLst/>
              <a:gdLst/>
              <a:ahLst/>
              <a:cxnLst/>
              <a:rect l="l" t="t" r="r" b="b"/>
              <a:pathLst>
                <a:path w="239554" h="108871">
                  <a:moveTo>
                    <a:pt x="119824" y="0"/>
                  </a:moveTo>
                  <a:lnTo>
                    <a:pt x="239554" y="54388"/>
                  </a:lnTo>
                  <a:lnTo>
                    <a:pt x="119824" y="108871"/>
                  </a:lnTo>
                  <a:lnTo>
                    <a:pt x="0" y="54388"/>
                  </a:lnTo>
                  <a:close/>
                </a:path>
              </a:pathLst>
            </a:custGeom>
            <a:solidFill>
              <a:srgbClr val="DBE6DF"/>
            </a:solidFill>
            <a:ln w="7620">
              <a:solidFill>
                <a:srgbClr val="437870"/>
              </a:solidFill>
            </a:ln>
          </p:spPr>
        </p:sp>
        <p:sp>
          <p:nvSpPr>
            <p:cNvPr id="110" name="Polygon 110"/>
            <p:cNvSpPr/>
            <p:nvPr/>
          </p:nvSpPr>
          <p:spPr>
            <a:xfrm>
              <a:off x="2364962" y="3558254"/>
              <a:ext cx="239459" cy="108871"/>
            </a:xfrm>
            <a:custGeom>
              <a:avLst/>
              <a:gdLst/>
              <a:ahLst/>
              <a:cxnLst/>
              <a:rect l="l" t="t" r="r" b="b"/>
              <a:pathLst>
                <a:path w="239459" h="108871">
                  <a:moveTo>
                    <a:pt x="119729" y="0"/>
                  </a:moveTo>
                  <a:lnTo>
                    <a:pt x="239459" y="54483"/>
                  </a:lnTo>
                  <a:lnTo>
                    <a:pt x="119729" y="108871"/>
                  </a:lnTo>
                  <a:lnTo>
                    <a:pt x="0" y="54483"/>
                  </a:lnTo>
                  <a:close/>
                </a:path>
              </a:pathLst>
            </a:custGeom>
            <a:solidFill>
              <a:srgbClr val="DBE6DF"/>
            </a:solidFill>
            <a:ln w="7620">
              <a:solidFill>
                <a:srgbClr val="437870"/>
              </a:solidFill>
            </a:ln>
          </p:spPr>
        </p:sp>
        <p:sp>
          <p:nvSpPr>
            <p:cNvPr id="111" name="Polygon 111"/>
            <p:cNvSpPr/>
            <p:nvPr/>
          </p:nvSpPr>
          <p:spPr>
            <a:xfrm>
              <a:off x="2484692" y="3612737"/>
              <a:ext cx="239458" cy="108775"/>
            </a:xfrm>
            <a:custGeom>
              <a:avLst/>
              <a:gdLst/>
              <a:ahLst/>
              <a:cxnLst/>
              <a:rect l="l" t="t" r="r" b="b"/>
              <a:pathLst>
                <a:path w="239458" h="108775">
                  <a:moveTo>
                    <a:pt x="119729" y="0"/>
                  </a:moveTo>
                  <a:lnTo>
                    <a:pt x="239458" y="54388"/>
                  </a:lnTo>
                  <a:lnTo>
                    <a:pt x="119729" y="108775"/>
                  </a:lnTo>
                  <a:lnTo>
                    <a:pt x="0" y="54388"/>
                  </a:lnTo>
                  <a:close/>
                </a:path>
              </a:pathLst>
            </a:custGeom>
            <a:solidFill>
              <a:srgbClr val="DBE6DF"/>
            </a:solidFill>
            <a:ln w="7620">
              <a:solidFill>
                <a:srgbClr val="437870"/>
              </a:solidFill>
            </a:ln>
          </p:spPr>
        </p:sp>
        <p:sp>
          <p:nvSpPr>
            <p:cNvPr id="112" name="Polygon 112"/>
            <p:cNvSpPr/>
            <p:nvPr/>
          </p:nvSpPr>
          <p:spPr>
            <a:xfrm>
              <a:off x="2604421" y="3667125"/>
              <a:ext cx="239458" cy="108871"/>
            </a:xfrm>
            <a:custGeom>
              <a:avLst/>
              <a:gdLst/>
              <a:ahLst/>
              <a:cxnLst/>
              <a:rect l="l" t="t" r="r" b="b"/>
              <a:pathLst>
                <a:path w="239458" h="108871">
                  <a:moveTo>
                    <a:pt x="119729" y="0"/>
                  </a:moveTo>
                  <a:lnTo>
                    <a:pt x="239458" y="54388"/>
                  </a:lnTo>
                  <a:lnTo>
                    <a:pt x="119729" y="108871"/>
                  </a:lnTo>
                  <a:lnTo>
                    <a:pt x="0" y="54388"/>
                  </a:lnTo>
                  <a:close/>
                </a:path>
              </a:pathLst>
            </a:custGeom>
            <a:solidFill>
              <a:srgbClr val="DBE6DF"/>
            </a:solidFill>
            <a:ln w="7620">
              <a:solidFill>
                <a:srgbClr val="437870"/>
              </a:solidFill>
            </a:ln>
          </p:spPr>
        </p:sp>
        <p:sp>
          <p:nvSpPr>
            <p:cNvPr id="113" name="Polygon 113"/>
            <p:cNvSpPr/>
            <p:nvPr/>
          </p:nvSpPr>
          <p:spPr>
            <a:xfrm>
              <a:off x="2724150" y="3721513"/>
              <a:ext cx="239458" cy="108871"/>
            </a:xfrm>
            <a:custGeom>
              <a:avLst/>
              <a:gdLst/>
              <a:ahLst/>
              <a:cxnLst/>
              <a:rect l="l" t="t" r="r" b="b"/>
              <a:pathLst>
                <a:path w="239458" h="108871">
                  <a:moveTo>
                    <a:pt x="119729" y="0"/>
                  </a:moveTo>
                  <a:lnTo>
                    <a:pt x="239458" y="54483"/>
                  </a:lnTo>
                  <a:lnTo>
                    <a:pt x="119729" y="108871"/>
                  </a:lnTo>
                  <a:lnTo>
                    <a:pt x="0" y="54483"/>
                  </a:lnTo>
                  <a:close/>
                </a:path>
              </a:pathLst>
            </a:custGeom>
            <a:solidFill>
              <a:srgbClr val="DBE6DF"/>
            </a:solidFill>
            <a:ln w="7620">
              <a:solidFill>
                <a:srgbClr val="437870"/>
              </a:solidFill>
            </a:ln>
          </p:spPr>
        </p:sp>
        <p:sp>
          <p:nvSpPr>
            <p:cNvPr id="114" name="Polygon 114"/>
            <p:cNvSpPr/>
            <p:nvPr/>
          </p:nvSpPr>
          <p:spPr>
            <a:xfrm>
              <a:off x="2843879" y="3775996"/>
              <a:ext cx="239458" cy="108871"/>
            </a:xfrm>
            <a:custGeom>
              <a:avLst/>
              <a:gdLst/>
              <a:ahLst/>
              <a:cxnLst/>
              <a:rect l="l" t="t" r="r" b="b"/>
              <a:pathLst>
                <a:path w="239458" h="108871">
                  <a:moveTo>
                    <a:pt x="119729" y="0"/>
                  </a:moveTo>
                  <a:lnTo>
                    <a:pt x="239458" y="54388"/>
                  </a:lnTo>
                  <a:lnTo>
                    <a:pt x="119729" y="108871"/>
                  </a:lnTo>
                  <a:lnTo>
                    <a:pt x="0" y="54388"/>
                  </a:lnTo>
                  <a:close/>
                </a:path>
              </a:pathLst>
            </a:custGeom>
            <a:solidFill>
              <a:srgbClr val="DBE6DF"/>
            </a:solidFill>
            <a:ln w="7620">
              <a:solidFill>
                <a:srgbClr val="437870"/>
              </a:solidFill>
            </a:ln>
          </p:spPr>
        </p:sp>
        <p:sp>
          <p:nvSpPr>
            <p:cNvPr id="115" name="Polygon 115"/>
            <p:cNvSpPr/>
            <p:nvPr/>
          </p:nvSpPr>
          <p:spPr>
            <a:xfrm>
              <a:off x="2963608" y="3830384"/>
              <a:ext cx="239554" cy="108871"/>
            </a:xfrm>
            <a:custGeom>
              <a:avLst/>
              <a:gdLst/>
              <a:ahLst/>
              <a:cxnLst/>
              <a:rect l="l" t="t" r="r" b="b"/>
              <a:pathLst>
                <a:path w="239554" h="108871">
                  <a:moveTo>
                    <a:pt x="119729" y="0"/>
                  </a:moveTo>
                  <a:lnTo>
                    <a:pt x="239554" y="54483"/>
                  </a:lnTo>
                  <a:lnTo>
                    <a:pt x="119729" y="108871"/>
                  </a:lnTo>
                  <a:lnTo>
                    <a:pt x="0" y="54483"/>
                  </a:lnTo>
                  <a:close/>
                </a:path>
              </a:pathLst>
            </a:custGeom>
            <a:solidFill>
              <a:srgbClr val="DBE6DF"/>
            </a:solidFill>
            <a:ln w="7620">
              <a:solidFill>
                <a:srgbClr val="437870"/>
              </a:solidFill>
            </a:ln>
          </p:spPr>
        </p:sp>
        <p:sp>
          <p:nvSpPr>
            <p:cNvPr id="116" name="Polygon 116"/>
            <p:cNvSpPr/>
            <p:nvPr/>
          </p:nvSpPr>
          <p:spPr>
            <a:xfrm>
              <a:off x="3083338" y="3884866"/>
              <a:ext cx="239554" cy="108871"/>
            </a:xfrm>
            <a:custGeom>
              <a:avLst/>
              <a:gdLst/>
              <a:ahLst/>
              <a:cxnLst/>
              <a:rect l="l" t="t" r="r" b="b"/>
              <a:pathLst>
                <a:path w="239554" h="108871">
                  <a:moveTo>
                    <a:pt x="119825" y="0"/>
                  </a:moveTo>
                  <a:lnTo>
                    <a:pt x="239554" y="54388"/>
                  </a:lnTo>
                  <a:lnTo>
                    <a:pt x="119825" y="108871"/>
                  </a:lnTo>
                  <a:lnTo>
                    <a:pt x="0" y="54388"/>
                  </a:lnTo>
                  <a:close/>
                </a:path>
              </a:pathLst>
            </a:custGeom>
            <a:solidFill>
              <a:srgbClr val="DBE6DF"/>
            </a:solidFill>
            <a:ln w="7620">
              <a:solidFill>
                <a:srgbClr val="437870"/>
              </a:solidFill>
            </a:ln>
          </p:spPr>
        </p:sp>
        <p:sp>
          <p:nvSpPr>
            <p:cNvPr id="117" name="Polygon 117"/>
            <p:cNvSpPr/>
            <p:nvPr/>
          </p:nvSpPr>
          <p:spPr>
            <a:xfrm>
              <a:off x="3203162" y="3939254"/>
              <a:ext cx="239458" cy="108871"/>
            </a:xfrm>
            <a:custGeom>
              <a:avLst/>
              <a:gdLst/>
              <a:ahLst/>
              <a:cxnLst/>
              <a:rect l="l" t="t" r="r" b="b"/>
              <a:pathLst>
                <a:path w="239458" h="108871">
                  <a:moveTo>
                    <a:pt x="119729" y="0"/>
                  </a:moveTo>
                  <a:lnTo>
                    <a:pt x="239458" y="54483"/>
                  </a:lnTo>
                  <a:lnTo>
                    <a:pt x="119729" y="108871"/>
                  </a:lnTo>
                  <a:lnTo>
                    <a:pt x="0" y="54483"/>
                  </a:lnTo>
                  <a:close/>
                </a:path>
              </a:pathLst>
            </a:custGeom>
            <a:solidFill>
              <a:srgbClr val="DBE6DF"/>
            </a:solidFill>
            <a:ln w="7620">
              <a:solidFill>
                <a:srgbClr val="437870"/>
              </a:solidFill>
            </a:ln>
          </p:spPr>
        </p:sp>
        <p:sp>
          <p:nvSpPr>
            <p:cNvPr id="118" name="Polygon 118"/>
            <p:cNvSpPr/>
            <p:nvPr/>
          </p:nvSpPr>
          <p:spPr>
            <a:xfrm>
              <a:off x="3322892" y="3993737"/>
              <a:ext cx="239458" cy="108775"/>
            </a:xfrm>
            <a:custGeom>
              <a:avLst/>
              <a:gdLst/>
              <a:ahLst/>
              <a:cxnLst/>
              <a:rect l="l" t="t" r="r" b="b"/>
              <a:pathLst>
                <a:path w="239458" h="108775">
                  <a:moveTo>
                    <a:pt x="119729" y="0"/>
                  </a:moveTo>
                  <a:lnTo>
                    <a:pt x="239458" y="54388"/>
                  </a:lnTo>
                  <a:lnTo>
                    <a:pt x="119729" y="108775"/>
                  </a:lnTo>
                  <a:lnTo>
                    <a:pt x="0" y="54388"/>
                  </a:lnTo>
                  <a:close/>
                </a:path>
              </a:pathLst>
            </a:custGeom>
            <a:solidFill>
              <a:srgbClr val="DBE6DF"/>
            </a:solidFill>
            <a:ln w="7620">
              <a:solidFill>
                <a:srgbClr val="437870"/>
              </a:solidFill>
            </a:ln>
          </p:spPr>
        </p:sp>
        <p:sp>
          <p:nvSpPr>
            <p:cNvPr id="119" name="Polygon 119"/>
            <p:cNvSpPr/>
            <p:nvPr/>
          </p:nvSpPr>
          <p:spPr>
            <a:xfrm>
              <a:off x="1646492" y="3340513"/>
              <a:ext cx="239458" cy="108871"/>
            </a:xfrm>
            <a:custGeom>
              <a:avLst/>
              <a:gdLst/>
              <a:ahLst/>
              <a:cxnLst/>
              <a:rect l="l" t="t" r="r" b="b"/>
              <a:pathLst>
                <a:path w="239458" h="108871">
                  <a:moveTo>
                    <a:pt x="119729" y="0"/>
                  </a:moveTo>
                  <a:lnTo>
                    <a:pt x="239458" y="54483"/>
                  </a:lnTo>
                  <a:lnTo>
                    <a:pt x="119729" y="108871"/>
                  </a:lnTo>
                  <a:lnTo>
                    <a:pt x="0" y="54483"/>
                  </a:lnTo>
                  <a:close/>
                </a:path>
              </a:pathLst>
            </a:custGeom>
            <a:solidFill>
              <a:srgbClr val="DBE6DF"/>
            </a:solidFill>
            <a:ln w="7620">
              <a:solidFill>
                <a:srgbClr val="437870"/>
              </a:solidFill>
            </a:ln>
          </p:spPr>
        </p:sp>
        <p:sp>
          <p:nvSpPr>
            <p:cNvPr id="120" name="Polygon 120"/>
            <p:cNvSpPr/>
            <p:nvPr/>
          </p:nvSpPr>
          <p:spPr>
            <a:xfrm>
              <a:off x="1766221" y="3394996"/>
              <a:ext cx="239458" cy="108871"/>
            </a:xfrm>
            <a:custGeom>
              <a:avLst/>
              <a:gdLst/>
              <a:ahLst/>
              <a:cxnLst/>
              <a:rect l="l" t="t" r="r" b="b"/>
              <a:pathLst>
                <a:path w="239458" h="108871">
                  <a:moveTo>
                    <a:pt x="119729" y="0"/>
                  </a:moveTo>
                  <a:lnTo>
                    <a:pt x="239458" y="54388"/>
                  </a:lnTo>
                  <a:lnTo>
                    <a:pt x="119729" y="108871"/>
                  </a:lnTo>
                  <a:lnTo>
                    <a:pt x="0" y="54388"/>
                  </a:lnTo>
                  <a:close/>
                </a:path>
              </a:pathLst>
            </a:custGeom>
            <a:solidFill>
              <a:srgbClr val="DBE6DF"/>
            </a:solidFill>
            <a:ln w="7620">
              <a:solidFill>
                <a:srgbClr val="437870"/>
              </a:solidFill>
            </a:ln>
          </p:spPr>
        </p:sp>
        <p:sp>
          <p:nvSpPr>
            <p:cNvPr id="121" name="Polygon 121"/>
            <p:cNvSpPr/>
            <p:nvPr/>
          </p:nvSpPr>
          <p:spPr>
            <a:xfrm>
              <a:off x="1885950" y="3449384"/>
              <a:ext cx="239458" cy="108871"/>
            </a:xfrm>
            <a:custGeom>
              <a:avLst/>
              <a:gdLst/>
              <a:ahLst/>
              <a:cxnLst/>
              <a:rect l="l" t="t" r="r" b="b"/>
              <a:pathLst>
                <a:path w="239458" h="108871">
                  <a:moveTo>
                    <a:pt x="119729" y="0"/>
                  </a:moveTo>
                  <a:lnTo>
                    <a:pt x="239458" y="54483"/>
                  </a:lnTo>
                  <a:lnTo>
                    <a:pt x="119729" y="108871"/>
                  </a:lnTo>
                  <a:lnTo>
                    <a:pt x="0" y="54483"/>
                  </a:lnTo>
                  <a:close/>
                </a:path>
              </a:pathLst>
            </a:custGeom>
            <a:solidFill>
              <a:srgbClr val="DBE6DF"/>
            </a:solidFill>
            <a:ln w="7620">
              <a:solidFill>
                <a:srgbClr val="437870"/>
              </a:solidFill>
            </a:ln>
          </p:spPr>
        </p:sp>
        <p:sp>
          <p:nvSpPr>
            <p:cNvPr id="122" name="Polygon 122"/>
            <p:cNvSpPr/>
            <p:nvPr/>
          </p:nvSpPr>
          <p:spPr>
            <a:xfrm>
              <a:off x="2005679" y="3503866"/>
              <a:ext cx="239459" cy="108871"/>
            </a:xfrm>
            <a:custGeom>
              <a:avLst/>
              <a:gdLst/>
              <a:ahLst/>
              <a:cxnLst/>
              <a:rect l="l" t="t" r="r" b="b"/>
              <a:pathLst>
                <a:path w="239459" h="108871">
                  <a:moveTo>
                    <a:pt x="119729" y="0"/>
                  </a:moveTo>
                  <a:lnTo>
                    <a:pt x="239459" y="54388"/>
                  </a:lnTo>
                  <a:lnTo>
                    <a:pt x="119729" y="108871"/>
                  </a:lnTo>
                  <a:lnTo>
                    <a:pt x="0" y="54388"/>
                  </a:lnTo>
                  <a:close/>
                </a:path>
              </a:pathLst>
            </a:custGeom>
            <a:solidFill>
              <a:srgbClr val="DBE6DF"/>
            </a:solidFill>
            <a:ln w="7620">
              <a:solidFill>
                <a:srgbClr val="437870"/>
              </a:solidFill>
            </a:ln>
          </p:spPr>
        </p:sp>
        <p:sp>
          <p:nvSpPr>
            <p:cNvPr id="123" name="Polygon 123"/>
            <p:cNvSpPr/>
            <p:nvPr/>
          </p:nvSpPr>
          <p:spPr>
            <a:xfrm>
              <a:off x="2125408" y="3558254"/>
              <a:ext cx="239554" cy="108871"/>
            </a:xfrm>
            <a:custGeom>
              <a:avLst/>
              <a:gdLst/>
              <a:ahLst/>
              <a:cxnLst/>
              <a:rect l="l" t="t" r="r" b="b"/>
              <a:pathLst>
                <a:path w="239554" h="108871">
                  <a:moveTo>
                    <a:pt x="119729" y="0"/>
                  </a:moveTo>
                  <a:lnTo>
                    <a:pt x="239554" y="54483"/>
                  </a:lnTo>
                  <a:lnTo>
                    <a:pt x="119729" y="108871"/>
                  </a:lnTo>
                  <a:lnTo>
                    <a:pt x="0" y="54483"/>
                  </a:lnTo>
                  <a:close/>
                </a:path>
              </a:pathLst>
            </a:custGeom>
            <a:solidFill>
              <a:srgbClr val="DBE6DF"/>
            </a:solidFill>
            <a:ln w="7620">
              <a:solidFill>
                <a:srgbClr val="437870"/>
              </a:solidFill>
            </a:ln>
          </p:spPr>
        </p:sp>
        <p:sp>
          <p:nvSpPr>
            <p:cNvPr id="124" name="Polygon 124"/>
            <p:cNvSpPr/>
            <p:nvPr/>
          </p:nvSpPr>
          <p:spPr>
            <a:xfrm>
              <a:off x="2245138" y="3612737"/>
              <a:ext cx="239554" cy="108775"/>
            </a:xfrm>
            <a:custGeom>
              <a:avLst/>
              <a:gdLst/>
              <a:ahLst/>
              <a:cxnLst/>
              <a:rect l="l" t="t" r="r" b="b"/>
              <a:pathLst>
                <a:path w="239554" h="108775">
                  <a:moveTo>
                    <a:pt x="119824" y="0"/>
                  </a:moveTo>
                  <a:lnTo>
                    <a:pt x="239554" y="54388"/>
                  </a:lnTo>
                  <a:lnTo>
                    <a:pt x="119824" y="108775"/>
                  </a:lnTo>
                  <a:lnTo>
                    <a:pt x="0" y="54388"/>
                  </a:lnTo>
                  <a:close/>
                </a:path>
              </a:pathLst>
            </a:custGeom>
            <a:solidFill>
              <a:srgbClr val="DBE6DF"/>
            </a:solidFill>
            <a:ln w="7620">
              <a:solidFill>
                <a:srgbClr val="437870"/>
              </a:solidFill>
            </a:ln>
          </p:spPr>
        </p:sp>
        <p:sp>
          <p:nvSpPr>
            <p:cNvPr id="125" name="Polygon 125"/>
            <p:cNvSpPr/>
            <p:nvPr/>
          </p:nvSpPr>
          <p:spPr>
            <a:xfrm>
              <a:off x="2364962" y="3667125"/>
              <a:ext cx="239459" cy="108871"/>
            </a:xfrm>
            <a:custGeom>
              <a:avLst/>
              <a:gdLst/>
              <a:ahLst/>
              <a:cxnLst/>
              <a:rect l="l" t="t" r="r" b="b"/>
              <a:pathLst>
                <a:path w="239459" h="108871">
                  <a:moveTo>
                    <a:pt x="119729" y="0"/>
                  </a:moveTo>
                  <a:lnTo>
                    <a:pt x="239459" y="54388"/>
                  </a:lnTo>
                  <a:lnTo>
                    <a:pt x="119729" y="108871"/>
                  </a:lnTo>
                  <a:lnTo>
                    <a:pt x="0" y="54388"/>
                  </a:lnTo>
                  <a:close/>
                </a:path>
              </a:pathLst>
            </a:custGeom>
            <a:solidFill>
              <a:srgbClr val="DBE6DF"/>
            </a:solidFill>
            <a:ln w="7620">
              <a:solidFill>
                <a:srgbClr val="437870"/>
              </a:solidFill>
            </a:ln>
          </p:spPr>
        </p:sp>
        <p:sp>
          <p:nvSpPr>
            <p:cNvPr id="126" name="Polygon 126"/>
            <p:cNvSpPr/>
            <p:nvPr/>
          </p:nvSpPr>
          <p:spPr>
            <a:xfrm>
              <a:off x="2484692" y="3721513"/>
              <a:ext cx="239458" cy="108871"/>
            </a:xfrm>
            <a:custGeom>
              <a:avLst/>
              <a:gdLst/>
              <a:ahLst/>
              <a:cxnLst/>
              <a:rect l="l" t="t" r="r" b="b"/>
              <a:pathLst>
                <a:path w="239458" h="108871">
                  <a:moveTo>
                    <a:pt x="119729" y="0"/>
                  </a:moveTo>
                  <a:lnTo>
                    <a:pt x="239458" y="54483"/>
                  </a:lnTo>
                  <a:lnTo>
                    <a:pt x="119729" y="108871"/>
                  </a:lnTo>
                  <a:lnTo>
                    <a:pt x="0" y="54483"/>
                  </a:lnTo>
                  <a:close/>
                </a:path>
              </a:pathLst>
            </a:custGeom>
            <a:solidFill>
              <a:srgbClr val="DBE6DF"/>
            </a:solidFill>
            <a:ln w="7620">
              <a:solidFill>
                <a:srgbClr val="437870"/>
              </a:solidFill>
            </a:ln>
          </p:spPr>
        </p:sp>
        <p:sp>
          <p:nvSpPr>
            <p:cNvPr id="127" name="Polygon 127"/>
            <p:cNvSpPr/>
            <p:nvPr/>
          </p:nvSpPr>
          <p:spPr>
            <a:xfrm>
              <a:off x="2604421" y="3775996"/>
              <a:ext cx="239458" cy="108871"/>
            </a:xfrm>
            <a:custGeom>
              <a:avLst/>
              <a:gdLst/>
              <a:ahLst/>
              <a:cxnLst/>
              <a:rect l="l" t="t" r="r" b="b"/>
              <a:pathLst>
                <a:path w="239458" h="108871">
                  <a:moveTo>
                    <a:pt x="119729" y="0"/>
                  </a:moveTo>
                  <a:lnTo>
                    <a:pt x="239458" y="54388"/>
                  </a:lnTo>
                  <a:lnTo>
                    <a:pt x="119729" y="108871"/>
                  </a:lnTo>
                  <a:lnTo>
                    <a:pt x="0" y="54388"/>
                  </a:lnTo>
                  <a:close/>
                </a:path>
              </a:pathLst>
            </a:custGeom>
            <a:solidFill>
              <a:srgbClr val="DBE6DF"/>
            </a:solidFill>
            <a:ln w="7620">
              <a:solidFill>
                <a:srgbClr val="437870"/>
              </a:solidFill>
            </a:ln>
          </p:spPr>
        </p:sp>
        <p:sp>
          <p:nvSpPr>
            <p:cNvPr id="128" name="Polygon 128"/>
            <p:cNvSpPr/>
            <p:nvPr/>
          </p:nvSpPr>
          <p:spPr>
            <a:xfrm>
              <a:off x="2724150" y="3830384"/>
              <a:ext cx="239458" cy="108871"/>
            </a:xfrm>
            <a:custGeom>
              <a:avLst/>
              <a:gdLst/>
              <a:ahLst/>
              <a:cxnLst/>
              <a:rect l="l" t="t" r="r" b="b"/>
              <a:pathLst>
                <a:path w="239458" h="108871">
                  <a:moveTo>
                    <a:pt x="119729" y="0"/>
                  </a:moveTo>
                  <a:lnTo>
                    <a:pt x="239458" y="54483"/>
                  </a:lnTo>
                  <a:lnTo>
                    <a:pt x="119729" y="108871"/>
                  </a:lnTo>
                  <a:lnTo>
                    <a:pt x="0" y="54483"/>
                  </a:lnTo>
                  <a:close/>
                </a:path>
              </a:pathLst>
            </a:custGeom>
            <a:solidFill>
              <a:srgbClr val="DBE6DF"/>
            </a:solidFill>
            <a:ln w="7620">
              <a:solidFill>
                <a:srgbClr val="437870"/>
              </a:solidFill>
            </a:ln>
          </p:spPr>
        </p:sp>
        <p:sp>
          <p:nvSpPr>
            <p:cNvPr id="129" name="Polygon 129"/>
            <p:cNvSpPr/>
            <p:nvPr/>
          </p:nvSpPr>
          <p:spPr>
            <a:xfrm>
              <a:off x="2843879" y="3884866"/>
              <a:ext cx="239458" cy="108871"/>
            </a:xfrm>
            <a:custGeom>
              <a:avLst/>
              <a:gdLst/>
              <a:ahLst/>
              <a:cxnLst/>
              <a:rect l="l" t="t" r="r" b="b"/>
              <a:pathLst>
                <a:path w="239458" h="108871">
                  <a:moveTo>
                    <a:pt x="119729" y="0"/>
                  </a:moveTo>
                  <a:lnTo>
                    <a:pt x="239458" y="54388"/>
                  </a:lnTo>
                  <a:lnTo>
                    <a:pt x="119729" y="108871"/>
                  </a:lnTo>
                  <a:lnTo>
                    <a:pt x="0" y="54388"/>
                  </a:lnTo>
                  <a:close/>
                </a:path>
              </a:pathLst>
            </a:custGeom>
            <a:solidFill>
              <a:srgbClr val="DBE6DF"/>
            </a:solidFill>
            <a:ln w="7620">
              <a:solidFill>
                <a:srgbClr val="437870"/>
              </a:solidFill>
            </a:ln>
          </p:spPr>
        </p:sp>
        <p:sp>
          <p:nvSpPr>
            <p:cNvPr id="130" name="Polygon 130"/>
            <p:cNvSpPr/>
            <p:nvPr/>
          </p:nvSpPr>
          <p:spPr>
            <a:xfrm>
              <a:off x="2963608" y="3939254"/>
              <a:ext cx="239554" cy="108871"/>
            </a:xfrm>
            <a:custGeom>
              <a:avLst/>
              <a:gdLst/>
              <a:ahLst/>
              <a:cxnLst/>
              <a:rect l="l" t="t" r="r" b="b"/>
              <a:pathLst>
                <a:path w="239554" h="108871">
                  <a:moveTo>
                    <a:pt x="119729" y="0"/>
                  </a:moveTo>
                  <a:lnTo>
                    <a:pt x="239554" y="54483"/>
                  </a:lnTo>
                  <a:lnTo>
                    <a:pt x="119729" y="108871"/>
                  </a:lnTo>
                  <a:lnTo>
                    <a:pt x="0" y="54483"/>
                  </a:lnTo>
                  <a:close/>
                </a:path>
              </a:pathLst>
            </a:custGeom>
            <a:solidFill>
              <a:srgbClr val="DBE6DF"/>
            </a:solidFill>
            <a:ln w="7620">
              <a:solidFill>
                <a:srgbClr val="437870"/>
              </a:solidFill>
            </a:ln>
          </p:spPr>
        </p:sp>
        <p:sp>
          <p:nvSpPr>
            <p:cNvPr id="131" name="Polygon 131"/>
            <p:cNvSpPr/>
            <p:nvPr/>
          </p:nvSpPr>
          <p:spPr>
            <a:xfrm>
              <a:off x="3083338" y="3993737"/>
              <a:ext cx="239554" cy="108775"/>
            </a:xfrm>
            <a:custGeom>
              <a:avLst/>
              <a:gdLst/>
              <a:ahLst/>
              <a:cxnLst/>
              <a:rect l="l" t="t" r="r" b="b"/>
              <a:pathLst>
                <a:path w="239554" h="108775">
                  <a:moveTo>
                    <a:pt x="119825" y="0"/>
                  </a:moveTo>
                  <a:lnTo>
                    <a:pt x="239554" y="54388"/>
                  </a:lnTo>
                  <a:lnTo>
                    <a:pt x="119825" y="108775"/>
                  </a:lnTo>
                  <a:lnTo>
                    <a:pt x="0" y="54388"/>
                  </a:lnTo>
                  <a:close/>
                </a:path>
              </a:pathLst>
            </a:custGeom>
            <a:solidFill>
              <a:srgbClr val="DBE6DF"/>
            </a:solidFill>
            <a:ln w="7620">
              <a:solidFill>
                <a:srgbClr val="437870"/>
              </a:solidFill>
            </a:ln>
          </p:spPr>
        </p:sp>
        <p:sp>
          <p:nvSpPr>
            <p:cNvPr id="132" name="Polygon 132"/>
            <p:cNvSpPr/>
            <p:nvPr/>
          </p:nvSpPr>
          <p:spPr>
            <a:xfrm>
              <a:off x="3203162" y="4048125"/>
              <a:ext cx="239458" cy="108871"/>
            </a:xfrm>
            <a:custGeom>
              <a:avLst/>
              <a:gdLst/>
              <a:ahLst/>
              <a:cxnLst/>
              <a:rect l="l" t="t" r="r" b="b"/>
              <a:pathLst>
                <a:path w="239458" h="108871">
                  <a:moveTo>
                    <a:pt x="119729" y="0"/>
                  </a:moveTo>
                  <a:lnTo>
                    <a:pt x="239458" y="54388"/>
                  </a:lnTo>
                  <a:lnTo>
                    <a:pt x="119729" y="108871"/>
                  </a:lnTo>
                  <a:lnTo>
                    <a:pt x="0" y="54388"/>
                  </a:lnTo>
                  <a:close/>
                </a:path>
              </a:pathLst>
            </a:custGeom>
            <a:solidFill>
              <a:srgbClr val="DBE6DF"/>
            </a:solidFill>
            <a:ln w="7620">
              <a:solidFill>
                <a:srgbClr val="437870"/>
              </a:solidFill>
            </a:ln>
          </p:spPr>
        </p:sp>
        <p:sp>
          <p:nvSpPr>
            <p:cNvPr id="133" name="Polygon 133"/>
            <p:cNvSpPr/>
            <p:nvPr/>
          </p:nvSpPr>
          <p:spPr>
            <a:xfrm>
              <a:off x="1526762" y="3394996"/>
              <a:ext cx="239459" cy="108871"/>
            </a:xfrm>
            <a:custGeom>
              <a:avLst/>
              <a:gdLst/>
              <a:ahLst/>
              <a:cxnLst/>
              <a:rect l="l" t="t" r="r" b="b"/>
              <a:pathLst>
                <a:path w="239459" h="108871">
                  <a:moveTo>
                    <a:pt x="119729" y="0"/>
                  </a:moveTo>
                  <a:lnTo>
                    <a:pt x="239459" y="54388"/>
                  </a:lnTo>
                  <a:lnTo>
                    <a:pt x="119729" y="108871"/>
                  </a:lnTo>
                  <a:lnTo>
                    <a:pt x="0" y="54388"/>
                  </a:lnTo>
                  <a:close/>
                </a:path>
              </a:pathLst>
            </a:custGeom>
            <a:solidFill>
              <a:srgbClr val="DBE6DF"/>
            </a:solidFill>
            <a:ln w="7620">
              <a:solidFill>
                <a:srgbClr val="437870"/>
              </a:solidFill>
            </a:ln>
          </p:spPr>
        </p:sp>
        <p:sp>
          <p:nvSpPr>
            <p:cNvPr id="134" name="Polygon 134"/>
            <p:cNvSpPr/>
            <p:nvPr/>
          </p:nvSpPr>
          <p:spPr>
            <a:xfrm>
              <a:off x="1646492" y="3449384"/>
              <a:ext cx="239458" cy="108871"/>
            </a:xfrm>
            <a:custGeom>
              <a:avLst/>
              <a:gdLst/>
              <a:ahLst/>
              <a:cxnLst/>
              <a:rect l="l" t="t" r="r" b="b"/>
              <a:pathLst>
                <a:path w="239458" h="108871">
                  <a:moveTo>
                    <a:pt x="119729" y="0"/>
                  </a:moveTo>
                  <a:lnTo>
                    <a:pt x="239458" y="54483"/>
                  </a:lnTo>
                  <a:lnTo>
                    <a:pt x="119729" y="108871"/>
                  </a:lnTo>
                  <a:lnTo>
                    <a:pt x="0" y="54483"/>
                  </a:lnTo>
                  <a:close/>
                </a:path>
              </a:pathLst>
            </a:custGeom>
            <a:solidFill>
              <a:srgbClr val="DBE6DF"/>
            </a:solidFill>
            <a:ln w="7620">
              <a:solidFill>
                <a:srgbClr val="437870"/>
              </a:solidFill>
            </a:ln>
          </p:spPr>
        </p:sp>
        <p:sp>
          <p:nvSpPr>
            <p:cNvPr id="135" name="Polygon 135"/>
            <p:cNvSpPr/>
            <p:nvPr/>
          </p:nvSpPr>
          <p:spPr>
            <a:xfrm>
              <a:off x="1766221" y="3503866"/>
              <a:ext cx="239458" cy="108871"/>
            </a:xfrm>
            <a:custGeom>
              <a:avLst/>
              <a:gdLst/>
              <a:ahLst/>
              <a:cxnLst/>
              <a:rect l="l" t="t" r="r" b="b"/>
              <a:pathLst>
                <a:path w="239458" h="108871">
                  <a:moveTo>
                    <a:pt x="119729" y="0"/>
                  </a:moveTo>
                  <a:lnTo>
                    <a:pt x="239458" y="54388"/>
                  </a:lnTo>
                  <a:lnTo>
                    <a:pt x="119729" y="108871"/>
                  </a:lnTo>
                  <a:lnTo>
                    <a:pt x="0" y="54388"/>
                  </a:lnTo>
                  <a:close/>
                </a:path>
              </a:pathLst>
            </a:custGeom>
            <a:solidFill>
              <a:srgbClr val="DBE6DF"/>
            </a:solidFill>
            <a:ln w="7620">
              <a:solidFill>
                <a:srgbClr val="437870"/>
              </a:solidFill>
            </a:ln>
          </p:spPr>
        </p:sp>
        <p:sp>
          <p:nvSpPr>
            <p:cNvPr id="136" name="Polygon 136"/>
            <p:cNvSpPr/>
            <p:nvPr/>
          </p:nvSpPr>
          <p:spPr>
            <a:xfrm>
              <a:off x="1885950" y="3558254"/>
              <a:ext cx="239458" cy="108871"/>
            </a:xfrm>
            <a:custGeom>
              <a:avLst/>
              <a:gdLst/>
              <a:ahLst/>
              <a:cxnLst/>
              <a:rect l="l" t="t" r="r" b="b"/>
              <a:pathLst>
                <a:path w="239458" h="108871">
                  <a:moveTo>
                    <a:pt x="119729" y="0"/>
                  </a:moveTo>
                  <a:lnTo>
                    <a:pt x="239458" y="54483"/>
                  </a:lnTo>
                  <a:lnTo>
                    <a:pt x="119729" y="108871"/>
                  </a:lnTo>
                  <a:lnTo>
                    <a:pt x="0" y="54483"/>
                  </a:lnTo>
                  <a:close/>
                </a:path>
              </a:pathLst>
            </a:custGeom>
            <a:solidFill>
              <a:srgbClr val="DBE6DF"/>
            </a:solidFill>
            <a:ln w="7620">
              <a:solidFill>
                <a:srgbClr val="437870"/>
              </a:solidFill>
            </a:ln>
          </p:spPr>
        </p:sp>
        <p:sp>
          <p:nvSpPr>
            <p:cNvPr id="137" name="Polygon 137"/>
            <p:cNvSpPr/>
            <p:nvPr/>
          </p:nvSpPr>
          <p:spPr>
            <a:xfrm>
              <a:off x="2005679" y="3612737"/>
              <a:ext cx="239459" cy="108775"/>
            </a:xfrm>
            <a:custGeom>
              <a:avLst/>
              <a:gdLst/>
              <a:ahLst/>
              <a:cxnLst/>
              <a:rect l="l" t="t" r="r" b="b"/>
              <a:pathLst>
                <a:path w="239459" h="108775">
                  <a:moveTo>
                    <a:pt x="119729" y="0"/>
                  </a:moveTo>
                  <a:lnTo>
                    <a:pt x="239459" y="54388"/>
                  </a:lnTo>
                  <a:lnTo>
                    <a:pt x="119729" y="108775"/>
                  </a:lnTo>
                  <a:lnTo>
                    <a:pt x="0" y="54388"/>
                  </a:lnTo>
                  <a:close/>
                </a:path>
              </a:pathLst>
            </a:custGeom>
            <a:solidFill>
              <a:srgbClr val="DBE6DF"/>
            </a:solidFill>
            <a:ln w="7620">
              <a:solidFill>
                <a:srgbClr val="437870"/>
              </a:solidFill>
            </a:ln>
          </p:spPr>
        </p:sp>
        <p:sp>
          <p:nvSpPr>
            <p:cNvPr id="138" name="Polygon 138"/>
            <p:cNvSpPr/>
            <p:nvPr/>
          </p:nvSpPr>
          <p:spPr>
            <a:xfrm>
              <a:off x="2125408" y="3667125"/>
              <a:ext cx="239554" cy="108871"/>
            </a:xfrm>
            <a:custGeom>
              <a:avLst/>
              <a:gdLst/>
              <a:ahLst/>
              <a:cxnLst/>
              <a:rect l="l" t="t" r="r" b="b"/>
              <a:pathLst>
                <a:path w="239554" h="108871">
                  <a:moveTo>
                    <a:pt x="119729" y="0"/>
                  </a:moveTo>
                  <a:lnTo>
                    <a:pt x="239554" y="54388"/>
                  </a:lnTo>
                  <a:lnTo>
                    <a:pt x="119729" y="108871"/>
                  </a:lnTo>
                  <a:lnTo>
                    <a:pt x="0" y="54388"/>
                  </a:lnTo>
                  <a:close/>
                </a:path>
              </a:pathLst>
            </a:custGeom>
            <a:solidFill>
              <a:srgbClr val="DBE6DF"/>
            </a:solidFill>
            <a:ln w="7620">
              <a:solidFill>
                <a:srgbClr val="437870"/>
              </a:solidFill>
            </a:ln>
          </p:spPr>
        </p:sp>
        <p:sp>
          <p:nvSpPr>
            <p:cNvPr id="139" name="Polygon 139"/>
            <p:cNvSpPr/>
            <p:nvPr/>
          </p:nvSpPr>
          <p:spPr>
            <a:xfrm>
              <a:off x="2245138" y="3721513"/>
              <a:ext cx="239554" cy="108871"/>
            </a:xfrm>
            <a:custGeom>
              <a:avLst/>
              <a:gdLst/>
              <a:ahLst/>
              <a:cxnLst/>
              <a:rect l="l" t="t" r="r" b="b"/>
              <a:pathLst>
                <a:path w="239554" h="108871">
                  <a:moveTo>
                    <a:pt x="119824" y="0"/>
                  </a:moveTo>
                  <a:lnTo>
                    <a:pt x="239554" y="54483"/>
                  </a:lnTo>
                  <a:lnTo>
                    <a:pt x="119824" y="108871"/>
                  </a:lnTo>
                  <a:lnTo>
                    <a:pt x="0" y="54483"/>
                  </a:lnTo>
                  <a:close/>
                </a:path>
              </a:pathLst>
            </a:custGeom>
            <a:solidFill>
              <a:srgbClr val="DBE6DF"/>
            </a:solidFill>
            <a:ln w="7620">
              <a:solidFill>
                <a:srgbClr val="437870"/>
              </a:solidFill>
            </a:ln>
          </p:spPr>
        </p:sp>
        <p:sp>
          <p:nvSpPr>
            <p:cNvPr id="140" name="Polygon 140"/>
            <p:cNvSpPr/>
            <p:nvPr/>
          </p:nvSpPr>
          <p:spPr>
            <a:xfrm>
              <a:off x="2364962" y="3775996"/>
              <a:ext cx="239459" cy="108871"/>
            </a:xfrm>
            <a:custGeom>
              <a:avLst/>
              <a:gdLst/>
              <a:ahLst/>
              <a:cxnLst/>
              <a:rect l="l" t="t" r="r" b="b"/>
              <a:pathLst>
                <a:path w="239459" h="108871">
                  <a:moveTo>
                    <a:pt x="119729" y="0"/>
                  </a:moveTo>
                  <a:lnTo>
                    <a:pt x="239459" y="54388"/>
                  </a:lnTo>
                  <a:lnTo>
                    <a:pt x="119729" y="108871"/>
                  </a:lnTo>
                  <a:lnTo>
                    <a:pt x="0" y="54388"/>
                  </a:lnTo>
                  <a:close/>
                </a:path>
              </a:pathLst>
            </a:custGeom>
            <a:solidFill>
              <a:srgbClr val="DBE6DF"/>
            </a:solidFill>
            <a:ln w="7620">
              <a:solidFill>
                <a:srgbClr val="437870"/>
              </a:solidFill>
            </a:ln>
          </p:spPr>
        </p:sp>
        <p:sp>
          <p:nvSpPr>
            <p:cNvPr id="141" name="Polygon 141"/>
            <p:cNvSpPr/>
            <p:nvPr/>
          </p:nvSpPr>
          <p:spPr>
            <a:xfrm>
              <a:off x="2484692" y="3830384"/>
              <a:ext cx="239458" cy="108871"/>
            </a:xfrm>
            <a:custGeom>
              <a:avLst/>
              <a:gdLst/>
              <a:ahLst/>
              <a:cxnLst/>
              <a:rect l="l" t="t" r="r" b="b"/>
              <a:pathLst>
                <a:path w="239458" h="108871">
                  <a:moveTo>
                    <a:pt x="119729" y="0"/>
                  </a:moveTo>
                  <a:lnTo>
                    <a:pt x="239458" y="54483"/>
                  </a:lnTo>
                  <a:lnTo>
                    <a:pt x="119729" y="108871"/>
                  </a:lnTo>
                  <a:lnTo>
                    <a:pt x="0" y="54483"/>
                  </a:lnTo>
                  <a:close/>
                </a:path>
              </a:pathLst>
            </a:custGeom>
            <a:solidFill>
              <a:srgbClr val="DBE6DF"/>
            </a:solidFill>
            <a:ln w="7620">
              <a:solidFill>
                <a:srgbClr val="437870"/>
              </a:solidFill>
            </a:ln>
          </p:spPr>
        </p:sp>
        <p:sp>
          <p:nvSpPr>
            <p:cNvPr id="142" name="Polygon 142"/>
            <p:cNvSpPr/>
            <p:nvPr/>
          </p:nvSpPr>
          <p:spPr>
            <a:xfrm>
              <a:off x="2604421" y="3884866"/>
              <a:ext cx="239458" cy="108871"/>
            </a:xfrm>
            <a:custGeom>
              <a:avLst/>
              <a:gdLst/>
              <a:ahLst/>
              <a:cxnLst/>
              <a:rect l="l" t="t" r="r" b="b"/>
              <a:pathLst>
                <a:path w="239458" h="108871">
                  <a:moveTo>
                    <a:pt x="119729" y="0"/>
                  </a:moveTo>
                  <a:lnTo>
                    <a:pt x="239458" y="54388"/>
                  </a:lnTo>
                  <a:lnTo>
                    <a:pt x="119729" y="108871"/>
                  </a:lnTo>
                  <a:lnTo>
                    <a:pt x="0" y="54388"/>
                  </a:lnTo>
                  <a:close/>
                </a:path>
              </a:pathLst>
            </a:custGeom>
            <a:solidFill>
              <a:srgbClr val="DBE6DF"/>
            </a:solidFill>
            <a:ln w="7620">
              <a:solidFill>
                <a:srgbClr val="437870"/>
              </a:solidFill>
            </a:ln>
          </p:spPr>
        </p:sp>
        <p:sp>
          <p:nvSpPr>
            <p:cNvPr id="143" name="Polygon 143"/>
            <p:cNvSpPr/>
            <p:nvPr/>
          </p:nvSpPr>
          <p:spPr>
            <a:xfrm>
              <a:off x="2724150" y="3939254"/>
              <a:ext cx="239458" cy="108871"/>
            </a:xfrm>
            <a:custGeom>
              <a:avLst/>
              <a:gdLst/>
              <a:ahLst/>
              <a:cxnLst/>
              <a:rect l="l" t="t" r="r" b="b"/>
              <a:pathLst>
                <a:path w="239458" h="108871">
                  <a:moveTo>
                    <a:pt x="119729" y="0"/>
                  </a:moveTo>
                  <a:lnTo>
                    <a:pt x="239458" y="54483"/>
                  </a:lnTo>
                  <a:lnTo>
                    <a:pt x="119729" y="108871"/>
                  </a:lnTo>
                  <a:lnTo>
                    <a:pt x="0" y="54483"/>
                  </a:lnTo>
                  <a:close/>
                </a:path>
              </a:pathLst>
            </a:custGeom>
            <a:solidFill>
              <a:srgbClr val="DBE6DF"/>
            </a:solidFill>
            <a:ln w="7620">
              <a:solidFill>
                <a:srgbClr val="437870"/>
              </a:solidFill>
            </a:ln>
          </p:spPr>
        </p:sp>
        <p:sp>
          <p:nvSpPr>
            <p:cNvPr id="144" name="Polygon 144"/>
            <p:cNvSpPr/>
            <p:nvPr/>
          </p:nvSpPr>
          <p:spPr>
            <a:xfrm>
              <a:off x="2843879" y="3993737"/>
              <a:ext cx="239458" cy="108775"/>
            </a:xfrm>
            <a:custGeom>
              <a:avLst/>
              <a:gdLst/>
              <a:ahLst/>
              <a:cxnLst/>
              <a:rect l="l" t="t" r="r" b="b"/>
              <a:pathLst>
                <a:path w="239458" h="108775">
                  <a:moveTo>
                    <a:pt x="119729" y="0"/>
                  </a:moveTo>
                  <a:lnTo>
                    <a:pt x="239458" y="54388"/>
                  </a:lnTo>
                  <a:lnTo>
                    <a:pt x="119729" y="108775"/>
                  </a:lnTo>
                  <a:lnTo>
                    <a:pt x="0" y="54388"/>
                  </a:lnTo>
                  <a:close/>
                </a:path>
              </a:pathLst>
            </a:custGeom>
            <a:solidFill>
              <a:srgbClr val="DBE6DF"/>
            </a:solidFill>
            <a:ln w="7620">
              <a:solidFill>
                <a:srgbClr val="437870"/>
              </a:solidFill>
            </a:ln>
          </p:spPr>
        </p:sp>
        <p:sp>
          <p:nvSpPr>
            <p:cNvPr id="145" name="Polygon 145"/>
            <p:cNvSpPr/>
            <p:nvPr/>
          </p:nvSpPr>
          <p:spPr>
            <a:xfrm>
              <a:off x="2963608" y="4048125"/>
              <a:ext cx="239554" cy="108871"/>
            </a:xfrm>
            <a:custGeom>
              <a:avLst/>
              <a:gdLst/>
              <a:ahLst/>
              <a:cxnLst/>
              <a:rect l="l" t="t" r="r" b="b"/>
              <a:pathLst>
                <a:path w="239554" h="108871">
                  <a:moveTo>
                    <a:pt x="119729" y="0"/>
                  </a:moveTo>
                  <a:lnTo>
                    <a:pt x="239554" y="54388"/>
                  </a:lnTo>
                  <a:lnTo>
                    <a:pt x="119729" y="108871"/>
                  </a:lnTo>
                  <a:lnTo>
                    <a:pt x="0" y="54388"/>
                  </a:lnTo>
                  <a:close/>
                </a:path>
              </a:pathLst>
            </a:custGeom>
            <a:solidFill>
              <a:srgbClr val="DBE6DF"/>
            </a:solidFill>
            <a:ln w="7620">
              <a:solidFill>
                <a:srgbClr val="437870"/>
              </a:solidFill>
            </a:ln>
          </p:spPr>
        </p:sp>
        <p:sp>
          <p:nvSpPr>
            <p:cNvPr id="146" name="Polygon 146"/>
            <p:cNvSpPr/>
            <p:nvPr/>
          </p:nvSpPr>
          <p:spPr>
            <a:xfrm>
              <a:off x="3083338" y="4102513"/>
              <a:ext cx="239554" cy="108871"/>
            </a:xfrm>
            <a:custGeom>
              <a:avLst/>
              <a:gdLst/>
              <a:ahLst/>
              <a:cxnLst/>
              <a:rect l="l" t="t" r="r" b="b"/>
              <a:pathLst>
                <a:path w="239554" h="108871">
                  <a:moveTo>
                    <a:pt x="119825" y="0"/>
                  </a:moveTo>
                  <a:lnTo>
                    <a:pt x="239554" y="54483"/>
                  </a:lnTo>
                  <a:lnTo>
                    <a:pt x="119825" y="108871"/>
                  </a:lnTo>
                  <a:lnTo>
                    <a:pt x="0" y="54483"/>
                  </a:lnTo>
                  <a:close/>
                </a:path>
              </a:pathLst>
            </a:custGeom>
            <a:solidFill>
              <a:srgbClr val="DBE6DF"/>
            </a:solidFill>
            <a:ln w="7620">
              <a:solidFill>
                <a:srgbClr val="437870"/>
              </a:solidFill>
            </a:ln>
          </p:spPr>
        </p:sp>
        <p:sp>
          <p:nvSpPr>
            <p:cNvPr id="147" name="Polygon 147"/>
            <p:cNvSpPr/>
            <p:nvPr/>
          </p:nvSpPr>
          <p:spPr>
            <a:xfrm>
              <a:off x="1406938" y="3449384"/>
              <a:ext cx="239554" cy="108871"/>
            </a:xfrm>
            <a:custGeom>
              <a:avLst/>
              <a:gdLst/>
              <a:ahLst/>
              <a:cxnLst/>
              <a:rect l="l" t="t" r="r" b="b"/>
              <a:pathLst>
                <a:path w="239554" h="108871">
                  <a:moveTo>
                    <a:pt x="119824" y="0"/>
                  </a:moveTo>
                  <a:lnTo>
                    <a:pt x="239554" y="54483"/>
                  </a:lnTo>
                  <a:lnTo>
                    <a:pt x="119824" y="108871"/>
                  </a:lnTo>
                  <a:lnTo>
                    <a:pt x="0" y="54483"/>
                  </a:lnTo>
                  <a:close/>
                </a:path>
              </a:pathLst>
            </a:custGeom>
            <a:solidFill>
              <a:srgbClr val="DBE6DF"/>
            </a:solidFill>
            <a:ln w="7620">
              <a:solidFill>
                <a:srgbClr val="437870"/>
              </a:solidFill>
            </a:ln>
          </p:spPr>
        </p:sp>
        <p:sp>
          <p:nvSpPr>
            <p:cNvPr id="148" name="Polygon 148"/>
            <p:cNvSpPr/>
            <p:nvPr/>
          </p:nvSpPr>
          <p:spPr>
            <a:xfrm>
              <a:off x="1526762" y="3503866"/>
              <a:ext cx="239459" cy="108871"/>
            </a:xfrm>
            <a:custGeom>
              <a:avLst/>
              <a:gdLst/>
              <a:ahLst/>
              <a:cxnLst/>
              <a:rect l="l" t="t" r="r" b="b"/>
              <a:pathLst>
                <a:path w="239459" h="108871">
                  <a:moveTo>
                    <a:pt x="119729" y="0"/>
                  </a:moveTo>
                  <a:lnTo>
                    <a:pt x="239459" y="54388"/>
                  </a:lnTo>
                  <a:lnTo>
                    <a:pt x="119729" y="108871"/>
                  </a:lnTo>
                  <a:lnTo>
                    <a:pt x="0" y="54388"/>
                  </a:lnTo>
                  <a:close/>
                </a:path>
              </a:pathLst>
            </a:custGeom>
            <a:solidFill>
              <a:srgbClr val="DBE6DF"/>
            </a:solidFill>
            <a:ln w="7620">
              <a:solidFill>
                <a:srgbClr val="437870"/>
              </a:solidFill>
            </a:ln>
          </p:spPr>
        </p:sp>
        <p:sp>
          <p:nvSpPr>
            <p:cNvPr id="149" name="Polygon 149"/>
            <p:cNvSpPr/>
            <p:nvPr/>
          </p:nvSpPr>
          <p:spPr>
            <a:xfrm>
              <a:off x="1646492" y="3558254"/>
              <a:ext cx="239458" cy="108871"/>
            </a:xfrm>
            <a:custGeom>
              <a:avLst/>
              <a:gdLst/>
              <a:ahLst/>
              <a:cxnLst/>
              <a:rect l="l" t="t" r="r" b="b"/>
              <a:pathLst>
                <a:path w="239458" h="108871">
                  <a:moveTo>
                    <a:pt x="119729" y="0"/>
                  </a:moveTo>
                  <a:lnTo>
                    <a:pt x="239458" y="54483"/>
                  </a:lnTo>
                  <a:lnTo>
                    <a:pt x="119729" y="108871"/>
                  </a:lnTo>
                  <a:lnTo>
                    <a:pt x="0" y="54483"/>
                  </a:lnTo>
                  <a:close/>
                </a:path>
              </a:pathLst>
            </a:custGeom>
            <a:solidFill>
              <a:srgbClr val="DBE6DF"/>
            </a:solidFill>
            <a:ln w="7620">
              <a:solidFill>
                <a:srgbClr val="437870"/>
              </a:solidFill>
            </a:ln>
          </p:spPr>
        </p:sp>
        <p:sp>
          <p:nvSpPr>
            <p:cNvPr id="150" name="Polygon 150"/>
            <p:cNvSpPr/>
            <p:nvPr/>
          </p:nvSpPr>
          <p:spPr>
            <a:xfrm>
              <a:off x="1766221" y="3612737"/>
              <a:ext cx="239458" cy="108775"/>
            </a:xfrm>
            <a:custGeom>
              <a:avLst/>
              <a:gdLst/>
              <a:ahLst/>
              <a:cxnLst/>
              <a:rect l="l" t="t" r="r" b="b"/>
              <a:pathLst>
                <a:path w="239458" h="108775">
                  <a:moveTo>
                    <a:pt x="119729" y="0"/>
                  </a:moveTo>
                  <a:lnTo>
                    <a:pt x="239458" y="54388"/>
                  </a:lnTo>
                  <a:lnTo>
                    <a:pt x="119729" y="108775"/>
                  </a:lnTo>
                  <a:lnTo>
                    <a:pt x="0" y="54388"/>
                  </a:lnTo>
                  <a:close/>
                </a:path>
              </a:pathLst>
            </a:custGeom>
            <a:solidFill>
              <a:srgbClr val="DBE6DF"/>
            </a:solidFill>
            <a:ln w="7620">
              <a:solidFill>
                <a:srgbClr val="437870"/>
              </a:solidFill>
            </a:ln>
          </p:spPr>
        </p:sp>
        <p:sp>
          <p:nvSpPr>
            <p:cNvPr id="151" name="Polygon 151"/>
            <p:cNvSpPr/>
            <p:nvPr/>
          </p:nvSpPr>
          <p:spPr>
            <a:xfrm>
              <a:off x="1885950" y="3667125"/>
              <a:ext cx="239458" cy="108871"/>
            </a:xfrm>
            <a:custGeom>
              <a:avLst/>
              <a:gdLst/>
              <a:ahLst/>
              <a:cxnLst/>
              <a:rect l="l" t="t" r="r" b="b"/>
              <a:pathLst>
                <a:path w="239458" h="108871">
                  <a:moveTo>
                    <a:pt x="119729" y="0"/>
                  </a:moveTo>
                  <a:lnTo>
                    <a:pt x="239458" y="54388"/>
                  </a:lnTo>
                  <a:lnTo>
                    <a:pt x="119729" y="108871"/>
                  </a:lnTo>
                  <a:lnTo>
                    <a:pt x="0" y="54388"/>
                  </a:lnTo>
                  <a:close/>
                </a:path>
              </a:pathLst>
            </a:custGeom>
            <a:solidFill>
              <a:srgbClr val="DBE6DF"/>
            </a:solidFill>
            <a:ln w="7620">
              <a:solidFill>
                <a:srgbClr val="437870"/>
              </a:solidFill>
            </a:ln>
          </p:spPr>
        </p:sp>
        <p:sp>
          <p:nvSpPr>
            <p:cNvPr id="152" name="Polygon 152"/>
            <p:cNvSpPr/>
            <p:nvPr/>
          </p:nvSpPr>
          <p:spPr>
            <a:xfrm>
              <a:off x="2005679" y="3721513"/>
              <a:ext cx="239459" cy="108871"/>
            </a:xfrm>
            <a:custGeom>
              <a:avLst/>
              <a:gdLst/>
              <a:ahLst/>
              <a:cxnLst/>
              <a:rect l="l" t="t" r="r" b="b"/>
              <a:pathLst>
                <a:path w="239459" h="108871">
                  <a:moveTo>
                    <a:pt x="119729" y="0"/>
                  </a:moveTo>
                  <a:lnTo>
                    <a:pt x="239459" y="54483"/>
                  </a:lnTo>
                  <a:lnTo>
                    <a:pt x="119729" y="108871"/>
                  </a:lnTo>
                  <a:lnTo>
                    <a:pt x="0" y="54483"/>
                  </a:lnTo>
                  <a:close/>
                </a:path>
              </a:pathLst>
            </a:custGeom>
            <a:solidFill>
              <a:srgbClr val="DBE6DF"/>
            </a:solidFill>
            <a:ln w="7620">
              <a:solidFill>
                <a:srgbClr val="437870"/>
              </a:solidFill>
            </a:ln>
          </p:spPr>
        </p:sp>
        <p:sp>
          <p:nvSpPr>
            <p:cNvPr id="153" name="Polygon 153"/>
            <p:cNvSpPr/>
            <p:nvPr/>
          </p:nvSpPr>
          <p:spPr>
            <a:xfrm>
              <a:off x="2125408" y="3775996"/>
              <a:ext cx="239554" cy="108871"/>
            </a:xfrm>
            <a:custGeom>
              <a:avLst/>
              <a:gdLst/>
              <a:ahLst/>
              <a:cxnLst/>
              <a:rect l="l" t="t" r="r" b="b"/>
              <a:pathLst>
                <a:path w="239554" h="108871">
                  <a:moveTo>
                    <a:pt x="119729" y="0"/>
                  </a:moveTo>
                  <a:lnTo>
                    <a:pt x="239554" y="54388"/>
                  </a:lnTo>
                  <a:lnTo>
                    <a:pt x="119729" y="108871"/>
                  </a:lnTo>
                  <a:lnTo>
                    <a:pt x="0" y="54388"/>
                  </a:lnTo>
                  <a:close/>
                </a:path>
              </a:pathLst>
            </a:custGeom>
            <a:solidFill>
              <a:srgbClr val="DBE6DF"/>
            </a:solidFill>
            <a:ln w="7620">
              <a:solidFill>
                <a:srgbClr val="437870"/>
              </a:solidFill>
            </a:ln>
          </p:spPr>
        </p:sp>
        <p:sp>
          <p:nvSpPr>
            <p:cNvPr id="154" name="Polygon 154"/>
            <p:cNvSpPr/>
            <p:nvPr/>
          </p:nvSpPr>
          <p:spPr>
            <a:xfrm>
              <a:off x="2245138" y="3830384"/>
              <a:ext cx="239554" cy="108871"/>
            </a:xfrm>
            <a:custGeom>
              <a:avLst/>
              <a:gdLst/>
              <a:ahLst/>
              <a:cxnLst/>
              <a:rect l="l" t="t" r="r" b="b"/>
              <a:pathLst>
                <a:path w="239554" h="108871">
                  <a:moveTo>
                    <a:pt x="119824" y="0"/>
                  </a:moveTo>
                  <a:lnTo>
                    <a:pt x="239554" y="54483"/>
                  </a:lnTo>
                  <a:lnTo>
                    <a:pt x="119824" y="108871"/>
                  </a:lnTo>
                  <a:lnTo>
                    <a:pt x="0" y="54483"/>
                  </a:lnTo>
                  <a:close/>
                </a:path>
              </a:pathLst>
            </a:custGeom>
            <a:solidFill>
              <a:srgbClr val="DBE6DF"/>
            </a:solidFill>
            <a:ln w="7620">
              <a:solidFill>
                <a:srgbClr val="437870"/>
              </a:solidFill>
            </a:ln>
          </p:spPr>
        </p:sp>
        <p:sp>
          <p:nvSpPr>
            <p:cNvPr id="155" name="Polygon 155"/>
            <p:cNvSpPr/>
            <p:nvPr/>
          </p:nvSpPr>
          <p:spPr>
            <a:xfrm>
              <a:off x="2364962" y="3884866"/>
              <a:ext cx="239459" cy="108871"/>
            </a:xfrm>
            <a:custGeom>
              <a:avLst/>
              <a:gdLst/>
              <a:ahLst/>
              <a:cxnLst/>
              <a:rect l="l" t="t" r="r" b="b"/>
              <a:pathLst>
                <a:path w="239459" h="108871">
                  <a:moveTo>
                    <a:pt x="119729" y="0"/>
                  </a:moveTo>
                  <a:lnTo>
                    <a:pt x="239459" y="54388"/>
                  </a:lnTo>
                  <a:lnTo>
                    <a:pt x="119729" y="108871"/>
                  </a:lnTo>
                  <a:lnTo>
                    <a:pt x="0" y="54388"/>
                  </a:lnTo>
                  <a:close/>
                </a:path>
              </a:pathLst>
            </a:custGeom>
            <a:solidFill>
              <a:srgbClr val="DBE6DF"/>
            </a:solidFill>
            <a:ln w="7620">
              <a:solidFill>
                <a:srgbClr val="437870"/>
              </a:solidFill>
            </a:ln>
          </p:spPr>
        </p:sp>
        <p:sp>
          <p:nvSpPr>
            <p:cNvPr id="156" name="Polygon 156"/>
            <p:cNvSpPr/>
            <p:nvPr/>
          </p:nvSpPr>
          <p:spPr>
            <a:xfrm>
              <a:off x="2484692" y="3939254"/>
              <a:ext cx="239458" cy="108871"/>
            </a:xfrm>
            <a:custGeom>
              <a:avLst/>
              <a:gdLst/>
              <a:ahLst/>
              <a:cxnLst/>
              <a:rect l="l" t="t" r="r" b="b"/>
              <a:pathLst>
                <a:path w="239458" h="108871">
                  <a:moveTo>
                    <a:pt x="119729" y="0"/>
                  </a:moveTo>
                  <a:lnTo>
                    <a:pt x="239458" y="54483"/>
                  </a:lnTo>
                  <a:lnTo>
                    <a:pt x="119729" y="108871"/>
                  </a:lnTo>
                  <a:lnTo>
                    <a:pt x="0" y="54483"/>
                  </a:lnTo>
                  <a:close/>
                </a:path>
              </a:pathLst>
            </a:custGeom>
            <a:solidFill>
              <a:srgbClr val="DBE6DF"/>
            </a:solidFill>
            <a:ln w="7620">
              <a:solidFill>
                <a:srgbClr val="437870"/>
              </a:solidFill>
            </a:ln>
          </p:spPr>
        </p:sp>
        <p:sp>
          <p:nvSpPr>
            <p:cNvPr id="157" name="Polygon 157"/>
            <p:cNvSpPr/>
            <p:nvPr/>
          </p:nvSpPr>
          <p:spPr>
            <a:xfrm>
              <a:off x="2604421" y="3993737"/>
              <a:ext cx="239458" cy="108775"/>
            </a:xfrm>
            <a:custGeom>
              <a:avLst/>
              <a:gdLst/>
              <a:ahLst/>
              <a:cxnLst/>
              <a:rect l="l" t="t" r="r" b="b"/>
              <a:pathLst>
                <a:path w="239458" h="108775">
                  <a:moveTo>
                    <a:pt x="119729" y="0"/>
                  </a:moveTo>
                  <a:lnTo>
                    <a:pt x="239458" y="54388"/>
                  </a:lnTo>
                  <a:lnTo>
                    <a:pt x="119729" y="108775"/>
                  </a:lnTo>
                  <a:lnTo>
                    <a:pt x="0" y="54388"/>
                  </a:lnTo>
                  <a:close/>
                </a:path>
              </a:pathLst>
            </a:custGeom>
            <a:solidFill>
              <a:srgbClr val="DBE6DF"/>
            </a:solidFill>
            <a:ln w="7620">
              <a:solidFill>
                <a:srgbClr val="437870"/>
              </a:solidFill>
            </a:ln>
          </p:spPr>
        </p:sp>
        <p:sp>
          <p:nvSpPr>
            <p:cNvPr id="158" name="Polygon 158"/>
            <p:cNvSpPr/>
            <p:nvPr/>
          </p:nvSpPr>
          <p:spPr>
            <a:xfrm>
              <a:off x="2724150" y="4048125"/>
              <a:ext cx="239458" cy="108871"/>
            </a:xfrm>
            <a:custGeom>
              <a:avLst/>
              <a:gdLst/>
              <a:ahLst/>
              <a:cxnLst/>
              <a:rect l="l" t="t" r="r" b="b"/>
              <a:pathLst>
                <a:path w="239458" h="108871">
                  <a:moveTo>
                    <a:pt x="119729" y="0"/>
                  </a:moveTo>
                  <a:lnTo>
                    <a:pt x="239458" y="54388"/>
                  </a:lnTo>
                  <a:lnTo>
                    <a:pt x="119729" y="108871"/>
                  </a:lnTo>
                  <a:lnTo>
                    <a:pt x="0" y="54388"/>
                  </a:lnTo>
                  <a:close/>
                </a:path>
              </a:pathLst>
            </a:custGeom>
            <a:solidFill>
              <a:srgbClr val="DBE6DF"/>
            </a:solidFill>
            <a:ln w="7620">
              <a:solidFill>
                <a:srgbClr val="437870"/>
              </a:solidFill>
            </a:ln>
          </p:spPr>
        </p:sp>
        <p:sp>
          <p:nvSpPr>
            <p:cNvPr id="159" name="Polygon 159"/>
            <p:cNvSpPr/>
            <p:nvPr/>
          </p:nvSpPr>
          <p:spPr>
            <a:xfrm>
              <a:off x="2843879" y="4102513"/>
              <a:ext cx="239458" cy="108871"/>
            </a:xfrm>
            <a:custGeom>
              <a:avLst/>
              <a:gdLst/>
              <a:ahLst/>
              <a:cxnLst/>
              <a:rect l="l" t="t" r="r" b="b"/>
              <a:pathLst>
                <a:path w="239458" h="108871">
                  <a:moveTo>
                    <a:pt x="119729" y="0"/>
                  </a:moveTo>
                  <a:lnTo>
                    <a:pt x="239458" y="54483"/>
                  </a:lnTo>
                  <a:lnTo>
                    <a:pt x="119729" y="108871"/>
                  </a:lnTo>
                  <a:lnTo>
                    <a:pt x="0" y="54483"/>
                  </a:lnTo>
                  <a:close/>
                </a:path>
              </a:pathLst>
            </a:custGeom>
            <a:solidFill>
              <a:srgbClr val="DBE6DF"/>
            </a:solidFill>
            <a:ln w="7620">
              <a:solidFill>
                <a:srgbClr val="437870"/>
              </a:solidFill>
            </a:ln>
          </p:spPr>
        </p:sp>
        <p:sp>
          <p:nvSpPr>
            <p:cNvPr id="160" name="Polygon 160"/>
            <p:cNvSpPr/>
            <p:nvPr/>
          </p:nvSpPr>
          <p:spPr>
            <a:xfrm>
              <a:off x="2963608" y="4156996"/>
              <a:ext cx="239554" cy="108871"/>
            </a:xfrm>
            <a:custGeom>
              <a:avLst/>
              <a:gdLst/>
              <a:ahLst/>
              <a:cxnLst/>
              <a:rect l="l" t="t" r="r" b="b"/>
              <a:pathLst>
                <a:path w="239554" h="108871">
                  <a:moveTo>
                    <a:pt x="119729" y="0"/>
                  </a:moveTo>
                  <a:lnTo>
                    <a:pt x="239554" y="54388"/>
                  </a:lnTo>
                  <a:lnTo>
                    <a:pt x="119729" y="108871"/>
                  </a:lnTo>
                  <a:lnTo>
                    <a:pt x="0" y="54388"/>
                  </a:lnTo>
                  <a:close/>
                </a:path>
              </a:pathLst>
            </a:custGeom>
            <a:solidFill>
              <a:srgbClr val="DBE6DF"/>
            </a:solidFill>
            <a:ln w="7620">
              <a:solidFill>
                <a:srgbClr val="437870"/>
              </a:solidFill>
            </a:ln>
          </p:spPr>
        </p:sp>
        <p:sp>
          <p:nvSpPr>
            <p:cNvPr id="161" name="Polygon 161"/>
            <p:cNvSpPr/>
            <p:nvPr/>
          </p:nvSpPr>
          <p:spPr>
            <a:xfrm>
              <a:off x="1287208" y="3503866"/>
              <a:ext cx="239554" cy="108871"/>
            </a:xfrm>
            <a:custGeom>
              <a:avLst/>
              <a:gdLst/>
              <a:ahLst/>
              <a:cxnLst/>
              <a:rect l="l" t="t" r="r" b="b"/>
              <a:pathLst>
                <a:path w="239554" h="108871">
                  <a:moveTo>
                    <a:pt x="119729" y="0"/>
                  </a:moveTo>
                  <a:lnTo>
                    <a:pt x="239554" y="54388"/>
                  </a:lnTo>
                  <a:lnTo>
                    <a:pt x="119729" y="108871"/>
                  </a:lnTo>
                  <a:lnTo>
                    <a:pt x="0" y="54388"/>
                  </a:lnTo>
                  <a:close/>
                </a:path>
              </a:pathLst>
            </a:custGeom>
            <a:solidFill>
              <a:srgbClr val="DBE6DF"/>
            </a:solidFill>
            <a:ln w="7620">
              <a:solidFill>
                <a:srgbClr val="437870"/>
              </a:solidFill>
            </a:ln>
          </p:spPr>
        </p:sp>
        <p:sp>
          <p:nvSpPr>
            <p:cNvPr id="162" name="Polygon 162"/>
            <p:cNvSpPr/>
            <p:nvPr/>
          </p:nvSpPr>
          <p:spPr>
            <a:xfrm>
              <a:off x="1406938" y="3558254"/>
              <a:ext cx="239554" cy="108871"/>
            </a:xfrm>
            <a:custGeom>
              <a:avLst/>
              <a:gdLst/>
              <a:ahLst/>
              <a:cxnLst/>
              <a:rect l="l" t="t" r="r" b="b"/>
              <a:pathLst>
                <a:path w="239554" h="108871">
                  <a:moveTo>
                    <a:pt x="119824" y="0"/>
                  </a:moveTo>
                  <a:lnTo>
                    <a:pt x="239554" y="54483"/>
                  </a:lnTo>
                  <a:lnTo>
                    <a:pt x="119824" y="108871"/>
                  </a:lnTo>
                  <a:lnTo>
                    <a:pt x="0" y="54483"/>
                  </a:lnTo>
                  <a:close/>
                </a:path>
              </a:pathLst>
            </a:custGeom>
            <a:solidFill>
              <a:srgbClr val="DBE6DF"/>
            </a:solidFill>
            <a:ln w="7620">
              <a:solidFill>
                <a:srgbClr val="437870"/>
              </a:solidFill>
            </a:ln>
          </p:spPr>
        </p:sp>
        <p:sp>
          <p:nvSpPr>
            <p:cNvPr id="163" name="Polygon 163"/>
            <p:cNvSpPr/>
            <p:nvPr/>
          </p:nvSpPr>
          <p:spPr>
            <a:xfrm>
              <a:off x="1526762" y="3612737"/>
              <a:ext cx="239459" cy="108775"/>
            </a:xfrm>
            <a:custGeom>
              <a:avLst/>
              <a:gdLst/>
              <a:ahLst/>
              <a:cxnLst/>
              <a:rect l="l" t="t" r="r" b="b"/>
              <a:pathLst>
                <a:path w="239459" h="108775">
                  <a:moveTo>
                    <a:pt x="119729" y="0"/>
                  </a:moveTo>
                  <a:lnTo>
                    <a:pt x="239459" y="54388"/>
                  </a:lnTo>
                  <a:lnTo>
                    <a:pt x="119729" y="108775"/>
                  </a:lnTo>
                  <a:lnTo>
                    <a:pt x="0" y="54388"/>
                  </a:lnTo>
                  <a:close/>
                </a:path>
              </a:pathLst>
            </a:custGeom>
            <a:solidFill>
              <a:srgbClr val="DBE6DF"/>
            </a:solidFill>
            <a:ln w="7620">
              <a:solidFill>
                <a:srgbClr val="437870"/>
              </a:solidFill>
            </a:ln>
          </p:spPr>
        </p:sp>
        <p:sp>
          <p:nvSpPr>
            <p:cNvPr id="164" name="Polygon 164"/>
            <p:cNvSpPr/>
            <p:nvPr/>
          </p:nvSpPr>
          <p:spPr>
            <a:xfrm>
              <a:off x="1646492" y="3667125"/>
              <a:ext cx="239458" cy="108871"/>
            </a:xfrm>
            <a:custGeom>
              <a:avLst/>
              <a:gdLst/>
              <a:ahLst/>
              <a:cxnLst/>
              <a:rect l="l" t="t" r="r" b="b"/>
              <a:pathLst>
                <a:path w="239458" h="108871">
                  <a:moveTo>
                    <a:pt x="119729" y="0"/>
                  </a:moveTo>
                  <a:lnTo>
                    <a:pt x="239458" y="54388"/>
                  </a:lnTo>
                  <a:lnTo>
                    <a:pt x="119729" y="108871"/>
                  </a:lnTo>
                  <a:lnTo>
                    <a:pt x="0" y="54388"/>
                  </a:lnTo>
                  <a:close/>
                </a:path>
              </a:pathLst>
            </a:custGeom>
            <a:solidFill>
              <a:srgbClr val="DBE6DF"/>
            </a:solidFill>
            <a:ln w="7620">
              <a:solidFill>
                <a:srgbClr val="437870"/>
              </a:solidFill>
            </a:ln>
          </p:spPr>
        </p:sp>
        <p:sp>
          <p:nvSpPr>
            <p:cNvPr id="165" name="Polygon 165"/>
            <p:cNvSpPr/>
            <p:nvPr/>
          </p:nvSpPr>
          <p:spPr>
            <a:xfrm>
              <a:off x="1766221" y="3721513"/>
              <a:ext cx="239458" cy="108871"/>
            </a:xfrm>
            <a:custGeom>
              <a:avLst/>
              <a:gdLst/>
              <a:ahLst/>
              <a:cxnLst/>
              <a:rect l="l" t="t" r="r" b="b"/>
              <a:pathLst>
                <a:path w="239458" h="108871">
                  <a:moveTo>
                    <a:pt x="119729" y="0"/>
                  </a:moveTo>
                  <a:lnTo>
                    <a:pt x="239458" y="54483"/>
                  </a:lnTo>
                  <a:lnTo>
                    <a:pt x="119729" y="108871"/>
                  </a:lnTo>
                  <a:lnTo>
                    <a:pt x="0" y="54483"/>
                  </a:lnTo>
                  <a:close/>
                </a:path>
              </a:pathLst>
            </a:custGeom>
            <a:solidFill>
              <a:srgbClr val="DBE6DF"/>
            </a:solidFill>
            <a:ln w="7620">
              <a:solidFill>
                <a:srgbClr val="437870"/>
              </a:solidFill>
            </a:ln>
          </p:spPr>
        </p:sp>
        <p:sp>
          <p:nvSpPr>
            <p:cNvPr id="166" name="Polygon 166"/>
            <p:cNvSpPr/>
            <p:nvPr/>
          </p:nvSpPr>
          <p:spPr>
            <a:xfrm>
              <a:off x="1885950" y="3775996"/>
              <a:ext cx="239458" cy="108871"/>
            </a:xfrm>
            <a:custGeom>
              <a:avLst/>
              <a:gdLst/>
              <a:ahLst/>
              <a:cxnLst/>
              <a:rect l="l" t="t" r="r" b="b"/>
              <a:pathLst>
                <a:path w="239458" h="108871">
                  <a:moveTo>
                    <a:pt x="119729" y="0"/>
                  </a:moveTo>
                  <a:lnTo>
                    <a:pt x="239458" y="54388"/>
                  </a:lnTo>
                  <a:lnTo>
                    <a:pt x="119729" y="108871"/>
                  </a:lnTo>
                  <a:lnTo>
                    <a:pt x="0" y="54388"/>
                  </a:lnTo>
                  <a:close/>
                </a:path>
              </a:pathLst>
            </a:custGeom>
            <a:solidFill>
              <a:srgbClr val="DBE6DF"/>
            </a:solidFill>
            <a:ln w="7620">
              <a:solidFill>
                <a:srgbClr val="437870"/>
              </a:solidFill>
            </a:ln>
          </p:spPr>
        </p:sp>
        <p:sp>
          <p:nvSpPr>
            <p:cNvPr id="167" name="Polygon 167"/>
            <p:cNvSpPr/>
            <p:nvPr/>
          </p:nvSpPr>
          <p:spPr>
            <a:xfrm>
              <a:off x="2005679" y="3830384"/>
              <a:ext cx="239459" cy="108871"/>
            </a:xfrm>
            <a:custGeom>
              <a:avLst/>
              <a:gdLst/>
              <a:ahLst/>
              <a:cxnLst/>
              <a:rect l="l" t="t" r="r" b="b"/>
              <a:pathLst>
                <a:path w="239459" h="108871">
                  <a:moveTo>
                    <a:pt x="119729" y="0"/>
                  </a:moveTo>
                  <a:lnTo>
                    <a:pt x="239459" y="54483"/>
                  </a:lnTo>
                  <a:lnTo>
                    <a:pt x="119729" y="108871"/>
                  </a:lnTo>
                  <a:lnTo>
                    <a:pt x="0" y="54483"/>
                  </a:lnTo>
                  <a:close/>
                </a:path>
              </a:pathLst>
            </a:custGeom>
            <a:solidFill>
              <a:srgbClr val="DBE6DF"/>
            </a:solidFill>
            <a:ln w="7620">
              <a:solidFill>
                <a:srgbClr val="437870"/>
              </a:solidFill>
            </a:ln>
          </p:spPr>
        </p:sp>
        <p:sp>
          <p:nvSpPr>
            <p:cNvPr id="168" name="Polygon 168"/>
            <p:cNvSpPr/>
            <p:nvPr/>
          </p:nvSpPr>
          <p:spPr>
            <a:xfrm>
              <a:off x="2125408" y="3884866"/>
              <a:ext cx="239554" cy="108871"/>
            </a:xfrm>
            <a:custGeom>
              <a:avLst/>
              <a:gdLst/>
              <a:ahLst/>
              <a:cxnLst/>
              <a:rect l="l" t="t" r="r" b="b"/>
              <a:pathLst>
                <a:path w="239554" h="108871">
                  <a:moveTo>
                    <a:pt x="119729" y="0"/>
                  </a:moveTo>
                  <a:lnTo>
                    <a:pt x="239554" y="54388"/>
                  </a:lnTo>
                  <a:lnTo>
                    <a:pt x="119729" y="108871"/>
                  </a:lnTo>
                  <a:lnTo>
                    <a:pt x="0" y="54388"/>
                  </a:lnTo>
                  <a:close/>
                </a:path>
              </a:pathLst>
            </a:custGeom>
            <a:solidFill>
              <a:srgbClr val="DBE6DF"/>
            </a:solidFill>
            <a:ln w="7620">
              <a:solidFill>
                <a:srgbClr val="437870"/>
              </a:solidFill>
            </a:ln>
          </p:spPr>
        </p:sp>
        <p:sp>
          <p:nvSpPr>
            <p:cNvPr id="169" name="Polygon 169"/>
            <p:cNvSpPr/>
            <p:nvPr/>
          </p:nvSpPr>
          <p:spPr>
            <a:xfrm>
              <a:off x="2245138" y="3939254"/>
              <a:ext cx="239554" cy="108871"/>
            </a:xfrm>
            <a:custGeom>
              <a:avLst/>
              <a:gdLst/>
              <a:ahLst/>
              <a:cxnLst/>
              <a:rect l="l" t="t" r="r" b="b"/>
              <a:pathLst>
                <a:path w="239554" h="108871">
                  <a:moveTo>
                    <a:pt x="119824" y="0"/>
                  </a:moveTo>
                  <a:lnTo>
                    <a:pt x="239554" y="54483"/>
                  </a:lnTo>
                  <a:lnTo>
                    <a:pt x="119824" y="108871"/>
                  </a:lnTo>
                  <a:lnTo>
                    <a:pt x="0" y="54483"/>
                  </a:lnTo>
                  <a:close/>
                </a:path>
              </a:pathLst>
            </a:custGeom>
            <a:solidFill>
              <a:srgbClr val="DBE6DF"/>
            </a:solidFill>
            <a:ln w="7620">
              <a:solidFill>
                <a:srgbClr val="437870"/>
              </a:solidFill>
            </a:ln>
          </p:spPr>
        </p:sp>
        <p:sp>
          <p:nvSpPr>
            <p:cNvPr id="170" name="Polygon 170"/>
            <p:cNvSpPr/>
            <p:nvPr/>
          </p:nvSpPr>
          <p:spPr>
            <a:xfrm>
              <a:off x="2364962" y="3993737"/>
              <a:ext cx="239459" cy="108775"/>
            </a:xfrm>
            <a:custGeom>
              <a:avLst/>
              <a:gdLst/>
              <a:ahLst/>
              <a:cxnLst/>
              <a:rect l="l" t="t" r="r" b="b"/>
              <a:pathLst>
                <a:path w="239459" h="108775">
                  <a:moveTo>
                    <a:pt x="119729" y="0"/>
                  </a:moveTo>
                  <a:lnTo>
                    <a:pt x="239459" y="54388"/>
                  </a:lnTo>
                  <a:lnTo>
                    <a:pt x="119729" y="108775"/>
                  </a:lnTo>
                  <a:lnTo>
                    <a:pt x="0" y="54388"/>
                  </a:lnTo>
                  <a:close/>
                </a:path>
              </a:pathLst>
            </a:custGeom>
            <a:solidFill>
              <a:srgbClr val="DBE6DF"/>
            </a:solidFill>
            <a:ln w="7620">
              <a:solidFill>
                <a:srgbClr val="437870"/>
              </a:solidFill>
            </a:ln>
          </p:spPr>
        </p:sp>
        <p:sp>
          <p:nvSpPr>
            <p:cNvPr id="171" name="Polygon 171"/>
            <p:cNvSpPr/>
            <p:nvPr/>
          </p:nvSpPr>
          <p:spPr>
            <a:xfrm>
              <a:off x="2484692" y="4048125"/>
              <a:ext cx="239458" cy="108871"/>
            </a:xfrm>
            <a:custGeom>
              <a:avLst/>
              <a:gdLst/>
              <a:ahLst/>
              <a:cxnLst/>
              <a:rect l="l" t="t" r="r" b="b"/>
              <a:pathLst>
                <a:path w="239458" h="108871">
                  <a:moveTo>
                    <a:pt x="119729" y="0"/>
                  </a:moveTo>
                  <a:lnTo>
                    <a:pt x="239458" y="54388"/>
                  </a:lnTo>
                  <a:lnTo>
                    <a:pt x="119729" y="108871"/>
                  </a:lnTo>
                  <a:lnTo>
                    <a:pt x="0" y="54388"/>
                  </a:lnTo>
                  <a:close/>
                </a:path>
              </a:pathLst>
            </a:custGeom>
            <a:solidFill>
              <a:srgbClr val="DBE6DF"/>
            </a:solidFill>
            <a:ln w="7620">
              <a:solidFill>
                <a:srgbClr val="437870"/>
              </a:solidFill>
            </a:ln>
          </p:spPr>
        </p:sp>
        <p:sp>
          <p:nvSpPr>
            <p:cNvPr id="172" name="Polygon 172"/>
            <p:cNvSpPr/>
            <p:nvPr/>
          </p:nvSpPr>
          <p:spPr>
            <a:xfrm>
              <a:off x="2604421" y="4102513"/>
              <a:ext cx="239458" cy="108871"/>
            </a:xfrm>
            <a:custGeom>
              <a:avLst/>
              <a:gdLst/>
              <a:ahLst/>
              <a:cxnLst/>
              <a:rect l="l" t="t" r="r" b="b"/>
              <a:pathLst>
                <a:path w="239458" h="108871">
                  <a:moveTo>
                    <a:pt x="119729" y="0"/>
                  </a:moveTo>
                  <a:lnTo>
                    <a:pt x="239458" y="54483"/>
                  </a:lnTo>
                  <a:lnTo>
                    <a:pt x="119729" y="108871"/>
                  </a:lnTo>
                  <a:lnTo>
                    <a:pt x="0" y="54483"/>
                  </a:lnTo>
                  <a:close/>
                </a:path>
              </a:pathLst>
            </a:custGeom>
            <a:solidFill>
              <a:srgbClr val="DBE6DF"/>
            </a:solidFill>
            <a:ln w="7620">
              <a:solidFill>
                <a:srgbClr val="437870"/>
              </a:solidFill>
            </a:ln>
          </p:spPr>
        </p:sp>
        <p:sp>
          <p:nvSpPr>
            <p:cNvPr id="173" name="Polygon 173"/>
            <p:cNvSpPr/>
            <p:nvPr/>
          </p:nvSpPr>
          <p:spPr>
            <a:xfrm>
              <a:off x="2724150" y="4156996"/>
              <a:ext cx="239458" cy="108871"/>
            </a:xfrm>
            <a:custGeom>
              <a:avLst/>
              <a:gdLst/>
              <a:ahLst/>
              <a:cxnLst/>
              <a:rect l="l" t="t" r="r" b="b"/>
              <a:pathLst>
                <a:path w="239458" h="108871">
                  <a:moveTo>
                    <a:pt x="119729" y="0"/>
                  </a:moveTo>
                  <a:lnTo>
                    <a:pt x="239458" y="54388"/>
                  </a:lnTo>
                  <a:lnTo>
                    <a:pt x="119729" y="108871"/>
                  </a:lnTo>
                  <a:lnTo>
                    <a:pt x="0" y="54388"/>
                  </a:lnTo>
                  <a:close/>
                </a:path>
              </a:pathLst>
            </a:custGeom>
            <a:solidFill>
              <a:srgbClr val="DBE6DF"/>
            </a:solidFill>
            <a:ln w="7620">
              <a:solidFill>
                <a:srgbClr val="437870"/>
              </a:solidFill>
            </a:ln>
          </p:spPr>
        </p:sp>
        <p:sp>
          <p:nvSpPr>
            <p:cNvPr id="174" name="Polygon 174"/>
            <p:cNvSpPr/>
            <p:nvPr/>
          </p:nvSpPr>
          <p:spPr>
            <a:xfrm>
              <a:off x="2843879" y="4211384"/>
              <a:ext cx="239458" cy="108871"/>
            </a:xfrm>
            <a:custGeom>
              <a:avLst/>
              <a:gdLst/>
              <a:ahLst/>
              <a:cxnLst/>
              <a:rect l="l" t="t" r="r" b="b"/>
              <a:pathLst>
                <a:path w="239458" h="108871">
                  <a:moveTo>
                    <a:pt x="119729" y="0"/>
                  </a:moveTo>
                  <a:lnTo>
                    <a:pt x="239458" y="54483"/>
                  </a:lnTo>
                  <a:lnTo>
                    <a:pt x="119729" y="108871"/>
                  </a:lnTo>
                  <a:lnTo>
                    <a:pt x="0" y="54483"/>
                  </a:lnTo>
                  <a:close/>
                </a:path>
              </a:pathLst>
            </a:custGeom>
            <a:solidFill>
              <a:srgbClr val="DBE6DF"/>
            </a:solidFill>
            <a:ln w="7620">
              <a:solidFill>
                <a:srgbClr val="437870"/>
              </a:solidFill>
            </a:ln>
          </p:spPr>
        </p:sp>
        <p:sp>
          <p:nvSpPr>
            <p:cNvPr id="175" name="Polygon 175"/>
            <p:cNvSpPr/>
            <p:nvPr/>
          </p:nvSpPr>
          <p:spPr>
            <a:xfrm>
              <a:off x="1167479" y="3558254"/>
              <a:ext cx="239459" cy="108871"/>
            </a:xfrm>
            <a:custGeom>
              <a:avLst/>
              <a:gdLst/>
              <a:ahLst/>
              <a:cxnLst/>
              <a:rect l="l" t="t" r="r" b="b"/>
              <a:pathLst>
                <a:path w="239459" h="108871">
                  <a:moveTo>
                    <a:pt x="119729" y="0"/>
                  </a:moveTo>
                  <a:lnTo>
                    <a:pt x="239459" y="54483"/>
                  </a:lnTo>
                  <a:lnTo>
                    <a:pt x="119729" y="108871"/>
                  </a:lnTo>
                  <a:lnTo>
                    <a:pt x="0" y="54483"/>
                  </a:lnTo>
                  <a:close/>
                </a:path>
              </a:pathLst>
            </a:custGeom>
            <a:solidFill>
              <a:srgbClr val="DBE6DF"/>
            </a:solidFill>
            <a:ln w="7620">
              <a:solidFill>
                <a:srgbClr val="437870"/>
              </a:solidFill>
            </a:ln>
          </p:spPr>
        </p:sp>
        <p:sp>
          <p:nvSpPr>
            <p:cNvPr id="176" name="Polygon 176"/>
            <p:cNvSpPr/>
            <p:nvPr/>
          </p:nvSpPr>
          <p:spPr>
            <a:xfrm>
              <a:off x="1287208" y="3612737"/>
              <a:ext cx="239554" cy="108775"/>
            </a:xfrm>
            <a:custGeom>
              <a:avLst/>
              <a:gdLst/>
              <a:ahLst/>
              <a:cxnLst/>
              <a:rect l="l" t="t" r="r" b="b"/>
              <a:pathLst>
                <a:path w="239554" h="108775">
                  <a:moveTo>
                    <a:pt x="119729" y="0"/>
                  </a:moveTo>
                  <a:lnTo>
                    <a:pt x="239554" y="54388"/>
                  </a:lnTo>
                  <a:lnTo>
                    <a:pt x="119729" y="108775"/>
                  </a:lnTo>
                  <a:lnTo>
                    <a:pt x="0" y="54388"/>
                  </a:lnTo>
                  <a:close/>
                </a:path>
              </a:pathLst>
            </a:custGeom>
            <a:solidFill>
              <a:srgbClr val="DBE6DF"/>
            </a:solidFill>
            <a:ln w="7620">
              <a:solidFill>
                <a:srgbClr val="437870"/>
              </a:solidFill>
            </a:ln>
          </p:spPr>
        </p:sp>
        <p:sp>
          <p:nvSpPr>
            <p:cNvPr id="177" name="Polygon 177"/>
            <p:cNvSpPr/>
            <p:nvPr/>
          </p:nvSpPr>
          <p:spPr>
            <a:xfrm>
              <a:off x="1406938" y="3667125"/>
              <a:ext cx="239554" cy="108871"/>
            </a:xfrm>
            <a:custGeom>
              <a:avLst/>
              <a:gdLst/>
              <a:ahLst/>
              <a:cxnLst/>
              <a:rect l="l" t="t" r="r" b="b"/>
              <a:pathLst>
                <a:path w="239554" h="108871">
                  <a:moveTo>
                    <a:pt x="119824" y="0"/>
                  </a:moveTo>
                  <a:lnTo>
                    <a:pt x="239554" y="54388"/>
                  </a:lnTo>
                  <a:lnTo>
                    <a:pt x="119824" y="108871"/>
                  </a:lnTo>
                  <a:lnTo>
                    <a:pt x="0" y="54388"/>
                  </a:lnTo>
                  <a:close/>
                </a:path>
              </a:pathLst>
            </a:custGeom>
            <a:solidFill>
              <a:srgbClr val="DBE6DF"/>
            </a:solidFill>
            <a:ln w="7620">
              <a:solidFill>
                <a:srgbClr val="437870"/>
              </a:solidFill>
            </a:ln>
          </p:spPr>
        </p:sp>
        <p:sp>
          <p:nvSpPr>
            <p:cNvPr id="178" name="Polygon 178"/>
            <p:cNvSpPr/>
            <p:nvPr/>
          </p:nvSpPr>
          <p:spPr>
            <a:xfrm>
              <a:off x="1526762" y="3721513"/>
              <a:ext cx="239459" cy="108871"/>
            </a:xfrm>
            <a:custGeom>
              <a:avLst/>
              <a:gdLst/>
              <a:ahLst/>
              <a:cxnLst/>
              <a:rect l="l" t="t" r="r" b="b"/>
              <a:pathLst>
                <a:path w="239459" h="108871">
                  <a:moveTo>
                    <a:pt x="119729" y="0"/>
                  </a:moveTo>
                  <a:lnTo>
                    <a:pt x="239459" y="54483"/>
                  </a:lnTo>
                  <a:lnTo>
                    <a:pt x="119729" y="108871"/>
                  </a:lnTo>
                  <a:lnTo>
                    <a:pt x="0" y="54483"/>
                  </a:lnTo>
                  <a:close/>
                </a:path>
              </a:pathLst>
            </a:custGeom>
            <a:solidFill>
              <a:srgbClr val="DBE6DF"/>
            </a:solidFill>
            <a:ln w="7620">
              <a:solidFill>
                <a:srgbClr val="437870"/>
              </a:solidFill>
            </a:ln>
          </p:spPr>
        </p:sp>
        <p:sp>
          <p:nvSpPr>
            <p:cNvPr id="179" name="Polygon 179"/>
            <p:cNvSpPr/>
            <p:nvPr/>
          </p:nvSpPr>
          <p:spPr>
            <a:xfrm>
              <a:off x="1646492" y="3775996"/>
              <a:ext cx="239458" cy="108871"/>
            </a:xfrm>
            <a:custGeom>
              <a:avLst/>
              <a:gdLst/>
              <a:ahLst/>
              <a:cxnLst/>
              <a:rect l="l" t="t" r="r" b="b"/>
              <a:pathLst>
                <a:path w="239458" h="108871">
                  <a:moveTo>
                    <a:pt x="119729" y="0"/>
                  </a:moveTo>
                  <a:lnTo>
                    <a:pt x="239458" y="54388"/>
                  </a:lnTo>
                  <a:lnTo>
                    <a:pt x="119729" y="108871"/>
                  </a:lnTo>
                  <a:lnTo>
                    <a:pt x="0" y="54388"/>
                  </a:lnTo>
                  <a:close/>
                </a:path>
              </a:pathLst>
            </a:custGeom>
            <a:solidFill>
              <a:srgbClr val="DBE6DF"/>
            </a:solidFill>
            <a:ln w="7620">
              <a:solidFill>
                <a:srgbClr val="437870"/>
              </a:solidFill>
            </a:ln>
          </p:spPr>
        </p:sp>
        <p:sp>
          <p:nvSpPr>
            <p:cNvPr id="180" name="Polygon 180"/>
            <p:cNvSpPr/>
            <p:nvPr/>
          </p:nvSpPr>
          <p:spPr>
            <a:xfrm>
              <a:off x="1766221" y="3830384"/>
              <a:ext cx="239458" cy="108871"/>
            </a:xfrm>
            <a:custGeom>
              <a:avLst/>
              <a:gdLst/>
              <a:ahLst/>
              <a:cxnLst/>
              <a:rect l="l" t="t" r="r" b="b"/>
              <a:pathLst>
                <a:path w="239458" h="108871">
                  <a:moveTo>
                    <a:pt x="119729" y="0"/>
                  </a:moveTo>
                  <a:lnTo>
                    <a:pt x="239458" y="54483"/>
                  </a:lnTo>
                  <a:lnTo>
                    <a:pt x="119729" y="108871"/>
                  </a:lnTo>
                  <a:lnTo>
                    <a:pt x="0" y="54483"/>
                  </a:lnTo>
                  <a:close/>
                </a:path>
              </a:pathLst>
            </a:custGeom>
            <a:solidFill>
              <a:srgbClr val="DBE6DF"/>
            </a:solidFill>
            <a:ln w="7620">
              <a:solidFill>
                <a:srgbClr val="437870"/>
              </a:solidFill>
            </a:ln>
          </p:spPr>
        </p:sp>
        <p:sp>
          <p:nvSpPr>
            <p:cNvPr id="181" name="Polygon 181"/>
            <p:cNvSpPr/>
            <p:nvPr/>
          </p:nvSpPr>
          <p:spPr>
            <a:xfrm>
              <a:off x="1885950" y="3884866"/>
              <a:ext cx="239458" cy="108871"/>
            </a:xfrm>
            <a:custGeom>
              <a:avLst/>
              <a:gdLst/>
              <a:ahLst/>
              <a:cxnLst/>
              <a:rect l="l" t="t" r="r" b="b"/>
              <a:pathLst>
                <a:path w="239458" h="108871">
                  <a:moveTo>
                    <a:pt x="119729" y="0"/>
                  </a:moveTo>
                  <a:lnTo>
                    <a:pt x="239458" y="54388"/>
                  </a:lnTo>
                  <a:lnTo>
                    <a:pt x="119729" y="108871"/>
                  </a:lnTo>
                  <a:lnTo>
                    <a:pt x="0" y="54388"/>
                  </a:lnTo>
                  <a:close/>
                </a:path>
              </a:pathLst>
            </a:custGeom>
            <a:solidFill>
              <a:srgbClr val="DBE6DF"/>
            </a:solidFill>
            <a:ln w="7620">
              <a:solidFill>
                <a:srgbClr val="437870"/>
              </a:solidFill>
            </a:ln>
          </p:spPr>
        </p:sp>
        <p:sp>
          <p:nvSpPr>
            <p:cNvPr id="182" name="Polygon 182"/>
            <p:cNvSpPr/>
            <p:nvPr/>
          </p:nvSpPr>
          <p:spPr>
            <a:xfrm>
              <a:off x="2005679" y="3939254"/>
              <a:ext cx="239459" cy="108871"/>
            </a:xfrm>
            <a:custGeom>
              <a:avLst/>
              <a:gdLst/>
              <a:ahLst/>
              <a:cxnLst/>
              <a:rect l="l" t="t" r="r" b="b"/>
              <a:pathLst>
                <a:path w="239459" h="108871">
                  <a:moveTo>
                    <a:pt x="119729" y="0"/>
                  </a:moveTo>
                  <a:lnTo>
                    <a:pt x="239459" y="54483"/>
                  </a:lnTo>
                  <a:lnTo>
                    <a:pt x="119729" y="108871"/>
                  </a:lnTo>
                  <a:lnTo>
                    <a:pt x="0" y="54483"/>
                  </a:lnTo>
                  <a:close/>
                </a:path>
              </a:pathLst>
            </a:custGeom>
            <a:solidFill>
              <a:srgbClr val="DBE6DF"/>
            </a:solidFill>
            <a:ln w="7620">
              <a:solidFill>
                <a:srgbClr val="437870"/>
              </a:solidFill>
            </a:ln>
          </p:spPr>
        </p:sp>
        <p:sp>
          <p:nvSpPr>
            <p:cNvPr id="183" name="Polygon 183"/>
            <p:cNvSpPr/>
            <p:nvPr/>
          </p:nvSpPr>
          <p:spPr>
            <a:xfrm>
              <a:off x="2125408" y="3993737"/>
              <a:ext cx="239554" cy="108775"/>
            </a:xfrm>
            <a:custGeom>
              <a:avLst/>
              <a:gdLst/>
              <a:ahLst/>
              <a:cxnLst/>
              <a:rect l="l" t="t" r="r" b="b"/>
              <a:pathLst>
                <a:path w="239554" h="108775">
                  <a:moveTo>
                    <a:pt x="119729" y="0"/>
                  </a:moveTo>
                  <a:lnTo>
                    <a:pt x="239554" y="54388"/>
                  </a:lnTo>
                  <a:lnTo>
                    <a:pt x="119729" y="108775"/>
                  </a:lnTo>
                  <a:lnTo>
                    <a:pt x="0" y="54388"/>
                  </a:lnTo>
                  <a:close/>
                </a:path>
              </a:pathLst>
            </a:custGeom>
            <a:solidFill>
              <a:srgbClr val="DBE6DF"/>
            </a:solidFill>
            <a:ln w="7620">
              <a:solidFill>
                <a:srgbClr val="437870"/>
              </a:solidFill>
            </a:ln>
          </p:spPr>
        </p:sp>
        <p:sp>
          <p:nvSpPr>
            <p:cNvPr id="184" name="Polygon 184"/>
            <p:cNvSpPr/>
            <p:nvPr/>
          </p:nvSpPr>
          <p:spPr>
            <a:xfrm>
              <a:off x="2245138" y="4048125"/>
              <a:ext cx="239554" cy="108871"/>
            </a:xfrm>
            <a:custGeom>
              <a:avLst/>
              <a:gdLst/>
              <a:ahLst/>
              <a:cxnLst/>
              <a:rect l="l" t="t" r="r" b="b"/>
              <a:pathLst>
                <a:path w="239554" h="108871">
                  <a:moveTo>
                    <a:pt x="119824" y="0"/>
                  </a:moveTo>
                  <a:lnTo>
                    <a:pt x="239554" y="54388"/>
                  </a:lnTo>
                  <a:lnTo>
                    <a:pt x="119824" y="108871"/>
                  </a:lnTo>
                  <a:lnTo>
                    <a:pt x="0" y="54388"/>
                  </a:lnTo>
                  <a:close/>
                </a:path>
              </a:pathLst>
            </a:custGeom>
            <a:solidFill>
              <a:srgbClr val="DBE6DF"/>
            </a:solidFill>
            <a:ln w="7620">
              <a:solidFill>
                <a:srgbClr val="437870"/>
              </a:solidFill>
            </a:ln>
          </p:spPr>
        </p:sp>
        <p:sp>
          <p:nvSpPr>
            <p:cNvPr id="185" name="Polygon 185"/>
            <p:cNvSpPr/>
            <p:nvPr/>
          </p:nvSpPr>
          <p:spPr>
            <a:xfrm>
              <a:off x="2364962" y="4102513"/>
              <a:ext cx="239459" cy="108871"/>
            </a:xfrm>
            <a:custGeom>
              <a:avLst/>
              <a:gdLst/>
              <a:ahLst/>
              <a:cxnLst/>
              <a:rect l="l" t="t" r="r" b="b"/>
              <a:pathLst>
                <a:path w="239459" h="108871">
                  <a:moveTo>
                    <a:pt x="119729" y="0"/>
                  </a:moveTo>
                  <a:lnTo>
                    <a:pt x="239459" y="54483"/>
                  </a:lnTo>
                  <a:lnTo>
                    <a:pt x="119729" y="108871"/>
                  </a:lnTo>
                  <a:lnTo>
                    <a:pt x="0" y="54483"/>
                  </a:lnTo>
                  <a:close/>
                </a:path>
              </a:pathLst>
            </a:custGeom>
            <a:solidFill>
              <a:srgbClr val="DBE6DF"/>
            </a:solidFill>
            <a:ln w="7620">
              <a:solidFill>
                <a:srgbClr val="437870"/>
              </a:solidFill>
            </a:ln>
          </p:spPr>
        </p:sp>
        <p:sp>
          <p:nvSpPr>
            <p:cNvPr id="186" name="Polygon 186"/>
            <p:cNvSpPr/>
            <p:nvPr/>
          </p:nvSpPr>
          <p:spPr>
            <a:xfrm>
              <a:off x="2484692" y="4156996"/>
              <a:ext cx="239458" cy="108871"/>
            </a:xfrm>
            <a:custGeom>
              <a:avLst/>
              <a:gdLst/>
              <a:ahLst/>
              <a:cxnLst/>
              <a:rect l="l" t="t" r="r" b="b"/>
              <a:pathLst>
                <a:path w="239458" h="108871">
                  <a:moveTo>
                    <a:pt x="119729" y="0"/>
                  </a:moveTo>
                  <a:lnTo>
                    <a:pt x="239458" y="54388"/>
                  </a:lnTo>
                  <a:lnTo>
                    <a:pt x="119729" y="108871"/>
                  </a:lnTo>
                  <a:lnTo>
                    <a:pt x="0" y="54388"/>
                  </a:lnTo>
                  <a:close/>
                </a:path>
              </a:pathLst>
            </a:custGeom>
            <a:solidFill>
              <a:srgbClr val="DBE6DF"/>
            </a:solidFill>
            <a:ln w="7620">
              <a:solidFill>
                <a:srgbClr val="437870"/>
              </a:solidFill>
            </a:ln>
          </p:spPr>
        </p:sp>
        <p:sp>
          <p:nvSpPr>
            <p:cNvPr id="187" name="Polygon 187"/>
            <p:cNvSpPr/>
            <p:nvPr/>
          </p:nvSpPr>
          <p:spPr>
            <a:xfrm>
              <a:off x="2604421" y="4211384"/>
              <a:ext cx="239458" cy="108871"/>
            </a:xfrm>
            <a:custGeom>
              <a:avLst/>
              <a:gdLst/>
              <a:ahLst/>
              <a:cxnLst/>
              <a:rect l="l" t="t" r="r" b="b"/>
              <a:pathLst>
                <a:path w="239458" h="108871">
                  <a:moveTo>
                    <a:pt x="119729" y="0"/>
                  </a:moveTo>
                  <a:lnTo>
                    <a:pt x="239458" y="54483"/>
                  </a:lnTo>
                  <a:lnTo>
                    <a:pt x="119729" y="108871"/>
                  </a:lnTo>
                  <a:lnTo>
                    <a:pt x="0" y="54483"/>
                  </a:lnTo>
                  <a:close/>
                </a:path>
              </a:pathLst>
            </a:custGeom>
            <a:solidFill>
              <a:srgbClr val="DBE6DF"/>
            </a:solidFill>
            <a:ln w="7620">
              <a:solidFill>
                <a:srgbClr val="437870"/>
              </a:solidFill>
            </a:ln>
          </p:spPr>
        </p:sp>
        <p:sp>
          <p:nvSpPr>
            <p:cNvPr id="188" name="Polygon 188"/>
            <p:cNvSpPr/>
            <p:nvPr/>
          </p:nvSpPr>
          <p:spPr>
            <a:xfrm>
              <a:off x="2724150" y="4265866"/>
              <a:ext cx="239458" cy="108871"/>
            </a:xfrm>
            <a:custGeom>
              <a:avLst/>
              <a:gdLst/>
              <a:ahLst/>
              <a:cxnLst/>
              <a:rect l="l" t="t" r="r" b="b"/>
              <a:pathLst>
                <a:path w="239458" h="108871">
                  <a:moveTo>
                    <a:pt x="119729" y="0"/>
                  </a:moveTo>
                  <a:lnTo>
                    <a:pt x="239458" y="54388"/>
                  </a:lnTo>
                  <a:lnTo>
                    <a:pt x="119729" y="108871"/>
                  </a:lnTo>
                  <a:lnTo>
                    <a:pt x="0" y="54388"/>
                  </a:lnTo>
                  <a:close/>
                </a:path>
              </a:pathLst>
            </a:custGeom>
            <a:solidFill>
              <a:srgbClr val="DBE6DF"/>
            </a:solidFill>
            <a:ln w="7620">
              <a:solidFill>
                <a:srgbClr val="437870"/>
              </a:solidFill>
            </a:ln>
          </p:spPr>
        </p:sp>
        <p:sp>
          <p:nvSpPr>
            <p:cNvPr id="189" name="Polygon 189"/>
            <p:cNvSpPr/>
            <p:nvPr/>
          </p:nvSpPr>
          <p:spPr>
            <a:xfrm>
              <a:off x="1047750" y="3612737"/>
              <a:ext cx="239458" cy="108775"/>
            </a:xfrm>
            <a:custGeom>
              <a:avLst/>
              <a:gdLst/>
              <a:ahLst/>
              <a:cxnLst/>
              <a:rect l="l" t="t" r="r" b="b"/>
              <a:pathLst>
                <a:path w="239458" h="108775">
                  <a:moveTo>
                    <a:pt x="119729" y="0"/>
                  </a:moveTo>
                  <a:lnTo>
                    <a:pt x="239458" y="54388"/>
                  </a:lnTo>
                  <a:lnTo>
                    <a:pt x="119729" y="108775"/>
                  </a:lnTo>
                  <a:lnTo>
                    <a:pt x="0" y="54388"/>
                  </a:lnTo>
                  <a:close/>
                </a:path>
              </a:pathLst>
            </a:custGeom>
            <a:solidFill>
              <a:srgbClr val="DBE6DF"/>
            </a:solidFill>
            <a:ln w="7620">
              <a:solidFill>
                <a:srgbClr val="437870"/>
              </a:solidFill>
            </a:ln>
          </p:spPr>
        </p:sp>
        <p:sp>
          <p:nvSpPr>
            <p:cNvPr id="190" name="Polygon 190"/>
            <p:cNvSpPr/>
            <p:nvPr/>
          </p:nvSpPr>
          <p:spPr>
            <a:xfrm>
              <a:off x="1167479" y="3667125"/>
              <a:ext cx="239459" cy="108871"/>
            </a:xfrm>
            <a:custGeom>
              <a:avLst/>
              <a:gdLst/>
              <a:ahLst/>
              <a:cxnLst/>
              <a:rect l="l" t="t" r="r" b="b"/>
              <a:pathLst>
                <a:path w="239459" h="108871">
                  <a:moveTo>
                    <a:pt x="119729" y="0"/>
                  </a:moveTo>
                  <a:lnTo>
                    <a:pt x="239459" y="54388"/>
                  </a:lnTo>
                  <a:lnTo>
                    <a:pt x="119729" y="108871"/>
                  </a:lnTo>
                  <a:lnTo>
                    <a:pt x="0" y="54388"/>
                  </a:lnTo>
                  <a:close/>
                </a:path>
              </a:pathLst>
            </a:custGeom>
            <a:solidFill>
              <a:srgbClr val="DBE6DF"/>
            </a:solidFill>
            <a:ln w="7620">
              <a:solidFill>
                <a:srgbClr val="437870"/>
              </a:solidFill>
            </a:ln>
          </p:spPr>
        </p:sp>
        <p:sp>
          <p:nvSpPr>
            <p:cNvPr id="191" name="Polygon 191"/>
            <p:cNvSpPr/>
            <p:nvPr/>
          </p:nvSpPr>
          <p:spPr>
            <a:xfrm>
              <a:off x="1287208" y="3721513"/>
              <a:ext cx="239554" cy="108871"/>
            </a:xfrm>
            <a:custGeom>
              <a:avLst/>
              <a:gdLst/>
              <a:ahLst/>
              <a:cxnLst/>
              <a:rect l="l" t="t" r="r" b="b"/>
              <a:pathLst>
                <a:path w="239554" h="108871">
                  <a:moveTo>
                    <a:pt x="119729" y="0"/>
                  </a:moveTo>
                  <a:lnTo>
                    <a:pt x="239554" y="54483"/>
                  </a:lnTo>
                  <a:lnTo>
                    <a:pt x="119729" y="108871"/>
                  </a:lnTo>
                  <a:lnTo>
                    <a:pt x="0" y="54483"/>
                  </a:lnTo>
                  <a:close/>
                </a:path>
              </a:pathLst>
            </a:custGeom>
            <a:solidFill>
              <a:srgbClr val="DBE6DF"/>
            </a:solidFill>
            <a:ln w="7620">
              <a:solidFill>
                <a:srgbClr val="437870"/>
              </a:solidFill>
            </a:ln>
          </p:spPr>
        </p:sp>
        <p:sp>
          <p:nvSpPr>
            <p:cNvPr id="192" name="Polygon 192"/>
            <p:cNvSpPr/>
            <p:nvPr/>
          </p:nvSpPr>
          <p:spPr>
            <a:xfrm>
              <a:off x="1406938" y="3775996"/>
              <a:ext cx="239554" cy="108871"/>
            </a:xfrm>
            <a:custGeom>
              <a:avLst/>
              <a:gdLst/>
              <a:ahLst/>
              <a:cxnLst/>
              <a:rect l="l" t="t" r="r" b="b"/>
              <a:pathLst>
                <a:path w="239554" h="108871">
                  <a:moveTo>
                    <a:pt x="119824" y="0"/>
                  </a:moveTo>
                  <a:lnTo>
                    <a:pt x="239554" y="54388"/>
                  </a:lnTo>
                  <a:lnTo>
                    <a:pt x="119824" y="108871"/>
                  </a:lnTo>
                  <a:lnTo>
                    <a:pt x="0" y="54388"/>
                  </a:lnTo>
                  <a:close/>
                </a:path>
              </a:pathLst>
            </a:custGeom>
            <a:solidFill>
              <a:srgbClr val="DBE6DF"/>
            </a:solidFill>
            <a:ln w="7620">
              <a:solidFill>
                <a:srgbClr val="437870"/>
              </a:solidFill>
            </a:ln>
          </p:spPr>
        </p:sp>
        <p:sp>
          <p:nvSpPr>
            <p:cNvPr id="193" name="Polygon 193"/>
            <p:cNvSpPr/>
            <p:nvPr/>
          </p:nvSpPr>
          <p:spPr>
            <a:xfrm>
              <a:off x="1526762" y="3830384"/>
              <a:ext cx="239459" cy="108871"/>
            </a:xfrm>
            <a:custGeom>
              <a:avLst/>
              <a:gdLst/>
              <a:ahLst/>
              <a:cxnLst/>
              <a:rect l="l" t="t" r="r" b="b"/>
              <a:pathLst>
                <a:path w="239459" h="108871">
                  <a:moveTo>
                    <a:pt x="119729" y="0"/>
                  </a:moveTo>
                  <a:lnTo>
                    <a:pt x="239459" y="54483"/>
                  </a:lnTo>
                  <a:lnTo>
                    <a:pt x="119729" y="108871"/>
                  </a:lnTo>
                  <a:lnTo>
                    <a:pt x="0" y="54483"/>
                  </a:lnTo>
                  <a:close/>
                </a:path>
              </a:pathLst>
            </a:custGeom>
            <a:solidFill>
              <a:srgbClr val="DBE6DF"/>
            </a:solidFill>
            <a:ln w="7620">
              <a:solidFill>
                <a:srgbClr val="437870"/>
              </a:solidFill>
            </a:ln>
          </p:spPr>
        </p:sp>
        <p:sp>
          <p:nvSpPr>
            <p:cNvPr id="194" name="Polygon 194"/>
            <p:cNvSpPr/>
            <p:nvPr/>
          </p:nvSpPr>
          <p:spPr>
            <a:xfrm>
              <a:off x="1646492" y="3884866"/>
              <a:ext cx="239458" cy="108871"/>
            </a:xfrm>
            <a:custGeom>
              <a:avLst/>
              <a:gdLst/>
              <a:ahLst/>
              <a:cxnLst/>
              <a:rect l="l" t="t" r="r" b="b"/>
              <a:pathLst>
                <a:path w="239458" h="108871">
                  <a:moveTo>
                    <a:pt x="119729" y="0"/>
                  </a:moveTo>
                  <a:lnTo>
                    <a:pt x="239458" y="54388"/>
                  </a:lnTo>
                  <a:lnTo>
                    <a:pt x="119729" y="108871"/>
                  </a:lnTo>
                  <a:lnTo>
                    <a:pt x="0" y="54388"/>
                  </a:lnTo>
                  <a:close/>
                </a:path>
              </a:pathLst>
            </a:custGeom>
            <a:solidFill>
              <a:srgbClr val="DBE6DF"/>
            </a:solidFill>
            <a:ln w="7620">
              <a:solidFill>
                <a:srgbClr val="437870"/>
              </a:solidFill>
            </a:ln>
          </p:spPr>
        </p:sp>
        <p:sp>
          <p:nvSpPr>
            <p:cNvPr id="195" name="Polygon 195"/>
            <p:cNvSpPr/>
            <p:nvPr/>
          </p:nvSpPr>
          <p:spPr>
            <a:xfrm>
              <a:off x="1766221" y="3939254"/>
              <a:ext cx="239458" cy="108871"/>
            </a:xfrm>
            <a:custGeom>
              <a:avLst/>
              <a:gdLst/>
              <a:ahLst/>
              <a:cxnLst/>
              <a:rect l="l" t="t" r="r" b="b"/>
              <a:pathLst>
                <a:path w="239458" h="108871">
                  <a:moveTo>
                    <a:pt x="119729" y="0"/>
                  </a:moveTo>
                  <a:lnTo>
                    <a:pt x="239458" y="54483"/>
                  </a:lnTo>
                  <a:lnTo>
                    <a:pt x="119729" y="108871"/>
                  </a:lnTo>
                  <a:lnTo>
                    <a:pt x="0" y="54483"/>
                  </a:lnTo>
                  <a:close/>
                </a:path>
              </a:pathLst>
            </a:custGeom>
            <a:solidFill>
              <a:srgbClr val="DBE6DF"/>
            </a:solidFill>
            <a:ln w="7620">
              <a:solidFill>
                <a:srgbClr val="437870"/>
              </a:solidFill>
            </a:ln>
          </p:spPr>
        </p:sp>
        <p:sp>
          <p:nvSpPr>
            <p:cNvPr id="196" name="Polygon 196"/>
            <p:cNvSpPr/>
            <p:nvPr/>
          </p:nvSpPr>
          <p:spPr>
            <a:xfrm>
              <a:off x="1885950" y="3993737"/>
              <a:ext cx="239458" cy="108775"/>
            </a:xfrm>
            <a:custGeom>
              <a:avLst/>
              <a:gdLst/>
              <a:ahLst/>
              <a:cxnLst/>
              <a:rect l="l" t="t" r="r" b="b"/>
              <a:pathLst>
                <a:path w="239458" h="108775">
                  <a:moveTo>
                    <a:pt x="119729" y="0"/>
                  </a:moveTo>
                  <a:lnTo>
                    <a:pt x="239458" y="54388"/>
                  </a:lnTo>
                  <a:lnTo>
                    <a:pt x="119729" y="108775"/>
                  </a:lnTo>
                  <a:lnTo>
                    <a:pt x="0" y="54388"/>
                  </a:lnTo>
                  <a:close/>
                </a:path>
              </a:pathLst>
            </a:custGeom>
            <a:solidFill>
              <a:srgbClr val="DBE6DF"/>
            </a:solidFill>
            <a:ln w="7620">
              <a:solidFill>
                <a:srgbClr val="437870"/>
              </a:solidFill>
            </a:ln>
          </p:spPr>
        </p:sp>
        <p:sp>
          <p:nvSpPr>
            <p:cNvPr id="197" name="Polygon 197"/>
            <p:cNvSpPr/>
            <p:nvPr/>
          </p:nvSpPr>
          <p:spPr>
            <a:xfrm>
              <a:off x="2005679" y="4048125"/>
              <a:ext cx="239459" cy="108871"/>
            </a:xfrm>
            <a:custGeom>
              <a:avLst/>
              <a:gdLst/>
              <a:ahLst/>
              <a:cxnLst/>
              <a:rect l="l" t="t" r="r" b="b"/>
              <a:pathLst>
                <a:path w="239459" h="108871">
                  <a:moveTo>
                    <a:pt x="119729" y="0"/>
                  </a:moveTo>
                  <a:lnTo>
                    <a:pt x="239459" y="54388"/>
                  </a:lnTo>
                  <a:lnTo>
                    <a:pt x="119729" y="108871"/>
                  </a:lnTo>
                  <a:lnTo>
                    <a:pt x="0" y="54388"/>
                  </a:lnTo>
                  <a:close/>
                </a:path>
              </a:pathLst>
            </a:custGeom>
            <a:solidFill>
              <a:srgbClr val="DBE6DF"/>
            </a:solidFill>
            <a:ln w="7620">
              <a:solidFill>
                <a:srgbClr val="437870"/>
              </a:solidFill>
            </a:ln>
          </p:spPr>
        </p:sp>
        <p:sp>
          <p:nvSpPr>
            <p:cNvPr id="198" name="Polygon 198"/>
            <p:cNvSpPr/>
            <p:nvPr/>
          </p:nvSpPr>
          <p:spPr>
            <a:xfrm>
              <a:off x="2125408" y="4102513"/>
              <a:ext cx="239554" cy="108871"/>
            </a:xfrm>
            <a:custGeom>
              <a:avLst/>
              <a:gdLst/>
              <a:ahLst/>
              <a:cxnLst/>
              <a:rect l="l" t="t" r="r" b="b"/>
              <a:pathLst>
                <a:path w="239554" h="108871">
                  <a:moveTo>
                    <a:pt x="119729" y="0"/>
                  </a:moveTo>
                  <a:lnTo>
                    <a:pt x="239554" y="54483"/>
                  </a:lnTo>
                  <a:lnTo>
                    <a:pt x="119729" y="108871"/>
                  </a:lnTo>
                  <a:lnTo>
                    <a:pt x="0" y="54483"/>
                  </a:lnTo>
                  <a:close/>
                </a:path>
              </a:pathLst>
            </a:custGeom>
            <a:solidFill>
              <a:srgbClr val="DBE6DF"/>
            </a:solidFill>
            <a:ln w="7620">
              <a:solidFill>
                <a:srgbClr val="437870"/>
              </a:solidFill>
            </a:ln>
          </p:spPr>
        </p:sp>
        <p:sp>
          <p:nvSpPr>
            <p:cNvPr id="199" name="Polygon 199"/>
            <p:cNvSpPr/>
            <p:nvPr/>
          </p:nvSpPr>
          <p:spPr>
            <a:xfrm>
              <a:off x="2245138" y="4156996"/>
              <a:ext cx="239554" cy="108871"/>
            </a:xfrm>
            <a:custGeom>
              <a:avLst/>
              <a:gdLst/>
              <a:ahLst/>
              <a:cxnLst/>
              <a:rect l="l" t="t" r="r" b="b"/>
              <a:pathLst>
                <a:path w="239554" h="108871">
                  <a:moveTo>
                    <a:pt x="119824" y="0"/>
                  </a:moveTo>
                  <a:lnTo>
                    <a:pt x="239554" y="54388"/>
                  </a:lnTo>
                  <a:lnTo>
                    <a:pt x="119824" y="108871"/>
                  </a:lnTo>
                  <a:lnTo>
                    <a:pt x="0" y="54388"/>
                  </a:lnTo>
                  <a:close/>
                </a:path>
              </a:pathLst>
            </a:custGeom>
            <a:solidFill>
              <a:srgbClr val="DBE6DF"/>
            </a:solidFill>
            <a:ln w="7620">
              <a:solidFill>
                <a:srgbClr val="437870"/>
              </a:solidFill>
            </a:ln>
          </p:spPr>
        </p:sp>
        <p:sp>
          <p:nvSpPr>
            <p:cNvPr id="200" name="Polygon 200"/>
            <p:cNvSpPr/>
            <p:nvPr/>
          </p:nvSpPr>
          <p:spPr>
            <a:xfrm>
              <a:off x="2364962" y="4211384"/>
              <a:ext cx="239459" cy="108871"/>
            </a:xfrm>
            <a:custGeom>
              <a:avLst/>
              <a:gdLst/>
              <a:ahLst/>
              <a:cxnLst/>
              <a:rect l="l" t="t" r="r" b="b"/>
              <a:pathLst>
                <a:path w="239459" h="108871">
                  <a:moveTo>
                    <a:pt x="119729" y="0"/>
                  </a:moveTo>
                  <a:lnTo>
                    <a:pt x="239459" y="54483"/>
                  </a:lnTo>
                  <a:lnTo>
                    <a:pt x="119729" y="108871"/>
                  </a:lnTo>
                  <a:lnTo>
                    <a:pt x="0" y="54483"/>
                  </a:lnTo>
                  <a:close/>
                </a:path>
              </a:pathLst>
            </a:custGeom>
            <a:solidFill>
              <a:srgbClr val="DBE6DF"/>
            </a:solidFill>
            <a:ln w="7620">
              <a:solidFill>
                <a:srgbClr val="437870"/>
              </a:solidFill>
            </a:ln>
          </p:spPr>
        </p:sp>
        <p:sp>
          <p:nvSpPr>
            <p:cNvPr id="201" name="Polygon 201"/>
            <p:cNvSpPr/>
            <p:nvPr/>
          </p:nvSpPr>
          <p:spPr>
            <a:xfrm>
              <a:off x="2484692" y="4265866"/>
              <a:ext cx="239458" cy="108871"/>
            </a:xfrm>
            <a:custGeom>
              <a:avLst/>
              <a:gdLst/>
              <a:ahLst/>
              <a:cxnLst/>
              <a:rect l="l" t="t" r="r" b="b"/>
              <a:pathLst>
                <a:path w="239458" h="108871">
                  <a:moveTo>
                    <a:pt x="119729" y="0"/>
                  </a:moveTo>
                  <a:lnTo>
                    <a:pt x="239458" y="54388"/>
                  </a:lnTo>
                  <a:lnTo>
                    <a:pt x="119729" y="108871"/>
                  </a:lnTo>
                  <a:lnTo>
                    <a:pt x="0" y="54388"/>
                  </a:lnTo>
                  <a:close/>
                </a:path>
              </a:pathLst>
            </a:custGeom>
            <a:solidFill>
              <a:srgbClr val="DBE6DF"/>
            </a:solidFill>
            <a:ln w="7620">
              <a:solidFill>
                <a:srgbClr val="437870"/>
              </a:solidFill>
            </a:ln>
          </p:spPr>
        </p:sp>
        <p:sp>
          <p:nvSpPr>
            <p:cNvPr id="202" name="Polygon 202"/>
            <p:cNvSpPr/>
            <p:nvPr/>
          </p:nvSpPr>
          <p:spPr>
            <a:xfrm>
              <a:off x="2604421" y="4320254"/>
              <a:ext cx="239458" cy="108871"/>
            </a:xfrm>
            <a:custGeom>
              <a:avLst/>
              <a:gdLst/>
              <a:ahLst/>
              <a:cxnLst/>
              <a:rect l="l" t="t" r="r" b="b"/>
              <a:pathLst>
                <a:path w="239458" h="108871">
                  <a:moveTo>
                    <a:pt x="119729" y="0"/>
                  </a:moveTo>
                  <a:lnTo>
                    <a:pt x="239458" y="54483"/>
                  </a:lnTo>
                  <a:lnTo>
                    <a:pt x="119729" y="108871"/>
                  </a:lnTo>
                  <a:lnTo>
                    <a:pt x="0" y="54483"/>
                  </a:lnTo>
                  <a:close/>
                </a:path>
              </a:pathLst>
            </a:custGeom>
            <a:solidFill>
              <a:srgbClr val="DBE6DF"/>
            </a:solidFill>
            <a:ln w="7620">
              <a:solidFill>
                <a:srgbClr val="437870"/>
              </a:solidFill>
            </a:ln>
          </p:spPr>
        </p:sp>
        <p:sp>
          <p:nvSpPr>
            <p:cNvPr id="203" name="TextBox 203"/>
            <p:cNvSpPr txBox="1"/>
            <p:nvPr/>
          </p:nvSpPr>
          <p:spPr>
            <a:xfrm>
              <a:off x="2353294" y="4609148"/>
              <a:ext cx="741712" cy="381381"/>
            </a:xfrm>
            <a:prstGeom prst="rect">
              <a:avLst/>
            </a:prstGeom>
            <a:noFill/>
            <a:ln>
              <a:noFill/>
            </a:ln>
          </p:spPr>
          <p:txBody>
            <a:bodyPr wrap="none" lIns="0" tIns="0" rIns="0" bIns="0" anchor="t" anchorCtr="0">
              <a:spAutoFit/>
            </a:bodyPr>
            <a:lstStyle/>
            <a:p>
              <a:pPr algn="ctr"/>
              <a:r>
                <a:rPr lang="en-US" sz="1950" b="1" dirty="0">
                  <a:solidFill>
                    <a:schemeClr val="accent5"/>
                  </a:solidFill>
                  <a:latin typeface="Consolas"/>
                  <a:ea typeface="Consolas"/>
                  <a:cs typeface="Consolas"/>
                </a:rPr>
                <a:t>z = 0</a:t>
              </a:r>
            </a:p>
          </p:txBody>
        </p:sp>
      </p:grpSp>
      <p:grpSp>
        <p:nvGrpSpPr>
          <p:cNvPr id="415" name="height-grid"/>
          <p:cNvGrpSpPr/>
          <p:nvPr/>
        </p:nvGrpSpPr>
        <p:grpSpPr>
          <a:xfrm>
            <a:off x="7791450" y="1840230"/>
            <a:ext cx="3352800" cy="3150299"/>
            <a:chOff x="7791450" y="1840230"/>
            <a:chExt cx="3352800" cy="3150299"/>
          </a:xfrm>
        </p:grpSpPr>
        <p:sp>
          <p:nvSpPr>
            <p:cNvPr id="205" name="TextBox 205"/>
            <p:cNvSpPr txBox="1"/>
            <p:nvPr/>
          </p:nvSpPr>
          <p:spPr>
            <a:xfrm>
              <a:off x="8988603" y="1840230"/>
              <a:ext cx="958493" cy="410718"/>
            </a:xfrm>
            <a:prstGeom prst="rect">
              <a:avLst/>
            </a:prstGeom>
            <a:noFill/>
            <a:ln>
              <a:noFill/>
            </a:ln>
          </p:spPr>
          <p:txBody>
            <a:bodyPr wrap="none" lIns="0" tIns="0" rIns="0" bIns="0" anchor="t" anchorCtr="0">
              <a:spAutoFit/>
            </a:bodyPr>
            <a:lstStyle/>
            <a:p>
              <a:pPr algn="ctr"/>
              <a:r>
                <a:rPr lang="ko-KR" sz="2100" b="1" dirty="0">
                  <a:solidFill>
                    <a:schemeClr val="dk1"/>
                  </a:solidFill>
                  <a:latin typeface="+mn-lt"/>
                  <a:ea typeface="+mn-ea"/>
                  <a:cs typeface="+mn-cs"/>
                </a:rPr>
                <a:t>변형 후</a:t>
              </a:r>
            </a:p>
          </p:txBody>
        </p:sp>
        <p:sp>
          <p:nvSpPr>
            <p:cNvPr id="206" name="Line 206"/>
            <p:cNvSpPr/>
            <p:nvPr/>
          </p:nvSpPr>
          <p:spPr>
            <a:xfrm>
              <a:off x="7791450" y="2905125"/>
              <a:ext cx="1676400" cy="762000"/>
            </a:xfrm>
            <a:custGeom>
              <a:avLst/>
              <a:gdLst/>
              <a:ahLst/>
              <a:cxnLst/>
              <a:rect l="l" t="t" r="r" b="b"/>
              <a:pathLst>
                <a:path w="1676400" h="762000">
                  <a:moveTo>
                    <a:pt x="1676400" y="0"/>
                  </a:moveTo>
                  <a:lnTo>
                    <a:pt x="0" y="762000"/>
                  </a:lnTo>
                </a:path>
              </a:pathLst>
            </a:custGeom>
            <a:noFill/>
            <a:ln w="9525">
              <a:solidFill>
                <a:schemeClr val="accent6"/>
              </a:solidFill>
            </a:ln>
          </p:spPr>
        </p:sp>
        <p:sp>
          <p:nvSpPr>
            <p:cNvPr id="207" name="Line 207"/>
            <p:cNvSpPr/>
            <p:nvPr/>
          </p:nvSpPr>
          <p:spPr>
            <a:xfrm>
              <a:off x="9467850" y="2905125"/>
              <a:ext cx="1676400" cy="762000"/>
            </a:xfrm>
            <a:custGeom>
              <a:avLst/>
              <a:gdLst/>
              <a:ahLst/>
              <a:cxnLst/>
              <a:rect l="l" t="t" r="r" b="b"/>
              <a:pathLst>
                <a:path w="1676400" h="762000">
                  <a:moveTo>
                    <a:pt x="0" y="0"/>
                  </a:moveTo>
                  <a:lnTo>
                    <a:pt x="1676400" y="762000"/>
                  </a:lnTo>
                </a:path>
              </a:pathLst>
            </a:custGeom>
            <a:noFill/>
            <a:ln w="9525">
              <a:solidFill>
                <a:schemeClr val="accent6"/>
              </a:solidFill>
            </a:ln>
          </p:spPr>
        </p:sp>
        <p:sp>
          <p:nvSpPr>
            <p:cNvPr id="208" name="Line 208"/>
            <p:cNvSpPr/>
            <p:nvPr/>
          </p:nvSpPr>
          <p:spPr>
            <a:xfrm>
              <a:off x="8210550" y="3095625"/>
              <a:ext cx="1676400" cy="762000"/>
            </a:xfrm>
            <a:custGeom>
              <a:avLst/>
              <a:gdLst/>
              <a:ahLst/>
              <a:cxnLst/>
              <a:rect l="l" t="t" r="r" b="b"/>
              <a:pathLst>
                <a:path w="1676400" h="762000">
                  <a:moveTo>
                    <a:pt x="1676400" y="0"/>
                  </a:moveTo>
                  <a:lnTo>
                    <a:pt x="0" y="762000"/>
                  </a:lnTo>
                </a:path>
              </a:pathLst>
            </a:custGeom>
            <a:noFill/>
            <a:ln w="9525">
              <a:solidFill>
                <a:schemeClr val="accent6"/>
              </a:solidFill>
            </a:ln>
          </p:spPr>
        </p:sp>
        <p:sp>
          <p:nvSpPr>
            <p:cNvPr id="209" name="Line 209"/>
            <p:cNvSpPr/>
            <p:nvPr/>
          </p:nvSpPr>
          <p:spPr>
            <a:xfrm>
              <a:off x="9048750" y="3095625"/>
              <a:ext cx="1676400" cy="762000"/>
            </a:xfrm>
            <a:custGeom>
              <a:avLst/>
              <a:gdLst/>
              <a:ahLst/>
              <a:cxnLst/>
              <a:rect l="l" t="t" r="r" b="b"/>
              <a:pathLst>
                <a:path w="1676400" h="762000">
                  <a:moveTo>
                    <a:pt x="0" y="0"/>
                  </a:moveTo>
                  <a:lnTo>
                    <a:pt x="1676400" y="762000"/>
                  </a:lnTo>
                </a:path>
              </a:pathLst>
            </a:custGeom>
            <a:noFill/>
            <a:ln w="9525">
              <a:solidFill>
                <a:schemeClr val="accent6"/>
              </a:solidFill>
            </a:ln>
          </p:spPr>
        </p:sp>
        <p:sp>
          <p:nvSpPr>
            <p:cNvPr id="210" name="Line 210"/>
            <p:cNvSpPr/>
            <p:nvPr/>
          </p:nvSpPr>
          <p:spPr>
            <a:xfrm>
              <a:off x="8629650" y="3286125"/>
              <a:ext cx="1676400" cy="762000"/>
            </a:xfrm>
            <a:custGeom>
              <a:avLst/>
              <a:gdLst/>
              <a:ahLst/>
              <a:cxnLst/>
              <a:rect l="l" t="t" r="r" b="b"/>
              <a:pathLst>
                <a:path w="1676400" h="762000">
                  <a:moveTo>
                    <a:pt x="1676400" y="0"/>
                  </a:moveTo>
                  <a:lnTo>
                    <a:pt x="0" y="762000"/>
                  </a:lnTo>
                </a:path>
              </a:pathLst>
            </a:custGeom>
            <a:noFill/>
            <a:ln w="9525">
              <a:solidFill>
                <a:schemeClr val="accent6"/>
              </a:solidFill>
            </a:ln>
          </p:spPr>
        </p:sp>
        <p:sp>
          <p:nvSpPr>
            <p:cNvPr id="211" name="Line 211"/>
            <p:cNvSpPr/>
            <p:nvPr/>
          </p:nvSpPr>
          <p:spPr>
            <a:xfrm>
              <a:off x="8629650" y="3286125"/>
              <a:ext cx="1676400" cy="762000"/>
            </a:xfrm>
            <a:custGeom>
              <a:avLst/>
              <a:gdLst/>
              <a:ahLst/>
              <a:cxnLst/>
              <a:rect l="l" t="t" r="r" b="b"/>
              <a:pathLst>
                <a:path w="1676400" h="762000">
                  <a:moveTo>
                    <a:pt x="0" y="0"/>
                  </a:moveTo>
                  <a:lnTo>
                    <a:pt x="1676400" y="762000"/>
                  </a:lnTo>
                </a:path>
              </a:pathLst>
            </a:custGeom>
            <a:noFill/>
            <a:ln w="9525">
              <a:solidFill>
                <a:schemeClr val="accent6"/>
              </a:solidFill>
            </a:ln>
          </p:spPr>
        </p:sp>
        <p:sp>
          <p:nvSpPr>
            <p:cNvPr id="212" name="Line 212"/>
            <p:cNvSpPr/>
            <p:nvPr/>
          </p:nvSpPr>
          <p:spPr>
            <a:xfrm>
              <a:off x="9048750" y="3476625"/>
              <a:ext cx="1676400" cy="762000"/>
            </a:xfrm>
            <a:custGeom>
              <a:avLst/>
              <a:gdLst/>
              <a:ahLst/>
              <a:cxnLst/>
              <a:rect l="l" t="t" r="r" b="b"/>
              <a:pathLst>
                <a:path w="1676400" h="762000">
                  <a:moveTo>
                    <a:pt x="1676400" y="0"/>
                  </a:moveTo>
                  <a:lnTo>
                    <a:pt x="0" y="762000"/>
                  </a:lnTo>
                </a:path>
              </a:pathLst>
            </a:custGeom>
            <a:noFill/>
            <a:ln w="9525">
              <a:solidFill>
                <a:schemeClr val="accent6"/>
              </a:solidFill>
            </a:ln>
          </p:spPr>
        </p:sp>
        <p:sp>
          <p:nvSpPr>
            <p:cNvPr id="213" name="Line 213"/>
            <p:cNvSpPr/>
            <p:nvPr/>
          </p:nvSpPr>
          <p:spPr>
            <a:xfrm>
              <a:off x="8210550" y="3476625"/>
              <a:ext cx="1676400" cy="762000"/>
            </a:xfrm>
            <a:custGeom>
              <a:avLst/>
              <a:gdLst/>
              <a:ahLst/>
              <a:cxnLst/>
              <a:rect l="l" t="t" r="r" b="b"/>
              <a:pathLst>
                <a:path w="1676400" h="762000">
                  <a:moveTo>
                    <a:pt x="0" y="0"/>
                  </a:moveTo>
                  <a:lnTo>
                    <a:pt x="1676400" y="762000"/>
                  </a:lnTo>
                </a:path>
              </a:pathLst>
            </a:custGeom>
            <a:noFill/>
            <a:ln w="9525">
              <a:solidFill>
                <a:schemeClr val="accent6"/>
              </a:solidFill>
            </a:ln>
          </p:spPr>
        </p:sp>
        <p:sp>
          <p:nvSpPr>
            <p:cNvPr id="214" name="Line 214"/>
            <p:cNvSpPr/>
            <p:nvPr/>
          </p:nvSpPr>
          <p:spPr>
            <a:xfrm>
              <a:off x="9467850" y="3667125"/>
              <a:ext cx="1676400" cy="762000"/>
            </a:xfrm>
            <a:custGeom>
              <a:avLst/>
              <a:gdLst/>
              <a:ahLst/>
              <a:cxnLst/>
              <a:rect l="l" t="t" r="r" b="b"/>
              <a:pathLst>
                <a:path w="1676400" h="762000">
                  <a:moveTo>
                    <a:pt x="1676400" y="0"/>
                  </a:moveTo>
                  <a:lnTo>
                    <a:pt x="0" y="762000"/>
                  </a:lnTo>
                </a:path>
              </a:pathLst>
            </a:custGeom>
            <a:noFill/>
            <a:ln w="9525">
              <a:solidFill>
                <a:schemeClr val="accent6"/>
              </a:solidFill>
            </a:ln>
          </p:spPr>
        </p:sp>
        <p:sp>
          <p:nvSpPr>
            <p:cNvPr id="215" name="Line 215"/>
            <p:cNvSpPr/>
            <p:nvPr/>
          </p:nvSpPr>
          <p:spPr>
            <a:xfrm>
              <a:off x="7791450" y="3667125"/>
              <a:ext cx="1676400" cy="762000"/>
            </a:xfrm>
            <a:custGeom>
              <a:avLst/>
              <a:gdLst/>
              <a:ahLst/>
              <a:cxnLst/>
              <a:rect l="l" t="t" r="r" b="b"/>
              <a:pathLst>
                <a:path w="1676400" h="762000">
                  <a:moveTo>
                    <a:pt x="0" y="0"/>
                  </a:moveTo>
                  <a:lnTo>
                    <a:pt x="1676400" y="762000"/>
                  </a:lnTo>
                </a:path>
              </a:pathLst>
            </a:custGeom>
            <a:noFill/>
            <a:ln w="9525">
              <a:solidFill>
                <a:schemeClr val="accent6"/>
              </a:solidFill>
            </a:ln>
          </p:spPr>
        </p:sp>
        <p:sp>
          <p:nvSpPr>
            <p:cNvPr id="216" name="Polygon 216"/>
            <p:cNvSpPr/>
            <p:nvPr/>
          </p:nvSpPr>
          <p:spPr>
            <a:xfrm>
              <a:off x="9348121" y="2295716"/>
              <a:ext cx="239459" cy="112205"/>
            </a:xfrm>
            <a:custGeom>
              <a:avLst/>
              <a:gdLst/>
              <a:ahLst/>
              <a:cxnLst/>
              <a:rect l="l" t="t" r="r" b="b"/>
              <a:pathLst>
                <a:path w="239459" h="112205">
                  <a:moveTo>
                    <a:pt x="119729" y="0"/>
                  </a:moveTo>
                  <a:lnTo>
                    <a:pt x="239459" y="37433"/>
                  </a:lnTo>
                  <a:lnTo>
                    <a:pt x="119729" y="112205"/>
                  </a:lnTo>
                  <a:lnTo>
                    <a:pt x="0" y="70580"/>
                  </a:lnTo>
                  <a:close/>
                </a:path>
              </a:pathLst>
            </a:custGeom>
            <a:solidFill>
              <a:srgbClr val="A1C0E9"/>
            </a:solidFill>
            <a:ln w="7620">
              <a:solidFill>
                <a:srgbClr val="437870"/>
              </a:solidFill>
            </a:ln>
          </p:spPr>
        </p:sp>
        <p:sp>
          <p:nvSpPr>
            <p:cNvPr id="217" name="Polygon 217"/>
            <p:cNvSpPr/>
            <p:nvPr/>
          </p:nvSpPr>
          <p:spPr>
            <a:xfrm>
              <a:off x="9467850" y="2333149"/>
              <a:ext cx="239458" cy="98489"/>
            </a:xfrm>
            <a:custGeom>
              <a:avLst/>
              <a:gdLst/>
              <a:ahLst/>
              <a:cxnLst/>
              <a:rect l="l" t="t" r="r" b="b"/>
              <a:pathLst>
                <a:path w="239458" h="98489">
                  <a:moveTo>
                    <a:pt x="119729" y="0"/>
                  </a:moveTo>
                  <a:lnTo>
                    <a:pt x="239458" y="14002"/>
                  </a:lnTo>
                  <a:lnTo>
                    <a:pt x="119729" y="98489"/>
                  </a:lnTo>
                  <a:lnTo>
                    <a:pt x="0" y="74771"/>
                  </a:lnTo>
                  <a:close/>
                </a:path>
              </a:pathLst>
            </a:custGeom>
            <a:solidFill>
              <a:srgbClr val="9EBFE9"/>
            </a:solidFill>
            <a:ln w="7620">
              <a:solidFill>
                <a:srgbClr val="437870"/>
              </a:solidFill>
            </a:ln>
          </p:spPr>
        </p:sp>
        <p:sp>
          <p:nvSpPr>
            <p:cNvPr id="218" name="Polygon 218"/>
            <p:cNvSpPr/>
            <p:nvPr/>
          </p:nvSpPr>
          <p:spPr>
            <a:xfrm>
              <a:off x="9587579" y="2347150"/>
              <a:ext cx="239458" cy="102203"/>
            </a:xfrm>
            <a:custGeom>
              <a:avLst/>
              <a:gdLst/>
              <a:ahLst/>
              <a:cxnLst/>
              <a:rect l="l" t="t" r="r" b="b"/>
              <a:pathLst>
                <a:path w="239458" h="102203">
                  <a:moveTo>
                    <a:pt x="119729" y="0"/>
                  </a:moveTo>
                  <a:lnTo>
                    <a:pt x="239458" y="6096"/>
                  </a:lnTo>
                  <a:lnTo>
                    <a:pt x="119729" y="102203"/>
                  </a:lnTo>
                  <a:lnTo>
                    <a:pt x="0" y="84487"/>
                  </a:lnTo>
                  <a:close/>
                </a:path>
              </a:pathLst>
            </a:custGeom>
            <a:solidFill>
              <a:srgbClr val="9BBCEA"/>
            </a:solidFill>
            <a:ln w="7620">
              <a:solidFill>
                <a:srgbClr val="437870"/>
              </a:solidFill>
            </a:ln>
          </p:spPr>
        </p:sp>
        <p:sp>
          <p:nvSpPr>
            <p:cNvPr id="219" name="Polygon 219"/>
            <p:cNvSpPr/>
            <p:nvPr/>
          </p:nvSpPr>
          <p:spPr>
            <a:xfrm>
              <a:off x="9707308" y="2353246"/>
              <a:ext cx="239554" cy="119824"/>
            </a:xfrm>
            <a:custGeom>
              <a:avLst/>
              <a:gdLst/>
              <a:ahLst/>
              <a:cxnLst/>
              <a:rect l="l" t="t" r="r" b="b"/>
              <a:pathLst>
                <a:path w="239554" h="119824">
                  <a:moveTo>
                    <a:pt x="119729" y="0"/>
                  </a:moveTo>
                  <a:lnTo>
                    <a:pt x="239554" y="14002"/>
                  </a:lnTo>
                  <a:lnTo>
                    <a:pt x="119729" y="119824"/>
                  </a:lnTo>
                  <a:lnTo>
                    <a:pt x="0" y="96107"/>
                  </a:lnTo>
                  <a:close/>
                </a:path>
              </a:pathLst>
            </a:custGeom>
            <a:solidFill>
              <a:srgbClr val="97BAEB"/>
            </a:solidFill>
            <a:ln w="7620">
              <a:solidFill>
                <a:srgbClr val="437870"/>
              </a:solidFill>
            </a:ln>
          </p:spPr>
        </p:sp>
        <p:sp>
          <p:nvSpPr>
            <p:cNvPr id="220" name="Polygon 220"/>
            <p:cNvSpPr/>
            <p:nvPr/>
          </p:nvSpPr>
          <p:spPr>
            <a:xfrm>
              <a:off x="9827038" y="2367248"/>
              <a:ext cx="239554" cy="147447"/>
            </a:xfrm>
            <a:custGeom>
              <a:avLst/>
              <a:gdLst/>
              <a:ahLst/>
              <a:cxnLst/>
              <a:rect l="l" t="t" r="r" b="b"/>
              <a:pathLst>
                <a:path w="239554" h="147447">
                  <a:moveTo>
                    <a:pt x="119824" y="0"/>
                  </a:moveTo>
                  <a:lnTo>
                    <a:pt x="239554" y="37433"/>
                  </a:lnTo>
                  <a:lnTo>
                    <a:pt x="119824" y="147447"/>
                  </a:lnTo>
                  <a:lnTo>
                    <a:pt x="0" y="105823"/>
                  </a:lnTo>
                  <a:close/>
                </a:path>
              </a:pathLst>
            </a:custGeom>
            <a:solidFill>
              <a:srgbClr val="95B8EB"/>
            </a:solidFill>
            <a:ln w="7620">
              <a:solidFill>
                <a:srgbClr val="437870"/>
              </a:solidFill>
            </a:ln>
          </p:spPr>
        </p:sp>
        <p:sp>
          <p:nvSpPr>
            <p:cNvPr id="221" name="Polygon 221"/>
            <p:cNvSpPr/>
            <p:nvPr/>
          </p:nvSpPr>
          <p:spPr>
            <a:xfrm>
              <a:off x="9946862" y="2404682"/>
              <a:ext cx="239459" cy="216122"/>
            </a:xfrm>
            <a:custGeom>
              <a:avLst/>
              <a:gdLst/>
              <a:ahLst/>
              <a:cxnLst/>
              <a:rect l="l" t="t" r="r" b="b"/>
              <a:pathLst>
                <a:path w="239459" h="216122">
                  <a:moveTo>
                    <a:pt x="119729" y="0"/>
                  </a:moveTo>
                  <a:lnTo>
                    <a:pt x="239459" y="115062"/>
                  </a:lnTo>
                  <a:lnTo>
                    <a:pt x="119729" y="216122"/>
                  </a:lnTo>
                  <a:lnTo>
                    <a:pt x="0" y="110014"/>
                  </a:lnTo>
                  <a:close/>
                </a:path>
              </a:pathLst>
            </a:custGeom>
            <a:solidFill>
              <a:srgbClr val="97BAEB"/>
            </a:solidFill>
            <a:ln w="7620">
              <a:solidFill>
                <a:srgbClr val="437870"/>
              </a:solidFill>
            </a:ln>
          </p:spPr>
        </p:sp>
        <p:sp>
          <p:nvSpPr>
            <p:cNvPr id="222" name="Polygon 222"/>
            <p:cNvSpPr/>
            <p:nvPr/>
          </p:nvSpPr>
          <p:spPr>
            <a:xfrm>
              <a:off x="10066591" y="2519744"/>
              <a:ext cx="239459" cy="278797"/>
            </a:xfrm>
            <a:custGeom>
              <a:avLst/>
              <a:gdLst/>
              <a:ahLst/>
              <a:cxnLst/>
              <a:rect l="l" t="t" r="r" b="b"/>
              <a:pathLst>
                <a:path w="239459" h="278797">
                  <a:moveTo>
                    <a:pt x="119729" y="0"/>
                  </a:moveTo>
                  <a:lnTo>
                    <a:pt x="239459" y="199072"/>
                  </a:lnTo>
                  <a:lnTo>
                    <a:pt x="119729" y="278797"/>
                  </a:lnTo>
                  <a:lnTo>
                    <a:pt x="0" y="101060"/>
                  </a:lnTo>
                  <a:close/>
                </a:path>
              </a:pathLst>
            </a:custGeom>
            <a:solidFill>
              <a:srgbClr val="A0BFE9"/>
            </a:solidFill>
            <a:ln w="7620">
              <a:solidFill>
                <a:srgbClr val="437870"/>
              </a:solidFill>
            </a:ln>
          </p:spPr>
        </p:sp>
        <p:sp>
          <p:nvSpPr>
            <p:cNvPr id="223" name="Polygon 223"/>
            <p:cNvSpPr/>
            <p:nvPr/>
          </p:nvSpPr>
          <p:spPr>
            <a:xfrm>
              <a:off x="10186321" y="2718816"/>
              <a:ext cx="239458" cy="281369"/>
            </a:xfrm>
            <a:custGeom>
              <a:avLst/>
              <a:gdLst/>
              <a:ahLst/>
              <a:cxnLst/>
              <a:rect l="l" t="t" r="r" b="b"/>
              <a:pathLst>
                <a:path w="239458" h="281369">
                  <a:moveTo>
                    <a:pt x="119729" y="0"/>
                  </a:moveTo>
                  <a:lnTo>
                    <a:pt x="239458" y="226981"/>
                  </a:lnTo>
                  <a:lnTo>
                    <a:pt x="119729" y="281369"/>
                  </a:lnTo>
                  <a:lnTo>
                    <a:pt x="0" y="79724"/>
                  </a:lnTo>
                  <a:close/>
                </a:path>
              </a:pathLst>
            </a:custGeom>
            <a:solidFill>
              <a:srgbClr val="AEC9E7"/>
            </a:solidFill>
            <a:ln w="7620">
              <a:solidFill>
                <a:srgbClr val="437870"/>
              </a:solidFill>
            </a:ln>
          </p:spPr>
        </p:sp>
        <p:sp>
          <p:nvSpPr>
            <p:cNvPr id="224" name="Polygon 224"/>
            <p:cNvSpPr/>
            <p:nvPr/>
          </p:nvSpPr>
          <p:spPr>
            <a:xfrm>
              <a:off x="10306050" y="2945797"/>
              <a:ext cx="239459" cy="232219"/>
            </a:xfrm>
            <a:custGeom>
              <a:avLst/>
              <a:gdLst/>
              <a:ahLst/>
              <a:cxnLst/>
              <a:rect l="l" t="t" r="r" b="b"/>
              <a:pathLst>
                <a:path w="239459" h="232219">
                  <a:moveTo>
                    <a:pt x="119729" y="0"/>
                  </a:moveTo>
                  <a:lnTo>
                    <a:pt x="239459" y="198977"/>
                  </a:lnTo>
                  <a:lnTo>
                    <a:pt x="119729" y="232219"/>
                  </a:lnTo>
                  <a:lnTo>
                    <a:pt x="0" y="54388"/>
                  </a:lnTo>
                  <a:close/>
                </a:path>
              </a:pathLst>
            </a:custGeom>
            <a:solidFill>
              <a:srgbClr val="BCD2E4"/>
            </a:solidFill>
            <a:ln w="7620">
              <a:solidFill>
                <a:srgbClr val="437870"/>
              </a:solidFill>
            </a:ln>
          </p:spPr>
        </p:sp>
        <p:sp>
          <p:nvSpPr>
            <p:cNvPr id="225" name="Polygon 225"/>
            <p:cNvSpPr/>
            <p:nvPr/>
          </p:nvSpPr>
          <p:spPr>
            <a:xfrm>
              <a:off x="10425779" y="3144774"/>
              <a:ext cx="239459" cy="139351"/>
            </a:xfrm>
            <a:custGeom>
              <a:avLst/>
              <a:gdLst/>
              <a:ahLst/>
              <a:cxnLst/>
              <a:rect l="l" t="t" r="r" b="b"/>
              <a:pathLst>
                <a:path w="239459" h="139351">
                  <a:moveTo>
                    <a:pt x="119729" y="0"/>
                  </a:moveTo>
                  <a:lnTo>
                    <a:pt x="239459" y="115062"/>
                  </a:lnTo>
                  <a:lnTo>
                    <a:pt x="119729" y="139351"/>
                  </a:lnTo>
                  <a:lnTo>
                    <a:pt x="0" y="33242"/>
                  </a:lnTo>
                  <a:close/>
                </a:path>
              </a:pathLst>
            </a:custGeom>
            <a:solidFill>
              <a:srgbClr val="C5D8E3"/>
            </a:solidFill>
            <a:ln w="7620">
              <a:solidFill>
                <a:srgbClr val="437870"/>
              </a:solidFill>
            </a:ln>
          </p:spPr>
        </p:sp>
        <p:sp>
          <p:nvSpPr>
            <p:cNvPr id="226" name="Polygon 226"/>
            <p:cNvSpPr/>
            <p:nvPr/>
          </p:nvSpPr>
          <p:spPr>
            <a:xfrm>
              <a:off x="10545509" y="3259836"/>
              <a:ext cx="239554" cy="46101"/>
            </a:xfrm>
            <a:custGeom>
              <a:avLst/>
              <a:gdLst/>
              <a:ahLst/>
              <a:cxnLst/>
              <a:rect l="l" t="t" r="r" b="b"/>
              <a:pathLst>
                <a:path w="239554" h="46101">
                  <a:moveTo>
                    <a:pt x="119729" y="0"/>
                  </a:moveTo>
                  <a:lnTo>
                    <a:pt x="239554" y="16859"/>
                  </a:lnTo>
                  <a:lnTo>
                    <a:pt x="119729" y="46101"/>
                  </a:lnTo>
                  <a:lnTo>
                    <a:pt x="0" y="24289"/>
                  </a:lnTo>
                  <a:close/>
                </a:path>
              </a:pathLst>
            </a:custGeom>
            <a:solidFill>
              <a:srgbClr val="C6D8E3"/>
            </a:solidFill>
            <a:ln w="7620">
              <a:solidFill>
                <a:srgbClr val="437870"/>
              </a:solidFill>
            </a:ln>
          </p:spPr>
        </p:sp>
        <p:sp>
          <p:nvSpPr>
            <p:cNvPr id="227" name="Polygon 227"/>
            <p:cNvSpPr/>
            <p:nvPr/>
          </p:nvSpPr>
          <p:spPr>
            <a:xfrm>
              <a:off x="10665238" y="3241453"/>
              <a:ext cx="239554" cy="64484"/>
            </a:xfrm>
            <a:custGeom>
              <a:avLst/>
              <a:gdLst/>
              <a:ahLst/>
              <a:cxnLst/>
              <a:rect l="l" t="t" r="r" b="b"/>
              <a:pathLst>
                <a:path w="239554" h="64484">
                  <a:moveTo>
                    <a:pt x="119824" y="35242"/>
                  </a:moveTo>
                  <a:lnTo>
                    <a:pt x="239554" y="0"/>
                  </a:lnTo>
                  <a:lnTo>
                    <a:pt x="119824" y="41148"/>
                  </a:lnTo>
                  <a:lnTo>
                    <a:pt x="0" y="64484"/>
                  </a:lnTo>
                  <a:close/>
                </a:path>
              </a:pathLst>
            </a:custGeom>
            <a:solidFill>
              <a:srgbClr val="C0D5E4"/>
            </a:solidFill>
            <a:ln w="7620">
              <a:solidFill>
                <a:srgbClr val="437870"/>
              </a:solidFill>
            </a:ln>
          </p:spPr>
        </p:sp>
        <p:sp>
          <p:nvSpPr>
            <p:cNvPr id="228" name="Polygon 228"/>
            <p:cNvSpPr/>
            <p:nvPr/>
          </p:nvSpPr>
          <p:spPr>
            <a:xfrm>
              <a:off x="10785062" y="3188970"/>
              <a:ext cx="239459" cy="93631"/>
            </a:xfrm>
            <a:custGeom>
              <a:avLst/>
              <a:gdLst/>
              <a:ahLst/>
              <a:cxnLst/>
              <a:rect l="l" t="t" r="r" b="b"/>
              <a:pathLst>
                <a:path w="239459" h="93631">
                  <a:moveTo>
                    <a:pt x="119729" y="52483"/>
                  </a:moveTo>
                  <a:lnTo>
                    <a:pt x="239459" y="0"/>
                  </a:lnTo>
                  <a:lnTo>
                    <a:pt x="119729" y="55150"/>
                  </a:lnTo>
                  <a:lnTo>
                    <a:pt x="0" y="93631"/>
                  </a:lnTo>
                  <a:close/>
                </a:path>
              </a:pathLst>
            </a:custGeom>
            <a:solidFill>
              <a:srgbClr val="B7CFE5"/>
            </a:solidFill>
            <a:ln w="7620">
              <a:solidFill>
                <a:srgbClr val="437870"/>
              </a:solidFill>
            </a:ln>
          </p:spPr>
        </p:sp>
        <p:sp>
          <p:nvSpPr>
            <p:cNvPr id="229" name="Polygon 229"/>
            <p:cNvSpPr/>
            <p:nvPr/>
          </p:nvSpPr>
          <p:spPr>
            <a:xfrm>
              <a:off x="10904791" y="3153728"/>
              <a:ext cx="239459" cy="90392"/>
            </a:xfrm>
            <a:custGeom>
              <a:avLst/>
              <a:gdLst/>
              <a:ahLst/>
              <a:cxnLst/>
              <a:rect l="l" t="t" r="r" b="b"/>
              <a:pathLst>
                <a:path w="239459" h="90392">
                  <a:moveTo>
                    <a:pt x="119729" y="35242"/>
                  </a:moveTo>
                  <a:lnTo>
                    <a:pt x="239459" y="0"/>
                  </a:lnTo>
                  <a:lnTo>
                    <a:pt x="119729" y="67056"/>
                  </a:lnTo>
                  <a:lnTo>
                    <a:pt x="0" y="90392"/>
                  </a:lnTo>
                  <a:close/>
                </a:path>
              </a:pathLst>
            </a:custGeom>
            <a:solidFill>
              <a:srgbClr val="AFC9E7"/>
            </a:solidFill>
            <a:ln w="7620">
              <a:solidFill>
                <a:srgbClr val="437870"/>
              </a:solidFill>
            </a:ln>
          </p:spPr>
        </p:sp>
        <p:sp>
          <p:nvSpPr>
            <p:cNvPr id="230" name="Polygon 230"/>
            <p:cNvSpPr/>
            <p:nvPr/>
          </p:nvSpPr>
          <p:spPr>
            <a:xfrm>
              <a:off x="9228392" y="2366296"/>
              <a:ext cx="239458" cy="144399"/>
            </a:xfrm>
            <a:custGeom>
              <a:avLst/>
              <a:gdLst/>
              <a:ahLst/>
              <a:cxnLst/>
              <a:rect l="l" t="t" r="r" b="b"/>
              <a:pathLst>
                <a:path w="239458" h="144399">
                  <a:moveTo>
                    <a:pt x="119729" y="0"/>
                  </a:moveTo>
                  <a:lnTo>
                    <a:pt x="239458" y="41624"/>
                  </a:lnTo>
                  <a:lnTo>
                    <a:pt x="119729" y="144399"/>
                  </a:lnTo>
                  <a:lnTo>
                    <a:pt x="0" y="93059"/>
                  </a:lnTo>
                  <a:close/>
                </a:path>
              </a:pathLst>
            </a:custGeom>
            <a:solidFill>
              <a:srgbClr val="A4C2E8"/>
            </a:solidFill>
            <a:ln w="7620">
              <a:solidFill>
                <a:srgbClr val="437870"/>
              </a:solidFill>
            </a:ln>
          </p:spPr>
        </p:sp>
        <p:sp>
          <p:nvSpPr>
            <p:cNvPr id="231" name="Polygon 231"/>
            <p:cNvSpPr/>
            <p:nvPr/>
          </p:nvSpPr>
          <p:spPr>
            <a:xfrm>
              <a:off x="9348121" y="2407920"/>
              <a:ext cx="239459" cy="149733"/>
            </a:xfrm>
            <a:custGeom>
              <a:avLst/>
              <a:gdLst/>
              <a:ahLst/>
              <a:cxnLst/>
              <a:rect l="l" t="t" r="r" b="b"/>
              <a:pathLst>
                <a:path w="239459" h="149733">
                  <a:moveTo>
                    <a:pt x="119729" y="0"/>
                  </a:moveTo>
                  <a:lnTo>
                    <a:pt x="239459" y="23717"/>
                  </a:lnTo>
                  <a:lnTo>
                    <a:pt x="119729" y="149733"/>
                  </a:lnTo>
                  <a:lnTo>
                    <a:pt x="0" y="102775"/>
                  </a:lnTo>
                  <a:close/>
                </a:path>
              </a:pathLst>
            </a:custGeom>
            <a:solidFill>
              <a:srgbClr val="A3C1E9"/>
            </a:solidFill>
            <a:ln w="7620">
              <a:solidFill>
                <a:srgbClr val="437870"/>
              </a:solidFill>
            </a:ln>
          </p:spPr>
        </p:sp>
        <p:sp>
          <p:nvSpPr>
            <p:cNvPr id="232" name="Polygon 232"/>
            <p:cNvSpPr/>
            <p:nvPr/>
          </p:nvSpPr>
          <p:spPr>
            <a:xfrm>
              <a:off x="9467850" y="2431637"/>
              <a:ext cx="239458" cy="171545"/>
            </a:xfrm>
            <a:custGeom>
              <a:avLst/>
              <a:gdLst/>
              <a:ahLst/>
              <a:cxnLst/>
              <a:rect l="l" t="t" r="r" b="b"/>
              <a:pathLst>
                <a:path w="239458" h="171545">
                  <a:moveTo>
                    <a:pt x="119729" y="0"/>
                  </a:moveTo>
                  <a:lnTo>
                    <a:pt x="239458" y="17716"/>
                  </a:lnTo>
                  <a:lnTo>
                    <a:pt x="119729" y="171545"/>
                  </a:lnTo>
                  <a:lnTo>
                    <a:pt x="0" y="126016"/>
                  </a:lnTo>
                  <a:close/>
                </a:path>
              </a:pathLst>
            </a:custGeom>
            <a:solidFill>
              <a:srgbClr val="A1C0E9"/>
            </a:solidFill>
            <a:ln w="7620">
              <a:solidFill>
                <a:srgbClr val="437870"/>
              </a:solidFill>
            </a:ln>
          </p:spPr>
        </p:sp>
        <p:sp>
          <p:nvSpPr>
            <p:cNvPr id="233" name="Polygon 233"/>
            <p:cNvSpPr/>
            <p:nvPr/>
          </p:nvSpPr>
          <p:spPr>
            <a:xfrm>
              <a:off x="9587579" y="2449354"/>
              <a:ext cx="239458" cy="200787"/>
            </a:xfrm>
            <a:custGeom>
              <a:avLst/>
              <a:gdLst/>
              <a:ahLst/>
              <a:cxnLst/>
              <a:rect l="l" t="t" r="r" b="b"/>
              <a:pathLst>
                <a:path w="239458" h="200787">
                  <a:moveTo>
                    <a:pt x="119729" y="0"/>
                  </a:moveTo>
                  <a:lnTo>
                    <a:pt x="239458" y="23717"/>
                  </a:lnTo>
                  <a:lnTo>
                    <a:pt x="119729" y="200787"/>
                  </a:lnTo>
                  <a:lnTo>
                    <a:pt x="0" y="153829"/>
                  </a:lnTo>
                  <a:close/>
                </a:path>
              </a:pathLst>
            </a:custGeom>
            <a:solidFill>
              <a:srgbClr val="9FBFE9"/>
            </a:solidFill>
            <a:ln w="7620">
              <a:solidFill>
                <a:srgbClr val="437870"/>
              </a:solidFill>
            </a:ln>
          </p:spPr>
        </p:sp>
        <p:sp>
          <p:nvSpPr>
            <p:cNvPr id="234" name="Polygon 234"/>
            <p:cNvSpPr/>
            <p:nvPr/>
          </p:nvSpPr>
          <p:spPr>
            <a:xfrm>
              <a:off x="9707308" y="2473071"/>
              <a:ext cx="239554" cy="228410"/>
            </a:xfrm>
            <a:custGeom>
              <a:avLst/>
              <a:gdLst/>
              <a:ahLst/>
              <a:cxnLst/>
              <a:rect l="l" t="t" r="r" b="b"/>
              <a:pathLst>
                <a:path w="239554" h="228410">
                  <a:moveTo>
                    <a:pt x="119729" y="0"/>
                  </a:moveTo>
                  <a:lnTo>
                    <a:pt x="239554" y="41624"/>
                  </a:lnTo>
                  <a:lnTo>
                    <a:pt x="119729" y="228410"/>
                  </a:lnTo>
                  <a:lnTo>
                    <a:pt x="0" y="177070"/>
                  </a:lnTo>
                  <a:close/>
                </a:path>
              </a:pathLst>
            </a:custGeom>
            <a:solidFill>
              <a:srgbClr val="9DBEE9"/>
            </a:solidFill>
            <a:ln w="7620">
              <a:solidFill>
                <a:srgbClr val="437870"/>
              </a:solidFill>
            </a:ln>
          </p:spPr>
        </p:sp>
        <p:sp>
          <p:nvSpPr>
            <p:cNvPr id="235" name="Polygon 235"/>
            <p:cNvSpPr/>
            <p:nvPr/>
          </p:nvSpPr>
          <p:spPr>
            <a:xfrm>
              <a:off x="9827038" y="2514695"/>
              <a:ext cx="239554" cy="271748"/>
            </a:xfrm>
            <a:custGeom>
              <a:avLst/>
              <a:gdLst/>
              <a:ahLst/>
              <a:cxnLst/>
              <a:rect l="l" t="t" r="r" b="b"/>
              <a:pathLst>
                <a:path w="239554" h="271748">
                  <a:moveTo>
                    <a:pt x="119824" y="0"/>
                  </a:moveTo>
                  <a:lnTo>
                    <a:pt x="239554" y="106108"/>
                  </a:lnTo>
                  <a:lnTo>
                    <a:pt x="119824" y="271748"/>
                  </a:lnTo>
                  <a:lnTo>
                    <a:pt x="0" y="186785"/>
                  </a:lnTo>
                  <a:close/>
                </a:path>
              </a:pathLst>
            </a:custGeom>
            <a:solidFill>
              <a:srgbClr val="9FBFE9"/>
            </a:solidFill>
            <a:ln w="7620">
              <a:solidFill>
                <a:srgbClr val="437870"/>
              </a:solidFill>
            </a:ln>
          </p:spPr>
        </p:sp>
        <p:sp>
          <p:nvSpPr>
            <p:cNvPr id="236" name="Polygon 236"/>
            <p:cNvSpPr/>
            <p:nvPr/>
          </p:nvSpPr>
          <p:spPr>
            <a:xfrm>
              <a:off x="9946862" y="2620804"/>
              <a:ext cx="239459" cy="292703"/>
            </a:xfrm>
            <a:custGeom>
              <a:avLst/>
              <a:gdLst/>
              <a:ahLst/>
              <a:cxnLst/>
              <a:rect l="l" t="t" r="r" b="b"/>
              <a:pathLst>
                <a:path w="239459" h="292703">
                  <a:moveTo>
                    <a:pt x="119729" y="0"/>
                  </a:moveTo>
                  <a:lnTo>
                    <a:pt x="239459" y="177737"/>
                  </a:lnTo>
                  <a:lnTo>
                    <a:pt x="119729" y="292703"/>
                  </a:lnTo>
                  <a:lnTo>
                    <a:pt x="0" y="165640"/>
                  </a:lnTo>
                  <a:close/>
                </a:path>
              </a:pathLst>
            </a:custGeom>
            <a:solidFill>
              <a:srgbClr val="A5C3E8"/>
            </a:solidFill>
            <a:ln w="7620">
              <a:solidFill>
                <a:srgbClr val="437870"/>
              </a:solidFill>
            </a:ln>
          </p:spPr>
        </p:sp>
        <p:sp>
          <p:nvSpPr>
            <p:cNvPr id="237" name="Polygon 237"/>
            <p:cNvSpPr/>
            <p:nvPr/>
          </p:nvSpPr>
          <p:spPr>
            <a:xfrm>
              <a:off x="10066591" y="2798540"/>
              <a:ext cx="239459" cy="256222"/>
            </a:xfrm>
            <a:custGeom>
              <a:avLst/>
              <a:gdLst/>
              <a:ahLst/>
              <a:cxnLst/>
              <a:rect l="l" t="t" r="r" b="b"/>
              <a:pathLst>
                <a:path w="239459" h="256222">
                  <a:moveTo>
                    <a:pt x="119729" y="0"/>
                  </a:moveTo>
                  <a:lnTo>
                    <a:pt x="239459" y="201644"/>
                  </a:lnTo>
                  <a:lnTo>
                    <a:pt x="119729" y="256222"/>
                  </a:lnTo>
                  <a:lnTo>
                    <a:pt x="0" y="114967"/>
                  </a:lnTo>
                  <a:close/>
                </a:path>
              </a:pathLst>
            </a:custGeom>
            <a:solidFill>
              <a:srgbClr val="B0CAE6"/>
            </a:solidFill>
            <a:ln w="7620">
              <a:solidFill>
                <a:srgbClr val="437870"/>
              </a:solidFill>
            </a:ln>
          </p:spPr>
        </p:sp>
        <p:sp>
          <p:nvSpPr>
            <p:cNvPr id="238" name="Polygon 238"/>
            <p:cNvSpPr/>
            <p:nvPr/>
          </p:nvSpPr>
          <p:spPr>
            <a:xfrm>
              <a:off x="10186321" y="3000184"/>
              <a:ext cx="239458" cy="181737"/>
            </a:xfrm>
            <a:custGeom>
              <a:avLst/>
              <a:gdLst/>
              <a:ahLst/>
              <a:cxnLst/>
              <a:rect l="l" t="t" r="r" b="b"/>
              <a:pathLst>
                <a:path w="239458" h="181737">
                  <a:moveTo>
                    <a:pt x="119729" y="0"/>
                  </a:moveTo>
                  <a:lnTo>
                    <a:pt x="239458" y="177832"/>
                  </a:lnTo>
                  <a:lnTo>
                    <a:pt x="119729" y="181737"/>
                  </a:lnTo>
                  <a:lnTo>
                    <a:pt x="0" y="54578"/>
                  </a:lnTo>
                  <a:close/>
                </a:path>
              </a:pathLst>
            </a:custGeom>
            <a:solidFill>
              <a:srgbClr val="BAD1E5"/>
            </a:solidFill>
            <a:ln w="7620">
              <a:solidFill>
                <a:srgbClr val="437870"/>
              </a:solidFill>
            </a:ln>
          </p:spPr>
        </p:sp>
        <p:sp>
          <p:nvSpPr>
            <p:cNvPr id="239" name="Polygon 239"/>
            <p:cNvSpPr/>
            <p:nvPr/>
          </p:nvSpPr>
          <p:spPr>
            <a:xfrm>
              <a:off x="10306050" y="3178016"/>
              <a:ext cx="239459" cy="106109"/>
            </a:xfrm>
            <a:custGeom>
              <a:avLst/>
              <a:gdLst/>
              <a:ahLst/>
              <a:cxnLst/>
              <a:rect l="l" t="t" r="r" b="b"/>
              <a:pathLst>
                <a:path w="239459" h="106109">
                  <a:moveTo>
                    <a:pt x="119729" y="0"/>
                  </a:moveTo>
                  <a:lnTo>
                    <a:pt x="239459" y="106109"/>
                  </a:lnTo>
                  <a:lnTo>
                    <a:pt x="119729" y="88773"/>
                  </a:lnTo>
                  <a:lnTo>
                    <a:pt x="0" y="3905"/>
                  </a:lnTo>
                  <a:close/>
                </a:path>
              </a:pathLst>
            </a:custGeom>
            <a:solidFill>
              <a:srgbClr val="C1D5E3"/>
            </a:solidFill>
            <a:ln w="7620">
              <a:solidFill>
                <a:srgbClr val="437870"/>
              </a:solidFill>
            </a:ln>
          </p:spPr>
        </p:sp>
        <p:sp>
          <p:nvSpPr>
            <p:cNvPr id="240" name="Polygon 240"/>
            <p:cNvSpPr/>
            <p:nvPr/>
          </p:nvSpPr>
          <p:spPr>
            <a:xfrm>
              <a:off x="10425779" y="3266789"/>
              <a:ext cx="239459" cy="39148"/>
            </a:xfrm>
            <a:custGeom>
              <a:avLst/>
              <a:gdLst/>
              <a:ahLst/>
              <a:cxnLst/>
              <a:rect l="l" t="t" r="r" b="b"/>
              <a:pathLst>
                <a:path w="239459" h="39148">
                  <a:moveTo>
                    <a:pt x="119729" y="17335"/>
                  </a:moveTo>
                  <a:lnTo>
                    <a:pt x="239459" y="39148"/>
                  </a:lnTo>
                  <a:lnTo>
                    <a:pt x="119729" y="33623"/>
                  </a:lnTo>
                  <a:lnTo>
                    <a:pt x="0" y="0"/>
                  </a:lnTo>
                  <a:close/>
                </a:path>
              </a:pathLst>
            </a:custGeom>
            <a:solidFill>
              <a:srgbClr val="C1D5E3"/>
            </a:solidFill>
            <a:ln w="7620">
              <a:solidFill>
                <a:srgbClr val="437870"/>
              </a:solidFill>
            </a:ln>
          </p:spPr>
        </p:sp>
        <p:sp>
          <p:nvSpPr>
            <p:cNvPr id="241" name="Polygon 241"/>
            <p:cNvSpPr/>
            <p:nvPr/>
          </p:nvSpPr>
          <p:spPr>
            <a:xfrm>
              <a:off x="10545509" y="3282601"/>
              <a:ext cx="239554" cy="23336"/>
            </a:xfrm>
            <a:custGeom>
              <a:avLst/>
              <a:gdLst/>
              <a:ahLst/>
              <a:cxnLst/>
              <a:rect l="l" t="t" r="r" b="b"/>
              <a:pathLst>
                <a:path w="239554" h="23336">
                  <a:moveTo>
                    <a:pt x="119729" y="23336"/>
                  </a:moveTo>
                  <a:lnTo>
                    <a:pt x="239554" y="0"/>
                  </a:lnTo>
                  <a:lnTo>
                    <a:pt x="119729" y="22669"/>
                  </a:lnTo>
                  <a:lnTo>
                    <a:pt x="0" y="17812"/>
                  </a:lnTo>
                  <a:close/>
                </a:path>
              </a:pathLst>
            </a:custGeom>
            <a:solidFill>
              <a:srgbClr val="BDD3E4"/>
            </a:solidFill>
            <a:ln w="7620">
              <a:solidFill>
                <a:srgbClr val="437870"/>
              </a:solidFill>
            </a:ln>
          </p:spPr>
        </p:sp>
        <p:sp>
          <p:nvSpPr>
            <p:cNvPr id="242" name="Polygon 242"/>
            <p:cNvSpPr/>
            <p:nvPr/>
          </p:nvSpPr>
          <p:spPr>
            <a:xfrm>
              <a:off x="10665238" y="3244120"/>
              <a:ext cx="239554" cy="61151"/>
            </a:xfrm>
            <a:custGeom>
              <a:avLst/>
              <a:gdLst/>
              <a:ahLst/>
              <a:cxnLst/>
              <a:rect l="l" t="t" r="r" b="b"/>
              <a:pathLst>
                <a:path w="239554" h="61151">
                  <a:moveTo>
                    <a:pt x="119824" y="38481"/>
                  </a:moveTo>
                  <a:lnTo>
                    <a:pt x="239554" y="0"/>
                  </a:lnTo>
                  <a:lnTo>
                    <a:pt x="119824" y="56293"/>
                  </a:lnTo>
                  <a:lnTo>
                    <a:pt x="0" y="61151"/>
                  </a:lnTo>
                  <a:close/>
                </a:path>
              </a:pathLst>
            </a:custGeom>
            <a:solidFill>
              <a:srgbClr val="B6CEE5"/>
            </a:solidFill>
            <a:ln w="7620">
              <a:solidFill>
                <a:srgbClr val="437870"/>
              </a:solidFill>
            </a:ln>
          </p:spPr>
        </p:sp>
        <p:sp>
          <p:nvSpPr>
            <p:cNvPr id="243" name="Polygon 243"/>
            <p:cNvSpPr/>
            <p:nvPr/>
          </p:nvSpPr>
          <p:spPr>
            <a:xfrm>
              <a:off x="10785062" y="3220784"/>
              <a:ext cx="239459" cy="84487"/>
            </a:xfrm>
            <a:custGeom>
              <a:avLst/>
              <a:gdLst/>
              <a:ahLst/>
              <a:cxnLst/>
              <a:rect l="l" t="t" r="r" b="b"/>
              <a:pathLst>
                <a:path w="239459" h="84487">
                  <a:moveTo>
                    <a:pt x="119729" y="23336"/>
                  </a:moveTo>
                  <a:lnTo>
                    <a:pt x="239459" y="0"/>
                  </a:lnTo>
                  <a:lnTo>
                    <a:pt x="119729" y="84487"/>
                  </a:lnTo>
                  <a:lnTo>
                    <a:pt x="0" y="79629"/>
                  </a:lnTo>
                  <a:close/>
                </a:path>
              </a:pathLst>
            </a:custGeom>
            <a:solidFill>
              <a:srgbClr val="B0CAE6"/>
            </a:solidFill>
            <a:ln w="7620">
              <a:solidFill>
                <a:srgbClr val="437870"/>
              </a:solidFill>
            </a:ln>
          </p:spPr>
        </p:sp>
        <p:sp>
          <p:nvSpPr>
            <p:cNvPr id="244" name="Polygon 244"/>
            <p:cNvSpPr/>
            <p:nvPr/>
          </p:nvSpPr>
          <p:spPr>
            <a:xfrm>
              <a:off x="9108662" y="2459355"/>
              <a:ext cx="239458" cy="163449"/>
            </a:xfrm>
            <a:custGeom>
              <a:avLst/>
              <a:gdLst/>
              <a:ahLst/>
              <a:cxnLst/>
              <a:rect l="l" t="t" r="r" b="b"/>
              <a:pathLst>
                <a:path w="239458" h="163449">
                  <a:moveTo>
                    <a:pt x="119729" y="0"/>
                  </a:moveTo>
                  <a:lnTo>
                    <a:pt x="239458" y="51340"/>
                  </a:lnTo>
                  <a:lnTo>
                    <a:pt x="119729" y="163449"/>
                  </a:lnTo>
                  <a:lnTo>
                    <a:pt x="0" y="100489"/>
                  </a:lnTo>
                  <a:close/>
                </a:path>
              </a:pathLst>
            </a:custGeom>
            <a:solidFill>
              <a:srgbClr val="A8C5E8"/>
            </a:solidFill>
            <a:ln w="7620">
              <a:solidFill>
                <a:srgbClr val="437870"/>
              </a:solidFill>
            </a:ln>
          </p:spPr>
        </p:sp>
        <p:sp>
          <p:nvSpPr>
            <p:cNvPr id="245" name="Polygon 245"/>
            <p:cNvSpPr/>
            <p:nvPr/>
          </p:nvSpPr>
          <p:spPr>
            <a:xfrm>
              <a:off x="9228392" y="2510695"/>
              <a:ext cx="239458" cy="186881"/>
            </a:xfrm>
            <a:custGeom>
              <a:avLst/>
              <a:gdLst/>
              <a:ahLst/>
              <a:cxnLst/>
              <a:rect l="l" t="t" r="r" b="b"/>
              <a:pathLst>
                <a:path w="239458" h="186881">
                  <a:moveTo>
                    <a:pt x="119729" y="0"/>
                  </a:moveTo>
                  <a:lnTo>
                    <a:pt x="239458" y="46958"/>
                  </a:lnTo>
                  <a:lnTo>
                    <a:pt x="119729" y="186881"/>
                  </a:lnTo>
                  <a:lnTo>
                    <a:pt x="0" y="112109"/>
                  </a:lnTo>
                  <a:close/>
                </a:path>
              </a:pathLst>
            </a:custGeom>
            <a:solidFill>
              <a:srgbClr val="A9C5E8"/>
            </a:solidFill>
            <a:ln w="7620">
              <a:solidFill>
                <a:srgbClr val="437870"/>
              </a:solidFill>
            </a:ln>
          </p:spPr>
        </p:sp>
        <p:sp>
          <p:nvSpPr>
            <p:cNvPr id="246" name="Polygon 246"/>
            <p:cNvSpPr/>
            <p:nvPr/>
          </p:nvSpPr>
          <p:spPr>
            <a:xfrm>
              <a:off x="9348121" y="2557653"/>
              <a:ext cx="239459" cy="218599"/>
            </a:xfrm>
            <a:custGeom>
              <a:avLst/>
              <a:gdLst/>
              <a:ahLst/>
              <a:cxnLst/>
              <a:rect l="l" t="t" r="r" b="b"/>
              <a:pathLst>
                <a:path w="239459" h="218599">
                  <a:moveTo>
                    <a:pt x="119729" y="0"/>
                  </a:moveTo>
                  <a:lnTo>
                    <a:pt x="239459" y="45530"/>
                  </a:lnTo>
                  <a:lnTo>
                    <a:pt x="119729" y="218599"/>
                  </a:lnTo>
                  <a:lnTo>
                    <a:pt x="0" y="139922"/>
                  </a:lnTo>
                  <a:close/>
                </a:path>
              </a:pathLst>
            </a:custGeom>
            <a:solidFill>
              <a:srgbClr val="AAC6E7"/>
            </a:solidFill>
            <a:ln w="7620">
              <a:solidFill>
                <a:srgbClr val="437870"/>
              </a:solidFill>
            </a:ln>
          </p:spPr>
        </p:sp>
        <p:sp>
          <p:nvSpPr>
            <p:cNvPr id="247" name="Polygon 247"/>
            <p:cNvSpPr/>
            <p:nvPr/>
          </p:nvSpPr>
          <p:spPr>
            <a:xfrm>
              <a:off x="9467850" y="2603182"/>
              <a:ext cx="239458" cy="247840"/>
            </a:xfrm>
            <a:custGeom>
              <a:avLst/>
              <a:gdLst/>
              <a:ahLst/>
              <a:cxnLst/>
              <a:rect l="l" t="t" r="r" b="b"/>
              <a:pathLst>
                <a:path w="239458" h="247840">
                  <a:moveTo>
                    <a:pt x="119729" y="0"/>
                  </a:moveTo>
                  <a:lnTo>
                    <a:pt x="239458" y="46958"/>
                  </a:lnTo>
                  <a:lnTo>
                    <a:pt x="119729" y="247840"/>
                  </a:lnTo>
                  <a:lnTo>
                    <a:pt x="0" y="173069"/>
                  </a:lnTo>
                  <a:close/>
                </a:path>
              </a:pathLst>
            </a:custGeom>
            <a:solidFill>
              <a:srgbClr val="AAC6E7"/>
            </a:solidFill>
            <a:ln w="7620">
              <a:solidFill>
                <a:srgbClr val="437870"/>
              </a:solidFill>
            </a:ln>
          </p:spPr>
        </p:sp>
        <p:sp>
          <p:nvSpPr>
            <p:cNvPr id="248" name="Polygon 248"/>
            <p:cNvSpPr/>
            <p:nvPr/>
          </p:nvSpPr>
          <p:spPr>
            <a:xfrm>
              <a:off x="9587579" y="2650141"/>
              <a:ext cx="239458" cy="263842"/>
            </a:xfrm>
            <a:custGeom>
              <a:avLst/>
              <a:gdLst/>
              <a:ahLst/>
              <a:cxnLst/>
              <a:rect l="l" t="t" r="r" b="b"/>
              <a:pathLst>
                <a:path w="239458" h="263842">
                  <a:moveTo>
                    <a:pt x="119729" y="0"/>
                  </a:moveTo>
                  <a:lnTo>
                    <a:pt x="239458" y="51340"/>
                  </a:lnTo>
                  <a:lnTo>
                    <a:pt x="119729" y="263842"/>
                  </a:lnTo>
                  <a:lnTo>
                    <a:pt x="0" y="200882"/>
                  </a:lnTo>
                  <a:close/>
                </a:path>
              </a:pathLst>
            </a:custGeom>
            <a:solidFill>
              <a:srgbClr val="ABC7E7"/>
            </a:solidFill>
            <a:ln w="7620">
              <a:solidFill>
                <a:srgbClr val="437870"/>
              </a:solidFill>
            </a:ln>
          </p:spPr>
        </p:sp>
        <p:sp>
          <p:nvSpPr>
            <p:cNvPr id="249" name="Polygon 249"/>
            <p:cNvSpPr/>
            <p:nvPr/>
          </p:nvSpPr>
          <p:spPr>
            <a:xfrm>
              <a:off x="9707308" y="2701480"/>
              <a:ext cx="239554" cy="272034"/>
            </a:xfrm>
            <a:custGeom>
              <a:avLst/>
              <a:gdLst/>
              <a:ahLst/>
              <a:cxnLst/>
              <a:rect l="l" t="t" r="r" b="b"/>
              <a:pathLst>
                <a:path w="239554" h="272034">
                  <a:moveTo>
                    <a:pt x="119729" y="0"/>
                  </a:moveTo>
                  <a:lnTo>
                    <a:pt x="239554" y="84963"/>
                  </a:lnTo>
                  <a:lnTo>
                    <a:pt x="119729" y="272034"/>
                  </a:lnTo>
                  <a:lnTo>
                    <a:pt x="0" y="212503"/>
                  </a:lnTo>
                  <a:close/>
                </a:path>
              </a:pathLst>
            </a:custGeom>
            <a:solidFill>
              <a:srgbClr val="ACC7E7"/>
            </a:solidFill>
            <a:ln w="7620">
              <a:solidFill>
                <a:srgbClr val="437870"/>
              </a:solidFill>
            </a:ln>
          </p:spPr>
        </p:sp>
        <p:sp>
          <p:nvSpPr>
            <p:cNvPr id="250" name="Polygon 250"/>
            <p:cNvSpPr/>
            <p:nvPr/>
          </p:nvSpPr>
          <p:spPr>
            <a:xfrm>
              <a:off x="9827038" y="2786444"/>
              <a:ext cx="239554" cy="253746"/>
            </a:xfrm>
            <a:custGeom>
              <a:avLst/>
              <a:gdLst/>
              <a:ahLst/>
              <a:cxnLst/>
              <a:rect l="l" t="t" r="r" b="b"/>
              <a:pathLst>
                <a:path w="239554" h="253746">
                  <a:moveTo>
                    <a:pt x="119824" y="0"/>
                  </a:moveTo>
                  <a:lnTo>
                    <a:pt x="239554" y="127063"/>
                  </a:lnTo>
                  <a:lnTo>
                    <a:pt x="119824" y="253746"/>
                  </a:lnTo>
                  <a:lnTo>
                    <a:pt x="0" y="187071"/>
                  </a:lnTo>
                  <a:close/>
                </a:path>
              </a:pathLst>
            </a:custGeom>
            <a:solidFill>
              <a:srgbClr val="AEC9E7"/>
            </a:solidFill>
            <a:ln w="7620">
              <a:solidFill>
                <a:srgbClr val="437870"/>
              </a:solidFill>
            </a:ln>
          </p:spPr>
        </p:sp>
        <p:sp>
          <p:nvSpPr>
            <p:cNvPr id="251" name="Polygon 251"/>
            <p:cNvSpPr/>
            <p:nvPr/>
          </p:nvSpPr>
          <p:spPr>
            <a:xfrm>
              <a:off x="9946862" y="2913507"/>
              <a:ext cx="239459" cy="195834"/>
            </a:xfrm>
            <a:custGeom>
              <a:avLst/>
              <a:gdLst/>
              <a:ahLst/>
              <a:cxnLst/>
              <a:rect l="l" t="t" r="r" b="b"/>
              <a:pathLst>
                <a:path w="239459" h="195834">
                  <a:moveTo>
                    <a:pt x="119729" y="0"/>
                  </a:moveTo>
                  <a:lnTo>
                    <a:pt x="239459" y="141256"/>
                  </a:lnTo>
                  <a:lnTo>
                    <a:pt x="119729" y="195834"/>
                  </a:lnTo>
                  <a:lnTo>
                    <a:pt x="0" y="126683"/>
                  </a:lnTo>
                  <a:close/>
                </a:path>
              </a:pathLst>
            </a:custGeom>
            <a:solidFill>
              <a:srgbClr val="B3CCE6"/>
            </a:solidFill>
            <a:ln w="7620">
              <a:solidFill>
                <a:srgbClr val="437870"/>
              </a:solidFill>
            </a:ln>
          </p:spPr>
        </p:sp>
        <p:sp>
          <p:nvSpPr>
            <p:cNvPr id="252" name="Polygon 252"/>
            <p:cNvSpPr/>
            <p:nvPr/>
          </p:nvSpPr>
          <p:spPr>
            <a:xfrm>
              <a:off x="10066591" y="3054763"/>
              <a:ext cx="239459" cy="127159"/>
            </a:xfrm>
            <a:custGeom>
              <a:avLst/>
              <a:gdLst/>
              <a:ahLst/>
              <a:cxnLst/>
              <a:rect l="l" t="t" r="r" b="b"/>
              <a:pathLst>
                <a:path w="239459" h="127159">
                  <a:moveTo>
                    <a:pt x="119729" y="0"/>
                  </a:moveTo>
                  <a:lnTo>
                    <a:pt x="239459" y="127159"/>
                  </a:lnTo>
                  <a:lnTo>
                    <a:pt x="119729" y="121253"/>
                  </a:lnTo>
                  <a:lnTo>
                    <a:pt x="0" y="54578"/>
                  </a:lnTo>
                  <a:close/>
                </a:path>
              </a:pathLst>
            </a:custGeom>
            <a:solidFill>
              <a:srgbClr val="B7CFE5"/>
            </a:solidFill>
            <a:ln w="7620">
              <a:solidFill>
                <a:srgbClr val="437870"/>
              </a:solidFill>
            </a:ln>
          </p:spPr>
        </p:sp>
        <p:sp>
          <p:nvSpPr>
            <p:cNvPr id="253" name="Polygon 253"/>
            <p:cNvSpPr/>
            <p:nvPr/>
          </p:nvSpPr>
          <p:spPr>
            <a:xfrm>
              <a:off x="10186321" y="3176016"/>
              <a:ext cx="239458" cy="90773"/>
            </a:xfrm>
            <a:custGeom>
              <a:avLst/>
              <a:gdLst/>
              <a:ahLst/>
              <a:cxnLst/>
              <a:rect l="l" t="t" r="r" b="b"/>
              <a:pathLst>
                <a:path w="239458" h="90773">
                  <a:moveTo>
                    <a:pt x="119729" y="5906"/>
                  </a:moveTo>
                  <a:lnTo>
                    <a:pt x="239458" y="90773"/>
                  </a:lnTo>
                  <a:lnTo>
                    <a:pt x="119729" y="59626"/>
                  </a:lnTo>
                  <a:lnTo>
                    <a:pt x="0" y="0"/>
                  </a:lnTo>
                  <a:close/>
                </a:path>
              </a:pathLst>
            </a:custGeom>
            <a:solidFill>
              <a:srgbClr val="BAD1E5"/>
            </a:solidFill>
            <a:ln w="7620">
              <a:solidFill>
                <a:srgbClr val="437870"/>
              </a:solidFill>
            </a:ln>
          </p:spPr>
        </p:sp>
        <p:sp>
          <p:nvSpPr>
            <p:cNvPr id="254" name="Polygon 254"/>
            <p:cNvSpPr/>
            <p:nvPr/>
          </p:nvSpPr>
          <p:spPr>
            <a:xfrm>
              <a:off x="10306050" y="3235642"/>
              <a:ext cx="239459" cy="64770"/>
            </a:xfrm>
            <a:custGeom>
              <a:avLst/>
              <a:gdLst/>
              <a:ahLst/>
              <a:cxnLst/>
              <a:rect l="l" t="t" r="r" b="b"/>
              <a:pathLst>
                <a:path w="239459" h="64770">
                  <a:moveTo>
                    <a:pt x="119729" y="31147"/>
                  </a:moveTo>
                  <a:lnTo>
                    <a:pt x="239459" y="64770"/>
                  </a:lnTo>
                  <a:lnTo>
                    <a:pt x="119729" y="47720"/>
                  </a:lnTo>
                  <a:lnTo>
                    <a:pt x="0" y="0"/>
                  </a:lnTo>
                  <a:close/>
                </a:path>
              </a:pathLst>
            </a:custGeom>
            <a:solidFill>
              <a:srgbClr val="BAD1E5"/>
            </a:solidFill>
            <a:ln w="7620">
              <a:solidFill>
                <a:srgbClr val="437870"/>
              </a:solidFill>
            </a:ln>
          </p:spPr>
        </p:sp>
        <p:sp>
          <p:nvSpPr>
            <p:cNvPr id="255" name="Polygon 255"/>
            <p:cNvSpPr/>
            <p:nvPr/>
          </p:nvSpPr>
          <p:spPr>
            <a:xfrm>
              <a:off x="10425779" y="3283363"/>
              <a:ext cx="239459" cy="38386"/>
            </a:xfrm>
            <a:custGeom>
              <a:avLst/>
              <a:gdLst/>
              <a:ahLst/>
              <a:cxnLst/>
              <a:rect l="l" t="t" r="r" b="b"/>
              <a:pathLst>
                <a:path w="239459" h="38386">
                  <a:moveTo>
                    <a:pt x="119729" y="17050"/>
                  </a:moveTo>
                  <a:lnTo>
                    <a:pt x="239459" y="21908"/>
                  </a:lnTo>
                  <a:lnTo>
                    <a:pt x="119729" y="38386"/>
                  </a:lnTo>
                  <a:lnTo>
                    <a:pt x="0" y="0"/>
                  </a:lnTo>
                  <a:close/>
                </a:path>
              </a:pathLst>
            </a:custGeom>
            <a:solidFill>
              <a:srgbClr val="B8CFE5"/>
            </a:solidFill>
            <a:ln w="7620">
              <a:solidFill>
                <a:srgbClr val="437870"/>
              </a:solidFill>
            </a:ln>
          </p:spPr>
        </p:sp>
        <p:sp>
          <p:nvSpPr>
            <p:cNvPr id="256" name="Polygon 256"/>
            <p:cNvSpPr/>
            <p:nvPr/>
          </p:nvSpPr>
          <p:spPr>
            <a:xfrm>
              <a:off x="10545509" y="3300412"/>
              <a:ext cx="239554" cy="56674"/>
            </a:xfrm>
            <a:custGeom>
              <a:avLst/>
              <a:gdLst/>
              <a:ahLst/>
              <a:cxnLst/>
              <a:rect l="l" t="t" r="r" b="b"/>
              <a:pathLst>
                <a:path w="239554" h="56674">
                  <a:moveTo>
                    <a:pt x="119729" y="4858"/>
                  </a:moveTo>
                  <a:lnTo>
                    <a:pt x="239554" y="0"/>
                  </a:lnTo>
                  <a:lnTo>
                    <a:pt x="119729" y="56674"/>
                  </a:lnTo>
                  <a:lnTo>
                    <a:pt x="0" y="21336"/>
                  </a:lnTo>
                  <a:close/>
                </a:path>
              </a:pathLst>
            </a:custGeom>
            <a:solidFill>
              <a:srgbClr val="B5CDE5"/>
            </a:solidFill>
            <a:ln w="7620">
              <a:solidFill>
                <a:srgbClr val="437870"/>
              </a:solidFill>
            </a:ln>
          </p:spPr>
        </p:sp>
        <p:sp>
          <p:nvSpPr>
            <p:cNvPr id="257" name="Polygon 257"/>
            <p:cNvSpPr/>
            <p:nvPr/>
          </p:nvSpPr>
          <p:spPr>
            <a:xfrm>
              <a:off x="10665238" y="3300412"/>
              <a:ext cx="239554" cy="95155"/>
            </a:xfrm>
            <a:custGeom>
              <a:avLst/>
              <a:gdLst/>
              <a:ahLst/>
              <a:cxnLst/>
              <a:rect l="l" t="t" r="r" b="b"/>
              <a:pathLst>
                <a:path w="239554" h="95155">
                  <a:moveTo>
                    <a:pt x="119824" y="0"/>
                  </a:moveTo>
                  <a:lnTo>
                    <a:pt x="239554" y="4858"/>
                  </a:lnTo>
                  <a:lnTo>
                    <a:pt x="119824" y="95155"/>
                  </a:lnTo>
                  <a:lnTo>
                    <a:pt x="0" y="56674"/>
                  </a:lnTo>
                  <a:close/>
                </a:path>
              </a:pathLst>
            </a:custGeom>
            <a:solidFill>
              <a:srgbClr val="B1CBE6"/>
            </a:solidFill>
            <a:ln w="7620">
              <a:solidFill>
                <a:srgbClr val="437870"/>
              </a:solidFill>
            </a:ln>
          </p:spPr>
        </p:sp>
        <p:sp>
          <p:nvSpPr>
            <p:cNvPr id="258" name="Polygon 258"/>
            <p:cNvSpPr/>
            <p:nvPr/>
          </p:nvSpPr>
          <p:spPr>
            <a:xfrm>
              <a:off x="8988838" y="2559844"/>
              <a:ext cx="239554" cy="165830"/>
            </a:xfrm>
            <a:custGeom>
              <a:avLst/>
              <a:gdLst/>
              <a:ahLst/>
              <a:cxnLst/>
              <a:rect l="l" t="t" r="r" b="b"/>
              <a:pathLst>
                <a:path w="239554" h="165830">
                  <a:moveTo>
                    <a:pt x="119824" y="0"/>
                  </a:moveTo>
                  <a:lnTo>
                    <a:pt x="239554" y="62960"/>
                  </a:lnTo>
                  <a:lnTo>
                    <a:pt x="119824" y="165830"/>
                  </a:lnTo>
                  <a:lnTo>
                    <a:pt x="0" y="93059"/>
                  </a:lnTo>
                  <a:close/>
                </a:path>
              </a:pathLst>
            </a:custGeom>
            <a:solidFill>
              <a:srgbClr val="ADC8E7"/>
            </a:solidFill>
            <a:ln w="7620">
              <a:solidFill>
                <a:srgbClr val="437870"/>
              </a:solidFill>
            </a:ln>
          </p:spPr>
        </p:sp>
        <p:sp>
          <p:nvSpPr>
            <p:cNvPr id="259" name="Polygon 259"/>
            <p:cNvSpPr/>
            <p:nvPr/>
          </p:nvSpPr>
          <p:spPr>
            <a:xfrm>
              <a:off x="9108662" y="2622804"/>
              <a:ext cx="239458" cy="200787"/>
            </a:xfrm>
            <a:custGeom>
              <a:avLst/>
              <a:gdLst/>
              <a:ahLst/>
              <a:cxnLst/>
              <a:rect l="l" t="t" r="r" b="b"/>
              <a:pathLst>
                <a:path w="239458" h="200787">
                  <a:moveTo>
                    <a:pt x="119729" y="0"/>
                  </a:moveTo>
                  <a:lnTo>
                    <a:pt x="239458" y="74771"/>
                  </a:lnTo>
                  <a:lnTo>
                    <a:pt x="119729" y="200787"/>
                  </a:lnTo>
                  <a:lnTo>
                    <a:pt x="0" y="102870"/>
                  </a:lnTo>
                  <a:close/>
                </a:path>
              </a:pathLst>
            </a:custGeom>
            <a:solidFill>
              <a:srgbClr val="AFC9E6"/>
            </a:solidFill>
            <a:ln w="7620">
              <a:solidFill>
                <a:srgbClr val="437870"/>
              </a:solidFill>
            </a:ln>
          </p:spPr>
        </p:sp>
        <p:sp>
          <p:nvSpPr>
            <p:cNvPr id="260" name="Polygon 260"/>
            <p:cNvSpPr/>
            <p:nvPr/>
          </p:nvSpPr>
          <p:spPr>
            <a:xfrm>
              <a:off x="9228392" y="2697575"/>
              <a:ext cx="239458" cy="232505"/>
            </a:xfrm>
            <a:custGeom>
              <a:avLst/>
              <a:gdLst/>
              <a:ahLst/>
              <a:cxnLst/>
              <a:rect l="l" t="t" r="r" b="b"/>
              <a:pathLst>
                <a:path w="239458" h="232505">
                  <a:moveTo>
                    <a:pt x="119729" y="0"/>
                  </a:moveTo>
                  <a:lnTo>
                    <a:pt x="239458" y="78677"/>
                  </a:lnTo>
                  <a:lnTo>
                    <a:pt x="119729" y="232505"/>
                  </a:lnTo>
                  <a:lnTo>
                    <a:pt x="0" y="126016"/>
                  </a:lnTo>
                  <a:close/>
                </a:path>
              </a:pathLst>
            </a:custGeom>
            <a:solidFill>
              <a:srgbClr val="B2CCE6"/>
            </a:solidFill>
            <a:ln w="7620">
              <a:solidFill>
                <a:srgbClr val="437870"/>
              </a:solidFill>
            </a:ln>
          </p:spPr>
        </p:sp>
        <p:sp>
          <p:nvSpPr>
            <p:cNvPr id="261" name="Polygon 261"/>
            <p:cNvSpPr/>
            <p:nvPr/>
          </p:nvSpPr>
          <p:spPr>
            <a:xfrm>
              <a:off x="9348121" y="2776252"/>
              <a:ext cx="239459" cy="251841"/>
            </a:xfrm>
            <a:custGeom>
              <a:avLst/>
              <a:gdLst/>
              <a:ahLst/>
              <a:cxnLst/>
              <a:rect l="l" t="t" r="r" b="b"/>
              <a:pathLst>
                <a:path w="239459" h="251841">
                  <a:moveTo>
                    <a:pt x="119729" y="0"/>
                  </a:moveTo>
                  <a:lnTo>
                    <a:pt x="239459" y="74771"/>
                  </a:lnTo>
                  <a:lnTo>
                    <a:pt x="119729" y="251841"/>
                  </a:lnTo>
                  <a:lnTo>
                    <a:pt x="0" y="153829"/>
                  </a:lnTo>
                  <a:close/>
                </a:path>
              </a:pathLst>
            </a:custGeom>
            <a:solidFill>
              <a:srgbClr val="B6CEE5"/>
            </a:solidFill>
            <a:ln w="7620">
              <a:solidFill>
                <a:srgbClr val="437870"/>
              </a:solidFill>
            </a:ln>
          </p:spPr>
        </p:sp>
        <p:sp>
          <p:nvSpPr>
            <p:cNvPr id="262" name="Polygon 262"/>
            <p:cNvSpPr/>
            <p:nvPr/>
          </p:nvSpPr>
          <p:spPr>
            <a:xfrm>
              <a:off x="9467850" y="2851023"/>
              <a:ext cx="239458" cy="249746"/>
            </a:xfrm>
            <a:custGeom>
              <a:avLst/>
              <a:gdLst/>
              <a:ahLst/>
              <a:cxnLst/>
              <a:rect l="l" t="t" r="r" b="b"/>
              <a:pathLst>
                <a:path w="239458" h="249746">
                  <a:moveTo>
                    <a:pt x="119729" y="0"/>
                  </a:moveTo>
                  <a:lnTo>
                    <a:pt x="239458" y="62960"/>
                  </a:lnTo>
                  <a:lnTo>
                    <a:pt x="119729" y="249746"/>
                  </a:lnTo>
                  <a:lnTo>
                    <a:pt x="0" y="177070"/>
                  </a:lnTo>
                  <a:close/>
                </a:path>
              </a:pathLst>
            </a:custGeom>
            <a:solidFill>
              <a:srgbClr val="B8CFE5"/>
            </a:solidFill>
            <a:ln w="7620">
              <a:solidFill>
                <a:srgbClr val="437870"/>
              </a:solidFill>
            </a:ln>
          </p:spPr>
        </p:sp>
        <p:sp>
          <p:nvSpPr>
            <p:cNvPr id="263" name="Polygon 263"/>
            <p:cNvSpPr/>
            <p:nvPr/>
          </p:nvSpPr>
          <p:spPr>
            <a:xfrm>
              <a:off x="9587579" y="2913983"/>
              <a:ext cx="239458" cy="225171"/>
            </a:xfrm>
            <a:custGeom>
              <a:avLst/>
              <a:gdLst/>
              <a:ahLst/>
              <a:cxnLst/>
              <a:rect l="l" t="t" r="r" b="b"/>
              <a:pathLst>
                <a:path w="239458" h="225171">
                  <a:moveTo>
                    <a:pt x="119729" y="0"/>
                  </a:moveTo>
                  <a:lnTo>
                    <a:pt x="239458" y="59531"/>
                  </a:lnTo>
                  <a:lnTo>
                    <a:pt x="119729" y="225171"/>
                  </a:lnTo>
                  <a:lnTo>
                    <a:pt x="0" y="186785"/>
                  </a:lnTo>
                  <a:close/>
                </a:path>
              </a:pathLst>
            </a:custGeom>
            <a:solidFill>
              <a:srgbClr val="B8CFE5"/>
            </a:solidFill>
            <a:ln w="7620">
              <a:solidFill>
                <a:srgbClr val="437870"/>
              </a:solidFill>
            </a:ln>
          </p:spPr>
        </p:sp>
        <p:sp>
          <p:nvSpPr>
            <p:cNvPr id="264" name="Polygon 264"/>
            <p:cNvSpPr/>
            <p:nvPr/>
          </p:nvSpPr>
          <p:spPr>
            <a:xfrm>
              <a:off x="9707308" y="2973514"/>
              <a:ext cx="239554" cy="181642"/>
            </a:xfrm>
            <a:custGeom>
              <a:avLst/>
              <a:gdLst/>
              <a:ahLst/>
              <a:cxnLst/>
              <a:rect l="l" t="t" r="r" b="b"/>
              <a:pathLst>
                <a:path w="239554" h="181642">
                  <a:moveTo>
                    <a:pt x="119729" y="0"/>
                  </a:moveTo>
                  <a:lnTo>
                    <a:pt x="239554" y="66675"/>
                  </a:lnTo>
                  <a:lnTo>
                    <a:pt x="119729" y="181642"/>
                  </a:lnTo>
                  <a:lnTo>
                    <a:pt x="0" y="165640"/>
                  </a:lnTo>
                  <a:close/>
                </a:path>
              </a:pathLst>
            </a:custGeom>
            <a:solidFill>
              <a:srgbClr val="B7CFE5"/>
            </a:solidFill>
            <a:ln w="7620">
              <a:solidFill>
                <a:srgbClr val="437870"/>
              </a:solidFill>
            </a:ln>
          </p:spPr>
        </p:sp>
        <p:sp>
          <p:nvSpPr>
            <p:cNvPr id="265" name="Polygon 265"/>
            <p:cNvSpPr/>
            <p:nvPr/>
          </p:nvSpPr>
          <p:spPr>
            <a:xfrm>
              <a:off x="9827038" y="3040190"/>
              <a:ext cx="239554" cy="123635"/>
            </a:xfrm>
            <a:custGeom>
              <a:avLst/>
              <a:gdLst/>
              <a:ahLst/>
              <a:cxnLst/>
              <a:rect l="l" t="t" r="r" b="b"/>
              <a:pathLst>
                <a:path w="239554" h="123635">
                  <a:moveTo>
                    <a:pt x="119824" y="0"/>
                  </a:moveTo>
                  <a:lnTo>
                    <a:pt x="239554" y="69151"/>
                  </a:lnTo>
                  <a:lnTo>
                    <a:pt x="119824" y="123635"/>
                  </a:lnTo>
                  <a:lnTo>
                    <a:pt x="0" y="114967"/>
                  </a:lnTo>
                  <a:close/>
                </a:path>
              </a:pathLst>
            </a:custGeom>
            <a:solidFill>
              <a:srgbClr val="B6CEE5"/>
            </a:solidFill>
            <a:ln w="7620">
              <a:solidFill>
                <a:srgbClr val="437870"/>
              </a:solidFill>
            </a:ln>
          </p:spPr>
        </p:sp>
        <p:sp>
          <p:nvSpPr>
            <p:cNvPr id="266" name="Polygon 266"/>
            <p:cNvSpPr/>
            <p:nvPr/>
          </p:nvSpPr>
          <p:spPr>
            <a:xfrm>
              <a:off x="9946862" y="3109341"/>
              <a:ext cx="239459" cy="70580"/>
            </a:xfrm>
            <a:custGeom>
              <a:avLst/>
              <a:gdLst/>
              <a:ahLst/>
              <a:cxnLst/>
              <a:rect l="l" t="t" r="r" b="b"/>
              <a:pathLst>
                <a:path w="239459" h="70580">
                  <a:moveTo>
                    <a:pt x="119729" y="0"/>
                  </a:moveTo>
                  <a:lnTo>
                    <a:pt x="239459" y="66675"/>
                  </a:lnTo>
                  <a:lnTo>
                    <a:pt x="119729" y="70580"/>
                  </a:lnTo>
                  <a:lnTo>
                    <a:pt x="0" y="54483"/>
                  </a:lnTo>
                  <a:close/>
                </a:path>
              </a:pathLst>
            </a:custGeom>
            <a:solidFill>
              <a:srgbClr val="B5CDE6"/>
            </a:solidFill>
            <a:ln w="7620">
              <a:solidFill>
                <a:srgbClr val="437870"/>
              </a:solidFill>
            </a:ln>
          </p:spPr>
        </p:sp>
        <p:sp>
          <p:nvSpPr>
            <p:cNvPr id="267" name="Polygon 267"/>
            <p:cNvSpPr/>
            <p:nvPr/>
          </p:nvSpPr>
          <p:spPr>
            <a:xfrm>
              <a:off x="10066591" y="3176016"/>
              <a:ext cx="239459" cy="59626"/>
            </a:xfrm>
            <a:custGeom>
              <a:avLst/>
              <a:gdLst/>
              <a:ahLst/>
              <a:cxnLst/>
              <a:rect l="l" t="t" r="r" b="b"/>
              <a:pathLst>
                <a:path w="239459" h="59626">
                  <a:moveTo>
                    <a:pt x="119729" y="0"/>
                  </a:moveTo>
                  <a:lnTo>
                    <a:pt x="239459" y="59626"/>
                  </a:lnTo>
                  <a:lnTo>
                    <a:pt x="119729" y="42291"/>
                  </a:lnTo>
                  <a:lnTo>
                    <a:pt x="0" y="3905"/>
                  </a:lnTo>
                  <a:close/>
                </a:path>
              </a:pathLst>
            </a:custGeom>
            <a:solidFill>
              <a:srgbClr val="B4CDE6"/>
            </a:solidFill>
            <a:ln w="7620">
              <a:solidFill>
                <a:srgbClr val="437870"/>
              </a:solidFill>
            </a:ln>
          </p:spPr>
        </p:sp>
        <p:sp>
          <p:nvSpPr>
            <p:cNvPr id="268" name="Polygon 268"/>
            <p:cNvSpPr/>
            <p:nvPr/>
          </p:nvSpPr>
          <p:spPr>
            <a:xfrm>
              <a:off x="10186321" y="3218307"/>
              <a:ext cx="239458" cy="65056"/>
            </a:xfrm>
            <a:custGeom>
              <a:avLst/>
              <a:gdLst/>
              <a:ahLst/>
              <a:cxnLst/>
              <a:rect l="l" t="t" r="r" b="b"/>
              <a:pathLst>
                <a:path w="239458" h="65056">
                  <a:moveTo>
                    <a:pt x="119729" y="17335"/>
                  </a:moveTo>
                  <a:lnTo>
                    <a:pt x="239458" y="65056"/>
                  </a:lnTo>
                  <a:lnTo>
                    <a:pt x="119729" y="59531"/>
                  </a:lnTo>
                  <a:lnTo>
                    <a:pt x="0" y="0"/>
                  </a:lnTo>
                  <a:close/>
                </a:path>
              </a:pathLst>
            </a:custGeom>
            <a:solidFill>
              <a:srgbClr val="B4CCE6"/>
            </a:solidFill>
            <a:ln w="7620">
              <a:solidFill>
                <a:srgbClr val="437870"/>
              </a:solidFill>
            </a:ln>
          </p:spPr>
        </p:sp>
        <p:sp>
          <p:nvSpPr>
            <p:cNvPr id="269" name="Polygon 269"/>
            <p:cNvSpPr/>
            <p:nvPr/>
          </p:nvSpPr>
          <p:spPr>
            <a:xfrm>
              <a:off x="10306050" y="3277838"/>
              <a:ext cx="239459" cy="66580"/>
            </a:xfrm>
            <a:custGeom>
              <a:avLst/>
              <a:gdLst/>
              <a:ahLst/>
              <a:cxnLst/>
              <a:rect l="l" t="t" r="r" b="b"/>
              <a:pathLst>
                <a:path w="239459" h="66580">
                  <a:moveTo>
                    <a:pt x="119729" y="5524"/>
                  </a:moveTo>
                  <a:lnTo>
                    <a:pt x="239459" y="43910"/>
                  </a:lnTo>
                  <a:lnTo>
                    <a:pt x="119729" y="66580"/>
                  </a:lnTo>
                  <a:lnTo>
                    <a:pt x="0" y="0"/>
                  </a:lnTo>
                  <a:close/>
                </a:path>
              </a:pathLst>
            </a:custGeom>
            <a:solidFill>
              <a:srgbClr val="B3CCE6"/>
            </a:solidFill>
            <a:ln w="7620">
              <a:solidFill>
                <a:srgbClr val="437870"/>
              </a:solidFill>
            </a:ln>
          </p:spPr>
        </p:sp>
        <p:sp>
          <p:nvSpPr>
            <p:cNvPr id="270" name="Polygon 270"/>
            <p:cNvSpPr/>
            <p:nvPr/>
          </p:nvSpPr>
          <p:spPr>
            <a:xfrm>
              <a:off x="10425779" y="3321748"/>
              <a:ext cx="239459" cy="91631"/>
            </a:xfrm>
            <a:custGeom>
              <a:avLst/>
              <a:gdLst/>
              <a:ahLst/>
              <a:cxnLst/>
              <a:rect l="l" t="t" r="r" b="b"/>
              <a:pathLst>
                <a:path w="239459" h="91631">
                  <a:moveTo>
                    <a:pt x="119729" y="0"/>
                  </a:moveTo>
                  <a:lnTo>
                    <a:pt x="239459" y="35338"/>
                  </a:lnTo>
                  <a:lnTo>
                    <a:pt x="119729" y="91631"/>
                  </a:lnTo>
                  <a:lnTo>
                    <a:pt x="0" y="22669"/>
                  </a:lnTo>
                  <a:close/>
                </a:path>
              </a:pathLst>
            </a:custGeom>
            <a:solidFill>
              <a:srgbClr val="B3CCE6"/>
            </a:solidFill>
            <a:ln w="7620">
              <a:solidFill>
                <a:srgbClr val="437870"/>
              </a:solidFill>
            </a:ln>
          </p:spPr>
        </p:sp>
        <p:sp>
          <p:nvSpPr>
            <p:cNvPr id="271" name="Polygon 271"/>
            <p:cNvSpPr/>
            <p:nvPr/>
          </p:nvSpPr>
          <p:spPr>
            <a:xfrm>
              <a:off x="10545509" y="3357086"/>
              <a:ext cx="239554" cy="122968"/>
            </a:xfrm>
            <a:custGeom>
              <a:avLst/>
              <a:gdLst/>
              <a:ahLst/>
              <a:cxnLst/>
              <a:rect l="l" t="t" r="r" b="b"/>
              <a:pathLst>
                <a:path w="239554" h="122968">
                  <a:moveTo>
                    <a:pt x="119729" y="0"/>
                  </a:moveTo>
                  <a:lnTo>
                    <a:pt x="239554" y="38481"/>
                  </a:lnTo>
                  <a:lnTo>
                    <a:pt x="119729" y="122968"/>
                  </a:lnTo>
                  <a:lnTo>
                    <a:pt x="0" y="56293"/>
                  </a:lnTo>
                  <a:close/>
                </a:path>
              </a:pathLst>
            </a:custGeom>
            <a:solidFill>
              <a:srgbClr val="B3CCE6"/>
            </a:solidFill>
            <a:ln w="7620">
              <a:solidFill>
                <a:srgbClr val="437870"/>
              </a:solidFill>
            </a:ln>
          </p:spPr>
        </p:sp>
        <p:sp>
          <p:nvSpPr>
            <p:cNvPr id="272" name="Polygon 272"/>
            <p:cNvSpPr/>
            <p:nvPr/>
          </p:nvSpPr>
          <p:spPr>
            <a:xfrm>
              <a:off x="8869108" y="2652903"/>
              <a:ext cx="239554" cy="147447"/>
            </a:xfrm>
            <a:custGeom>
              <a:avLst/>
              <a:gdLst/>
              <a:ahLst/>
              <a:cxnLst/>
              <a:rect l="l" t="t" r="r" b="b"/>
              <a:pathLst>
                <a:path w="239554" h="147447">
                  <a:moveTo>
                    <a:pt x="119729" y="0"/>
                  </a:moveTo>
                  <a:lnTo>
                    <a:pt x="239554" y="72771"/>
                  </a:lnTo>
                  <a:lnTo>
                    <a:pt x="119729" y="147447"/>
                  </a:lnTo>
                  <a:lnTo>
                    <a:pt x="0" y="70676"/>
                  </a:lnTo>
                  <a:close/>
                </a:path>
              </a:pathLst>
            </a:custGeom>
            <a:solidFill>
              <a:srgbClr val="B0CAE6"/>
            </a:solidFill>
            <a:ln w="7620">
              <a:solidFill>
                <a:srgbClr val="437870"/>
              </a:solidFill>
            </a:ln>
          </p:spPr>
        </p:sp>
        <p:sp>
          <p:nvSpPr>
            <p:cNvPr id="273" name="Polygon 273"/>
            <p:cNvSpPr/>
            <p:nvPr/>
          </p:nvSpPr>
          <p:spPr>
            <a:xfrm>
              <a:off x="8988838" y="2725674"/>
              <a:ext cx="239554" cy="182404"/>
            </a:xfrm>
            <a:custGeom>
              <a:avLst/>
              <a:gdLst/>
              <a:ahLst/>
              <a:cxnLst/>
              <a:rect l="l" t="t" r="r" b="b"/>
              <a:pathLst>
                <a:path w="239554" h="182404">
                  <a:moveTo>
                    <a:pt x="119824" y="0"/>
                  </a:moveTo>
                  <a:lnTo>
                    <a:pt x="239554" y="97917"/>
                  </a:lnTo>
                  <a:lnTo>
                    <a:pt x="119824" y="182404"/>
                  </a:lnTo>
                  <a:lnTo>
                    <a:pt x="0" y="74676"/>
                  </a:lnTo>
                  <a:close/>
                </a:path>
              </a:pathLst>
            </a:custGeom>
            <a:solidFill>
              <a:srgbClr val="B3CCE6"/>
            </a:solidFill>
            <a:ln w="7620">
              <a:solidFill>
                <a:srgbClr val="437870"/>
              </a:solidFill>
            </a:ln>
          </p:spPr>
        </p:sp>
        <p:sp>
          <p:nvSpPr>
            <p:cNvPr id="274" name="Polygon 274"/>
            <p:cNvSpPr/>
            <p:nvPr/>
          </p:nvSpPr>
          <p:spPr>
            <a:xfrm>
              <a:off x="9108662" y="2823591"/>
              <a:ext cx="239458" cy="202597"/>
            </a:xfrm>
            <a:custGeom>
              <a:avLst/>
              <a:gdLst/>
              <a:ahLst/>
              <a:cxnLst/>
              <a:rect l="l" t="t" r="r" b="b"/>
              <a:pathLst>
                <a:path w="239458" h="202597">
                  <a:moveTo>
                    <a:pt x="119729" y="0"/>
                  </a:moveTo>
                  <a:lnTo>
                    <a:pt x="239458" y="106490"/>
                  </a:lnTo>
                  <a:lnTo>
                    <a:pt x="119729" y="202597"/>
                  </a:lnTo>
                  <a:lnTo>
                    <a:pt x="0" y="84487"/>
                  </a:lnTo>
                  <a:close/>
                </a:path>
              </a:pathLst>
            </a:custGeom>
            <a:solidFill>
              <a:srgbClr val="B8CFE5"/>
            </a:solidFill>
            <a:ln w="7620">
              <a:solidFill>
                <a:srgbClr val="437870"/>
              </a:solidFill>
            </a:ln>
          </p:spPr>
        </p:sp>
        <p:sp>
          <p:nvSpPr>
            <p:cNvPr id="275" name="Polygon 275"/>
            <p:cNvSpPr/>
            <p:nvPr/>
          </p:nvSpPr>
          <p:spPr>
            <a:xfrm>
              <a:off x="9228392" y="2930080"/>
              <a:ext cx="239458" cy="203835"/>
            </a:xfrm>
            <a:custGeom>
              <a:avLst/>
              <a:gdLst/>
              <a:ahLst/>
              <a:cxnLst/>
              <a:rect l="l" t="t" r="r" b="b"/>
              <a:pathLst>
                <a:path w="239458" h="203835">
                  <a:moveTo>
                    <a:pt x="119729" y="0"/>
                  </a:moveTo>
                  <a:lnTo>
                    <a:pt x="239458" y="98012"/>
                  </a:lnTo>
                  <a:lnTo>
                    <a:pt x="119729" y="203835"/>
                  </a:lnTo>
                  <a:lnTo>
                    <a:pt x="0" y="96107"/>
                  </a:lnTo>
                  <a:close/>
                </a:path>
              </a:pathLst>
            </a:custGeom>
            <a:solidFill>
              <a:srgbClr val="BDD3E4"/>
            </a:solidFill>
            <a:ln w="7620">
              <a:solidFill>
                <a:srgbClr val="437870"/>
              </a:solidFill>
            </a:ln>
          </p:spPr>
        </p:sp>
        <p:sp>
          <p:nvSpPr>
            <p:cNvPr id="276" name="Polygon 276"/>
            <p:cNvSpPr/>
            <p:nvPr/>
          </p:nvSpPr>
          <p:spPr>
            <a:xfrm>
              <a:off x="9348121" y="3028093"/>
              <a:ext cx="239459" cy="182594"/>
            </a:xfrm>
            <a:custGeom>
              <a:avLst/>
              <a:gdLst/>
              <a:ahLst/>
              <a:cxnLst/>
              <a:rect l="l" t="t" r="r" b="b"/>
              <a:pathLst>
                <a:path w="239459" h="182594">
                  <a:moveTo>
                    <a:pt x="119729" y="0"/>
                  </a:moveTo>
                  <a:lnTo>
                    <a:pt x="239459" y="72676"/>
                  </a:lnTo>
                  <a:lnTo>
                    <a:pt x="119729" y="182594"/>
                  </a:lnTo>
                  <a:lnTo>
                    <a:pt x="0" y="105823"/>
                  </a:lnTo>
                  <a:close/>
                </a:path>
              </a:pathLst>
            </a:custGeom>
            <a:solidFill>
              <a:srgbClr val="C1D5E3"/>
            </a:solidFill>
            <a:ln w="7620">
              <a:solidFill>
                <a:srgbClr val="437870"/>
              </a:solidFill>
            </a:ln>
          </p:spPr>
        </p:sp>
        <p:sp>
          <p:nvSpPr>
            <p:cNvPr id="277" name="Polygon 277"/>
            <p:cNvSpPr/>
            <p:nvPr/>
          </p:nvSpPr>
          <p:spPr>
            <a:xfrm>
              <a:off x="9467850" y="3100768"/>
              <a:ext cx="239458" cy="139351"/>
            </a:xfrm>
            <a:custGeom>
              <a:avLst/>
              <a:gdLst/>
              <a:ahLst/>
              <a:cxnLst/>
              <a:rect l="l" t="t" r="r" b="b"/>
              <a:pathLst>
                <a:path w="239458" h="139351">
                  <a:moveTo>
                    <a:pt x="119729" y="0"/>
                  </a:moveTo>
                  <a:lnTo>
                    <a:pt x="239458" y="38386"/>
                  </a:lnTo>
                  <a:lnTo>
                    <a:pt x="119729" y="139351"/>
                  </a:lnTo>
                  <a:lnTo>
                    <a:pt x="0" y="109918"/>
                  </a:lnTo>
                  <a:close/>
                </a:path>
              </a:pathLst>
            </a:custGeom>
            <a:solidFill>
              <a:srgbClr val="C1D5E3"/>
            </a:solidFill>
            <a:ln w="7620">
              <a:solidFill>
                <a:srgbClr val="437870"/>
              </a:solidFill>
            </a:ln>
          </p:spPr>
        </p:sp>
        <p:sp>
          <p:nvSpPr>
            <p:cNvPr id="278" name="Polygon 278"/>
            <p:cNvSpPr/>
            <p:nvPr/>
          </p:nvSpPr>
          <p:spPr>
            <a:xfrm>
              <a:off x="9587579" y="3139154"/>
              <a:ext cx="239458" cy="100965"/>
            </a:xfrm>
            <a:custGeom>
              <a:avLst/>
              <a:gdLst/>
              <a:ahLst/>
              <a:cxnLst/>
              <a:rect l="l" t="t" r="r" b="b"/>
              <a:pathLst>
                <a:path w="239458" h="100965">
                  <a:moveTo>
                    <a:pt x="119729" y="0"/>
                  </a:moveTo>
                  <a:lnTo>
                    <a:pt x="239458" y="16002"/>
                  </a:lnTo>
                  <a:lnTo>
                    <a:pt x="119729" y="95822"/>
                  </a:lnTo>
                  <a:lnTo>
                    <a:pt x="0" y="100965"/>
                  </a:lnTo>
                  <a:close/>
                </a:path>
              </a:pathLst>
            </a:custGeom>
            <a:solidFill>
              <a:srgbClr val="BDD3E4"/>
            </a:solidFill>
            <a:ln w="7620">
              <a:solidFill>
                <a:srgbClr val="437870"/>
              </a:solidFill>
            </a:ln>
          </p:spPr>
        </p:sp>
        <p:sp>
          <p:nvSpPr>
            <p:cNvPr id="279" name="Polygon 279"/>
            <p:cNvSpPr/>
            <p:nvPr/>
          </p:nvSpPr>
          <p:spPr>
            <a:xfrm>
              <a:off x="9707308" y="3155156"/>
              <a:ext cx="239554" cy="79819"/>
            </a:xfrm>
            <a:custGeom>
              <a:avLst/>
              <a:gdLst/>
              <a:ahLst/>
              <a:cxnLst/>
              <a:rect l="l" t="t" r="r" b="b"/>
              <a:pathLst>
                <a:path w="239554" h="79819">
                  <a:moveTo>
                    <a:pt x="119729" y="0"/>
                  </a:moveTo>
                  <a:lnTo>
                    <a:pt x="239554" y="8668"/>
                  </a:lnTo>
                  <a:lnTo>
                    <a:pt x="119729" y="63151"/>
                  </a:lnTo>
                  <a:lnTo>
                    <a:pt x="0" y="79819"/>
                  </a:lnTo>
                  <a:close/>
                </a:path>
              </a:pathLst>
            </a:custGeom>
            <a:solidFill>
              <a:srgbClr val="B8CFE5"/>
            </a:solidFill>
            <a:ln w="7620">
              <a:solidFill>
                <a:srgbClr val="437870"/>
              </a:solidFill>
            </a:ln>
          </p:spPr>
        </p:sp>
        <p:sp>
          <p:nvSpPr>
            <p:cNvPr id="280" name="Polygon 280"/>
            <p:cNvSpPr/>
            <p:nvPr/>
          </p:nvSpPr>
          <p:spPr>
            <a:xfrm>
              <a:off x="9827038" y="3163824"/>
              <a:ext cx="239554" cy="54483"/>
            </a:xfrm>
            <a:custGeom>
              <a:avLst/>
              <a:gdLst/>
              <a:ahLst/>
              <a:cxnLst/>
              <a:rect l="l" t="t" r="r" b="b"/>
              <a:pathLst>
                <a:path w="239554" h="54483">
                  <a:moveTo>
                    <a:pt x="119824" y="0"/>
                  </a:moveTo>
                  <a:lnTo>
                    <a:pt x="239554" y="16097"/>
                  </a:lnTo>
                  <a:lnTo>
                    <a:pt x="119824" y="49339"/>
                  </a:lnTo>
                  <a:lnTo>
                    <a:pt x="0" y="54483"/>
                  </a:lnTo>
                  <a:close/>
                </a:path>
              </a:pathLst>
            </a:custGeom>
            <a:solidFill>
              <a:srgbClr val="B3CCE6"/>
            </a:solidFill>
            <a:ln w="7620">
              <a:solidFill>
                <a:srgbClr val="437870"/>
              </a:solidFill>
            </a:ln>
          </p:spPr>
        </p:sp>
        <p:sp>
          <p:nvSpPr>
            <p:cNvPr id="281" name="Polygon 281"/>
            <p:cNvSpPr/>
            <p:nvPr/>
          </p:nvSpPr>
          <p:spPr>
            <a:xfrm>
              <a:off x="9946862" y="3179921"/>
              <a:ext cx="239459" cy="62674"/>
            </a:xfrm>
            <a:custGeom>
              <a:avLst/>
              <a:gdLst/>
              <a:ahLst/>
              <a:cxnLst/>
              <a:rect l="l" t="t" r="r" b="b"/>
              <a:pathLst>
                <a:path w="239459" h="62674">
                  <a:moveTo>
                    <a:pt x="119729" y="0"/>
                  </a:moveTo>
                  <a:lnTo>
                    <a:pt x="239459" y="38386"/>
                  </a:lnTo>
                  <a:lnTo>
                    <a:pt x="119729" y="62674"/>
                  </a:lnTo>
                  <a:lnTo>
                    <a:pt x="0" y="33242"/>
                  </a:lnTo>
                  <a:close/>
                </a:path>
              </a:pathLst>
            </a:custGeom>
            <a:solidFill>
              <a:srgbClr val="B0CAE6"/>
            </a:solidFill>
            <a:ln w="7620">
              <a:solidFill>
                <a:srgbClr val="437870"/>
              </a:solidFill>
            </a:ln>
          </p:spPr>
        </p:sp>
        <p:sp>
          <p:nvSpPr>
            <p:cNvPr id="282" name="Polygon 282"/>
            <p:cNvSpPr/>
            <p:nvPr/>
          </p:nvSpPr>
          <p:spPr>
            <a:xfrm>
              <a:off x="10066591" y="3218307"/>
              <a:ext cx="239459" cy="88773"/>
            </a:xfrm>
            <a:custGeom>
              <a:avLst/>
              <a:gdLst/>
              <a:ahLst/>
              <a:cxnLst/>
              <a:rect l="l" t="t" r="r" b="b"/>
              <a:pathLst>
                <a:path w="239459" h="88773">
                  <a:moveTo>
                    <a:pt x="119729" y="0"/>
                  </a:moveTo>
                  <a:lnTo>
                    <a:pt x="239459" y="59531"/>
                  </a:lnTo>
                  <a:lnTo>
                    <a:pt x="119729" y="88773"/>
                  </a:lnTo>
                  <a:lnTo>
                    <a:pt x="0" y="24289"/>
                  </a:lnTo>
                  <a:close/>
                </a:path>
              </a:pathLst>
            </a:custGeom>
            <a:solidFill>
              <a:srgbClr val="AFC9E6"/>
            </a:solidFill>
            <a:ln w="7620">
              <a:solidFill>
                <a:srgbClr val="437870"/>
              </a:solidFill>
            </a:ln>
          </p:spPr>
        </p:sp>
        <p:sp>
          <p:nvSpPr>
            <p:cNvPr id="283" name="Polygon 283"/>
            <p:cNvSpPr/>
            <p:nvPr/>
          </p:nvSpPr>
          <p:spPr>
            <a:xfrm>
              <a:off x="10186321" y="3277838"/>
              <a:ext cx="239458" cy="107728"/>
            </a:xfrm>
            <a:custGeom>
              <a:avLst/>
              <a:gdLst/>
              <a:ahLst/>
              <a:cxnLst/>
              <a:rect l="l" t="t" r="r" b="b"/>
              <a:pathLst>
                <a:path w="239458" h="107728">
                  <a:moveTo>
                    <a:pt x="119729" y="0"/>
                  </a:moveTo>
                  <a:lnTo>
                    <a:pt x="239458" y="66580"/>
                  </a:lnTo>
                  <a:lnTo>
                    <a:pt x="119729" y="107728"/>
                  </a:lnTo>
                  <a:lnTo>
                    <a:pt x="0" y="29242"/>
                  </a:lnTo>
                  <a:close/>
                </a:path>
              </a:pathLst>
            </a:custGeom>
            <a:solidFill>
              <a:srgbClr val="B0CAE6"/>
            </a:solidFill>
            <a:ln w="7620">
              <a:solidFill>
                <a:srgbClr val="437870"/>
              </a:solidFill>
            </a:ln>
          </p:spPr>
        </p:sp>
        <p:sp>
          <p:nvSpPr>
            <p:cNvPr id="284" name="Polygon 284"/>
            <p:cNvSpPr/>
            <p:nvPr/>
          </p:nvSpPr>
          <p:spPr>
            <a:xfrm>
              <a:off x="10306050" y="3344418"/>
              <a:ext cx="239459" cy="124206"/>
            </a:xfrm>
            <a:custGeom>
              <a:avLst/>
              <a:gdLst/>
              <a:ahLst/>
              <a:cxnLst/>
              <a:rect l="l" t="t" r="r" b="b"/>
              <a:pathLst>
                <a:path w="239459" h="124206">
                  <a:moveTo>
                    <a:pt x="119729" y="0"/>
                  </a:moveTo>
                  <a:lnTo>
                    <a:pt x="239459" y="68961"/>
                  </a:lnTo>
                  <a:lnTo>
                    <a:pt x="119729" y="124206"/>
                  </a:lnTo>
                  <a:lnTo>
                    <a:pt x="0" y="41148"/>
                  </a:lnTo>
                  <a:close/>
                </a:path>
              </a:pathLst>
            </a:custGeom>
            <a:solidFill>
              <a:srgbClr val="B2CBE6"/>
            </a:solidFill>
            <a:ln w="7620">
              <a:solidFill>
                <a:srgbClr val="437870"/>
              </a:solidFill>
            </a:ln>
          </p:spPr>
        </p:sp>
        <p:sp>
          <p:nvSpPr>
            <p:cNvPr id="285" name="Polygon 285"/>
            <p:cNvSpPr/>
            <p:nvPr/>
          </p:nvSpPr>
          <p:spPr>
            <a:xfrm>
              <a:off x="10425779" y="3413379"/>
              <a:ext cx="239459" cy="133636"/>
            </a:xfrm>
            <a:custGeom>
              <a:avLst/>
              <a:gdLst/>
              <a:ahLst/>
              <a:cxnLst/>
              <a:rect l="l" t="t" r="r" b="b"/>
              <a:pathLst>
                <a:path w="239459" h="133636">
                  <a:moveTo>
                    <a:pt x="119729" y="0"/>
                  </a:moveTo>
                  <a:lnTo>
                    <a:pt x="239459" y="66675"/>
                  </a:lnTo>
                  <a:lnTo>
                    <a:pt x="119729" y="133636"/>
                  </a:lnTo>
                  <a:lnTo>
                    <a:pt x="0" y="55245"/>
                  </a:lnTo>
                  <a:close/>
                </a:path>
              </a:pathLst>
            </a:custGeom>
            <a:solidFill>
              <a:srgbClr val="B4CDE6"/>
            </a:solidFill>
            <a:ln w="7620">
              <a:solidFill>
                <a:srgbClr val="437870"/>
              </a:solidFill>
            </a:ln>
          </p:spPr>
        </p:sp>
        <p:sp>
          <p:nvSpPr>
            <p:cNvPr id="286" name="Polygon 286"/>
            <p:cNvSpPr/>
            <p:nvPr/>
          </p:nvSpPr>
          <p:spPr>
            <a:xfrm>
              <a:off x="8749379" y="2723578"/>
              <a:ext cx="239458" cy="118015"/>
            </a:xfrm>
            <a:custGeom>
              <a:avLst/>
              <a:gdLst/>
              <a:ahLst/>
              <a:cxnLst/>
              <a:rect l="l" t="t" r="r" b="b"/>
              <a:pathLst>
                <a:path w="239458" h="118015">
                  <a:moveTo>
                    <a:pt x="119729" y="0"/>
                  </a:moveTo>
                  <a:lnTo>
                    <a:pt x="239458" y="76772"/>
                  </a:lnTo>
                  <a:lnTo>
                    <a:pt x="119729" y="118015"/>
                  </a:lnTo>
                  <a:lnTo>
                    <a:pt x="0" y="38576"/>
                  </a:lnTo>
                  <a:close/>
                </a:path>
              </a:pathLst>
            </a:custGeom>
            <a:solidFill>
              <a:srgbClr val="B0CAE6"/>
            </a:solidFill>
            <a:ln w="7620">
              <a:solidFill>
                <a:srgbClr val="437870"/>
              </a:solidFill>
            </a:ln>
          </p:spPr>
        </p:sp>
        <p:sp>
          <p:nvSpPr>
            <p:cNvPr id="287" name="Polygon 287"/>
            <p:cNvSpPr/>
            <p:nvPr/>
          </p:nvSpPr>
          <p:spPr>
            <a:xfrm>
              <a:off x="8869108" y="2800350"/>
              <a:ext cx="239554" cy="155448"/>
            </a:xfrm>
            <a:custGeom>
              <a:avLst/>
              <a:gdLst/>
              <a:ahLst/>
              <a:cxnLst/>
              <a:rect l="l" t="t" r="r" b="b"/>
              <a:pathLst>
                <a:path w="239554" h="155448">
                  <a:moveTo>
                    <a:pt x="119729" y="0"/>
                  </a:moveTo>
                  <a:lnTo>
                    <a:pt x="239554" y="107728"/>
                  </a:lnTo>
                  <a:lnTo>
                    <a:pt x="119729" y="155448"/>
                  </a:lnTo>
                  <a:lnTo>
                    <a:pt x="0" y="41243"/>
                  </a:lnTo>
                  <a:close/>
                </a:path>
              </a:pathLst>
            </a:custGeom>
            <a:solidFill>
              <a:srgbClr val="B4CDE6"/>
            </a:solidFill>
            <a:ln w="7620">
              <a:solidFill>
                <a:srgbClr val="437870"/>
              </a:solidFill>
            </a:ln>
          </p:spPr>
        </p:sp>
        <p:sp>
          <p:nvSpPr>
            <p:cNvPr id="288" name="Polygon 288"/>
            <p:cNvSpPr/>
            <p:nvPr/>
          </p:nvSpPr>
          <p:spPr>
            <a:xfrm>
              <a:off x="8988838" y="2908078"/>
              <a:ext cx="239554" cy="173355"/>
            </a:xfrm>
            <a:custGeom>
              <a:avLst/>
              <a:gdLst/>
              <a:ahLst/>
              <a:cxnLst/>
              <a:rect l="l" t="t" r="r" b="b"/>
              <a:pathLst>
                <a:path w="239554" h="173355">
                  <a:moveTo>
                    <a:pt x="119824" y="0"/>
                  </a:moveTo>
                  <a:lnTo>
                    <a:pt x="239554" y="118110"/>
                  </a:lnTo>
                  <a:lnTo>
                    <a:pt x="119824" y="173355"/>
                  </a:lnTo>
                  <a:lnTo>
                    <a:pt x="0" y="47720"/>
                  </a:lnTo>
                  <a:close/>
                </a:path>
              </a:pathLst>
            </a:custGeom>
            <a:solidFill>
              <a:srgbClr val="BAD0E5"/>
            </a:solidFill>
            <a:ln w="7620">
              <a:solidFill>
                <a:srgbClr val="437870"/>
              </a:solidFill>
            </a:ln>
          </p:spPr>
        </p:sp>
        <p:sp>
          <p:nvSpPr>
            <p:cNvPr id="289" name="Polygon 289"/>
            <p:cNvSpPr/>
            <p:nvPr/>
          </p:nvSpPr>
          <p:spPr>
            <a:xfrm>
              <a:off x="9108662" y="3026188"/>
              <a:ext cx="239458" cy="169450"/>
            </a:xfrm>
            <a:custGeom>
              <a:avLst/>
              <a:gdLst/>
              <a:ahLst/>
              <a:cxnLst/>
              <a:rect l="l" t="t" r="r" b="b"/>
              <a:pathLst>
                <a:path w="239458" h="169450">
                  <a:moveTo>
                    <a:pt x="119729" y="0"/>
                  </a:moveTo>
                  <a:lnTo>
                    <a:pt x="239458" y="107728"/>
                  </a:lnTo>
                  <a:lnTo>
                    <a:pt x="119729" y="169450"/>
                  </a:lnTo>
                  <a:lnTo>
                    <a:pt x="0" y="55245"/>
                  </a:lnTo>
                  <a:close/>
                </a:path>
              </a:pathLst>
            </a:custGeom>
            <a:solidFill>
              <a:srgbClr val="C0D4E4"/>
            </a:solidFill>
            <a:ln w="7620">
              <a:solidFill>
                <a:srgbClr val="437870"/>
              </a:solidFill>
            </a:ln>
          </p:spPr>
        </p:sp>
        <p:sp>
          <p:nvSpPr>
            <p:cNvPr id="290" name="Polygon 290"/>
            <p:cNvSpPr/>
            <p:nvPr/>
          </p:nvSpPr>
          <p:spPr>
            <a:xfrm>
              <a:off x="9228392" y="3133916"/>
              <a:ext cx="239458" cy="141160"/>
            </a:xfrm>
            <a:custGeom>
              <a:avLst/>
              <a:gdLst/>
              <a:ahLst/>
              <a:cxnLst/>
              <a:rect l="l" t="t" r="r" b="b"/>
              <a:pathLst>
                <a:path w="239458" h="141160">
                  <a:moveTo>
                    <a:pt x="119729" y="0"/>
                  </a:moveTo>
                  <a:lnTo>
                    <a:pt x="239458" y="76772"/>
                  </a:lnTo>
                  <a:lnTo>
                    <a:pt x="119729" y="141160"/>
                  </a:lnTo>
                  <a:lnTo>
                    <a:pt x="0" y="61722"/>
                  </a:lnTo>
                  <a:close/>
                </a:path>
              </a:pathLst>
            </a:custGeom>
            <a:solidFill>
              <a:srgbClr val="C4D7E3"/>
            </a:solidFill>
            <a:ln w="7620">
              <a:solidFill>
                <a:srgbClr val="437870"/>
              </a:solidFill>
            </a:ln>
          </p:spPr>
        </p:sp>
        <p:sp>
          <p:nvSpPr>
            <p:cNvPr id="291" name="Polygon 291"/>
            <p:cNvSpPr/>
            <p:nvPr/>
          </p:nvSpPr>
          <p:spPr>
            <a:xfrm>
              <a:off x="9348121" y="3210687"/>
              <a:ext cx="239459" cy="92774"/>
            </a:xfrm>
            <a:custGeom>
              <a:avLst/>
              <a:gdLst/>
              <a:ahLst/>
              <a:cxnLst/>
              <a:rect l="l" t="t" r="r" b="b"/>
              <a:pathLst>
                <a:path w="239459" h="92774">
                  <a:moveTo>
                    <a:pt x="119729" y="0"/>
                  </a:moveTo>
                  <a:lnTo>
                    <a:pt x="239459" y="29432"/>
                  </a:lnTo>
                  <a:lnTo>
                    <a:pt x="119729" y="92774"/>
                  </a:lnTo>
                  <a:lnTo>
                    <a:pt x="0" y="64389"/>
                  </a:lnTo>
                  <a:close/>
                </a:path>
              </a:pathLst>
            </a:custGeom>
            <a:solidFill>
              <a:srgbClr val="C3D7E3"/>
            </a:solidFill>
            <a:ln w="7620">
              <a:solidFill>
                <a:srgbClr val="437870"/>
              </a:solidFill>
            </a:ln>
          </p:spPr>
        </p:sp>
        <p:sp>
          <p:nvSpPr>
            <p:cNvPr id="292" name="Polygon 292"/>
            <p:cNvSpPr/>
            <p:nvPr/>
          </p:nvSpPr>
          <p:spPr>
            <a:xfrm>
              <a:off x="9467850" y="3234976"/>
              <a:ext cx="239458" cy="68485"/>
            </a:xfrm>
            <a:custGeom>
              <a:avLst/>
              <a:gdLst/>
              <a:ahLst/>
              <a:cxnLst/>
              <a:rect l="l" t="t" r="r" b="b"/>
              <a:pathLst>
                <a:path w="239458" h="68485">
                  <a:moveTo>
                    <a:pt x="119729" y="5144"/>
                  </a:moveTo>
                  <a:lnTo>
                    <a:pt x="239458" y="0"/>
                  </a:lnTo>
                  <a:lnTo>
                    <a:pt x="119729" y="60960"/>
                  </a:lnTo>
                  <a:lnTo>
                    <a:pt x="0" y="68485"/>
                  </a:lnTo>
                  <a:close/>
                </a:path>
              </a:pathLst>
            </a:custGeom>
            <a:solidFill>
              <a:srgbClr val="BFD4E4"/>
            </a:solidFill>
            <a:ln w="7620">
              <a:solidFill>
                <a:srgbClr val="437870"/>
              </a:solidFill>
            </a:ln>
          </p:spPr>
        </p:sp>
        <p:sp>
          <p:nvSpPr>
            <p:cNvPr id="293" name="Polygon 293"/>
            <p:cNvSpPr/>
            <p:nvPr/>
          </p:nvSpPr>
          <p:spPr>
            <a:xfrm>
              <a:off x="9587579" y="3218307"/>
              <a:ext cx="239458" cy="77629"/>
            </a:xfrm>
            <a:custGeom>
              <a:avLst/>
              <a:gdLst/>
              <a:ahLst/>
              <a:cxnLst/>
              <a:rect l="l" t="t" r="r" b="b"/>
              <a:pathLst>
                <a:path w="239458" h="77629">
                  <a:moveTo>
                    <a:pt x="119729" y="16669"/>
                  </a:moveTo>
                  <a:lnTo>
                    <a:pt x="239458" y="0"/>
                  </a:lnTo>
                  <a:lnTo>
                    <a:pt x="119729" y="58103"/>
                  </a:lnTo>
                  <a:lnTo>
                    <a:pt x="0" y="77629"/>
                  </a:lnTo>
                  <a:close/>
                </a:path>
              </a:pathLst>
            </a:custGeom>
            <a:solidFill>
              <a:srgbClr val="B9D0E5"/>
            </a:solidFill>
            <a:ln w="7620">
              <a:solidFill>
                <a:srgbClr val="437870"/>
              </a:solidFill>
            </a:ln>
          </p:spPr>
        </p:sp>
        <p:sp>
          <p:nvSpPr>
            <p:cNvPr id="294" name="Polygon 294"/>
            <p:cNvSpPr/>
            <p:nvPr/>
          </p:nvSpPr>
          <p:spPr>
            <a:xfrm>
              <a:off x="9707308" y="3213163"/>
              <a:ext cx="239554" cy="63246"/>
            </a:xfrm>
            <a:custGeom>
              <a:avLst/>
              <a:gdLst/>
              <a:ahLst/>
              <a:cxnLst/>
              <a:rect l="l" t="t" r="r" b="b"/>
              <a:pathLst>
                <a:path w="239554" h="63246">
                  <a:moveTo>
                    <a:pt x="119729" y="5144"/>
                  </a:moveTo>
                  <a:lnTo>
                    <a:pt x="239554" y="0"/>
                  </a:lnTo>
                  <a:lnTo>
                    <a:pt x="119729" y="55721"/>
                  </a:lnTo>
                  <a:lnTo>
                    <a:pt x="0" y="63246"/>
                  </a:lnTo>
                  <a:close/>
                </a:path>
              </a:pathLst>
            </a:custGeom>
            <a:solidFill>
              <a:srgbClr val="B3CCE6"/>
            </a:solidFill>
            <a:ln w="7620">
              <a:solidFill>
                <a:srgbClr val="437870"/>
              </a:solidFill>
            </a:ln>
          </p:spPr>
        </p:sp>
        <p:sp>
          <p:nvSpPr>
            <p:cNvPr id="295" name="Polygon 295"/>
            <p:cNvSpPr/>
            <p:nvPr/>
          </p:nvSpPr>
          <p:spPr>
            <a:xfrm>
              <a:off x="9827038" y="3213163"/>
              <a:ext cx="239554" cy="84201"/>
            </a:xfrm>
            <a:custGeom>
              <a:avLst/>
              <a:gdLst/>
              <a:ahLst/>
              <a:cxnLst/>
              <a:rect l="l" t="t" r="r" b="b"/>
              <a:pathLst>
                <a:path w="239554" h="84201">
                  <a:moveTo>
                    <a:pt x="119824" y="0"/>
                  </a:moveTo>
                  <a:lnTo>
                    <a:pt x="239554" y="29432"/>
                  </a:lnTo>
                  <a:lnTo>
                    <a:pt x="119824" y="84201"/>
                  </a:lnTo>
                  <a:lnTo>
                    <a:pt x="0" y="55721"/>
                  </a:lnTo>
                  <a:close/>
                </a:path>
              </a:pathLst>
            </a:custGeom>
            <a:solidFill>
              <a:srgbClr val="AFC9E7"/>
            </a:solidFill>
            <a:ln w="7620">
              <a:solidFill>
                <a:srgbClr val="437870"/>
              </a:solidFill>
            </a:ln>
          </p:spPr>
        </p:sp>
        <p:sp>
          <p:nvSpPr>
            <p:cNvPr id="296" name="Polygon 296"/>
            <p:cNvSpPr/>
            <p:nvPr/>
          </p:nvSpPr>
          <p:spPr>
            <a:xfrm>
              <a:off x="9946862" y="3242596"/>
              <a:ext cx="239459" cy="123063"/>
            </a:xfrm>
            <a:custGeom>
              <a:avLst/>
              <a:gdLst/>
              <a:ahLst/>
              <a:cxnLst/>
              <a:rect l="l" t="t" r="r" b="b"/>
              <a:pathLst>
                <a:path w="239459" h="123063">
                  <a:moveTo>
                    <a:pt x="119729" y="0"/>
                  </a:moveTo>
                  <a:lnTo>
                    <a:pt x="239459" y="64484"/>
                  </a:lnTo>
                  <a:lnTo>
                    <a:pt x="119729" y="123063"/>
                  </a:lnTo>
                  <a:lnTo>
                    <a:pt x="0" y="54769"/>
                  </a:lnTo>
                  <a:close/>
                </a:path>
              </a:pathLst>
            </a:custGeom>
            <a:solidFill>
              <a:srgbClr val="AEC9E7"/>
            </a:solidFill>
            <a:ln w="7620">
              <a:solidFill>
                <a:srgbClr val="437870"/>
              </a:solidFill>
            </a:ln>
          </p:spPr>
        </p:sp>
        <p:sp>
          <p:nvSpPr>
            <p:cNvPr id="297" name="Polygon 297"/>
            <p:cNvSpPr/>
            <p:nvPr/>
          </p:nvSpPr>
          <p:spPr>
            <a:xfrm>
              <a:off x="10066591" y="3307080"/>
              <a:ext cx="239459" cy="146114"/>
            </a:xfrm>
            <a:custGeom>
              <a:avLst/>
              <a:gdLst/>
              <a:ahLst/>
              <a:cxnLst/>
              <a:rect l="l" t="t" r="r" b="b"/>
              <a:pathLst>
                <a:path w="239459" h="146114">
                  <a:moveTo>
                    <a:pt x="119729" y="0"/>
                  </a:moveTo>
                  <a:lnTo>
                    <a:pt x="239459" y="78486"/>
                  </a:lnTo>
                  <a:lnTo>
                    <a:pt x="119729" y="146114"/>
                  </a:lnTo>
                  <a:lnTo>
                    <a:pt x="0" y="58579"/>
                  </a:lnTo>
                  <a:close/>
                </a:path>
              </a:pathLst>
            </a:custGeom>
            <a:solidFill>
              <a:srgbClr val="B0CAE6"/>
            </a:solidFill>
            <a:ln w="7620">
              <a:solidFill>
                <a:srgbClr val="437870"/>
              </a:solidFill>
            </a:ln>
          </p:spPr>
        </p:sp>
        <p:sp>
          <p:nvSpPr>
            <p:cNvPr id="298" name="Polygon 298"/>
            <p:cNvSpPr/>
            <p:nvPr/>
          </p:nvSpPr>
          <p:spPr>
            <a:xfrm>
              <a:off x="10186321" y="3385566"/>
              <a:ext cx="239458" cy="161449"/>
            </a:xfrm>
            <a:custGeom>
              <a:avLst/>
              <a:gdLst/>
              <a:ahLst/>
              <a:cxnLst/>
              <a:rect l="l" t="t" r="r" b="b"/>
              <a:pathLst>
                <a:path w="239458" h="161449">
                  <a:moveTo>
                    <a:pt x="119729" y="0"/>
                  </a:moveTo>
                  <a:lnTo>
                    <a:pt x="239458" y="83058"/>
                  </a:lnTo>
                  <a:lnTo>
                    <a:pt x="119729" y="161449"/>
                  </a:lnTo>
                  <a:lnTo>
                    <a:pt x="0" y="67628"/>
                  </a:lnTo>
                  <a:close/>
                </a:path>
              </a:pathLst>
            </a:custGeom>
            <a:solidFill>
              <a:srgbClr val="B3CCE6"/>
            </a:solidFill>
            <a:ln w="7620">
              <a:solidFill>
                <a:srgbClr val="437870"/>
              </a:solidFill>
            </a:ln>
          </p:spPr>
        </p:sp>
        <p:sp>
          <p:nvSpPr>
            <p:cNvPr id="299" name="Polygon 299"/>
            <p:cNvSpPr/>
            <p:nvPr/>
          </p:nvSpPr>
          <p:spPr>
            <a:xfrm>
              <a:off x="10306050" y="3468624"/>
              <a:ext cx="239459" cy="165925"/>
            </a:xfrm>
            <a:custGeom>
              <a:avLst/>
              <a:gdLst/>
              <a:ahLst/>
              <a:cxnLst/>
              <a:rect l="l" t="t" r="r" b="b"/>
              <a:pathLst>
                <a:path w="239459" h="165925">
                  <a:moveTo>
                    <a:pt x="119729" y="0"/>
                  </a:moveTo>
                  <a:lnTo>
                    <a:pt x="239459" y="78391"/>
                  </a:lnTo>
                  <a:lnTo>
                    <a:pt x="119729" y="165925"/>
                  </a:lnTo>
                  <a:lnTo>
                    <a:pt x="0" y="78391"/>
                  </a:lnTo>
                  <a:close/>
                </a:path>
              </a:pathLst>
            </a:custGeom>
            <a:solidFill>
              <a:srgbClr val="B6CEE5"/>
            </a:solidFill>
            <a:ln w="7620">
              <a:solidFill>
                <a:srgbClr val="437870"/>
              </a:solidFill>
            </a:ln>
          </p:spPr>
        </p:sp>
        <p:sp>
          <p:nvSpPr>
            <p:cNvPr id="300" name="Polygon 300"/>
            <p:cNvSpPr/>
            <p:nvPr/>
          </p:nvSpPr>
          <p:spPr>
            <a:xfrm>
              <a:off x="8629650" y="2762155"/>
              <a:ext cx="239458" cy="102584"/>
            </a:xfrm>
            <a:custGeom>
              <a:avLst/>
              <a:gdLst/>
              <a:ahLst/>
              <a:cxnLst/>
              <a:rect l="l" t="t" r="r" b="b"/>
              <a:pathLst>
                <a:path w="239458" h="102584">
                  <a:moveTo>
                    <a:pt x="119729" y="0"/>
                  </a:moveTo>
                  <a:lnTo>
                    <a:pt x="239458" y="79438"/>
                  </a:lnTo>
                  <a:lnTo>
                    <a:pt x="119729" y="102584"/>
                  </a:lnTo>
                  <a:lnTo>
                    <a:pt x="0" y="16669"/>
                  </a:lnTo>
                  <a:close/>
                </a:path>
              </a:pathLst>
            </a:custGeom>
            <a:solidFill>
              <a:srgbClr val="AEC9E7"/>
            </a:solidFill>
            <a:ln w="7620">
              <a:solidFill>
                <a:srgbClr val="437870"/>
              </a:solidFill>
            </a:ln>
          </p:spPr>
        </p:sp>
        <p:sp>
          <p:nvSpPr>
            <p:cNvPr id="301" name="Polygon 301"/>
            <p:cNvSpPr/>
            <p:nvPr/>
          </p:nvSpPr>
          <p:spPr>
            <a:xfrm>
              <a:off x="8749379" y="2841593"/>
              <a:ext cx="239458" cy="152495"/>
            </a:xfrm>
            <a:custGeom>
              <a:avLst/>
              <a:gdLst/>
              <a:ahLst/>
              <a:cxnLst/>
              <a:rect l="l" t="t" r="r" b="b"/>
              <a:pathLst>
                <a:path w="239458" h="152495">
                  <a:moveTo>
                    <a:pt x="119729" y="0"/>
                  </a:moveTo>
                  <a:lnTo>
                    <a:pt x="239458" y="114205"/>
                  </a:lnTo>
                  <a:lnTo>
                    <a:pt x="119729" y="152495"/>
                  </a:lnTo>
                  <a:lnTo>
                    <a:pt x="0" y="23146"/>
                  </a:lnTo>
                  <a:close/>
                </a:path>
              </a:pathLst>
            </a:custGeom>
            <a:solidFill>
              <a:srgbClr val="B2CCE6"/>
            </a:solidFill>
            <a:ln w="7620">
              <a:solidFill>
                <a:srgbClr val="437870"/>
              </a:solidFill>
            </a:ln>
          </p:spPr>
        </p:sp>
        <p:sp>
          <p:nvSpPr>
            <p:cNvPr id="302" name="Polygon 302"/>
            <p:cNvSpPr/>
            <p:nvPr/>
          </p:nvSpPr>
          <p:spPr>
            <a:xfrm>
              <a:off x="8869108" y="2955798"/>
              <a:ext cx="239554" cy="182118"/>
            </a:xfrm>
            <a:custGeom>
              <a:avLst/>
              <a:gdLst/>
              <a:ahLst/>
              <a:cxnLst/>
              <a:rect l="l" t="t" r="r" b="b"/>
              <a:pathLst>
                <a:path w="239554" h="182118">
                  <a:moveTo>
                    <a:pt x="119729" y="0"/>
                  </a:moveTo>
                  <a:lnTo>
                    <a:pt x="239554" y="125635"/>
                  </a:lnTo>
                  <a:lnTo>
                    <a:pt x="119729" y="182118"/>
                  </a:lnTo>
                  <a:lnTo>
                    <a:pt x="0" y="38290"/>
                  </a:lnTo>
                  <a:close/>
                </a:path>
              </a:pathLst>
            </a:custGeom>
            <a:solidFill>
              <a:srgbClr val="B9D0E5"/>
            </a:solidFill>
            <a:ln w="7620">
              <a:solidFill>
                <a:srgbClr val="437870"/>
              </a:solidFill>
            </a:ln>
          </p:spPr>
        </p:sp>
        <p:sp>
          <p:nvSpPr>
            <p:cNvPr id="303" name="Polygon 303"/>
            <p:cNvSpPr/>
            <p:nvPr/>
          </p:nvSpPr>
          <p:spPr>
            <a:xfrm>
              <a:off x="8988838" y="3081433"/>
              <a:ext cx="239554" cy="185833"/>
            </a:xfrm>
            <a:custGeom>
              <a:avLst/>
              <a:gdLst/>
              <a:ahLst/>
              <a:cxnLst/>
              <a:rect l="l" t="t" r="r" b="b"/>
              <a:pathLst>
                <a:path w="239554" h="185833">
                  <a:moveTo>
                    <a:pt x="119824" y="0"/>
                  </a:moveTo>
                  <a:lnTo>
                    <a:pt x="239554" y="114205"/>
                  </a:lnTo>
                  <a:lnTo>
                    <a:pt x="119824" y="185833"/>
                  </a:lnTo>
                  <a:lnTo>
                    <a:pt x="0" y="56483"/>
                  </a:lnTo>
                  <a:close/>
                </a:path>
              </a:pathLst>
            </a:custGeom>
            <a:solidFill>
              <a:srgbClr val="C0D5E4"/>
            </a:solidFill>
            <a:ln w="7620">
              <a:solidFill>
                <a:srgbClr val="437870"/>
              </a:solidFill>
            </a:ln>
          </p:spPr>
        </p:sp>
        <p:sp>
          <p:nvSpPr>
            <p:cNvPr id="304" name="Polygon 304"/>
            <p:cNvSpPr/>
            <p:nvPr/>
          </p:nvSpPr>
          <p:spPr>
            <a:xfrm>
              <a:off x="9108662" y="3195638"/>
              <a:ext cx="239458" cy="157448"/>
            </a:xfrm>
            <a:custGeom>
              <a:avLst/>
              <a:gdLst/>
              <a:ahLst/>
              <a:cxnLst/>
              <a:rect l="l" t="t" r="r" b="b"/>
              <a:pathLst>
                <a:path w="239458" h="157448">
                  <a:moveTo>
                    <a:pt x="119729" y="0"/>
                  </a:moveTo>
                  <a:lnTo>
                    <a:pt x="239458" y="79438"/>
                  </a:lnTo>
                  <a:lnTo>
                    <a:pt x="119729" y="157448"/>
                  </a:lnTo>
                  <a:lnTo>
                    <a:pt x="0" y="71628"/>
                  </a:lnTo>
                  <a:close/>
                </a:path>
              </a:pathLst>
            </a:custGeom>
            <a:solidFill>
              <a:srgbClr val="C5D8E3"/>
            </a:solidFill>
            <a:ln w="7620">
              <a:solidFill>
                <a:srgbClr val="437870"/>
              </a:solidFill>
            </a:ln>
          </p:spPr>
        </p:sp>
        <p:sp>
          <p:nvSpPr>
            <p:cNvPr id="305" name="Polygon 305"/>
            <p:cNvSpPr/>
            <p:nvPr/>
          </p:nvSpPr>
          <p:spPr>
            <a:xfrm>
              <a:off x="9228392" y="3275076"/>
              <a:ext cx="239458" cy="104108"/>
            </a:xfrm>
            <a:custGeom>
              <a:avLst/>
              <a:gdLst/>
              <a:ahLst/>
              <a:cxnLst/>
              <a:rect l="l" t="t" r="r" b="b"/>
              <a:pathLst>
                <a:path w="239458" h="104108">
                  <a:moveTo>
                    <a:pt x="119729" y="0"/>
                  </a:moveTo>
                  <a:lnTo>
                    <a:pt x="239458" y="28385"/>
                  </a:lnTo>
                  <a:lnTo>
                    <a:pt x="119729" y="104108"/>
                  </a:lnTo>
                  <a:lnTo>
                    <a:pt x="0" y="78010"/>
                  </a:lnTo>
                  <a:close/>
                </a:path>
              </a:pathLst>
            </a:custGeom>
            <a:solidFill>
              <a:srgbClr val="C5D8E3"/>
            </a:solidFill>
            <a:ln w="7620">
              <a:solidFill>
                <a:srgbClr val="437870"/>
              </a:solidFill>
            </a:ln>
          </p:spPr>
        </p:sp>
        <p:sp>
          <p:nvSpPr>
            <p:cNvPr id="306" name="Polygon 306"/>
            <p:cNvSpPr/>
            <p:nvPr/>
          </p:nvSpPr>
          <p:spPr>
            <a:xfrm>
              <a:off x="9348121" y="3295936"/>
              <a:ext cx="239459" cy="83249"/>
            </a:xfrm>
            <a:custGeom>
              <a:avLst/>
              <a:gdLst/>
              <a:ahLst/>
              <a:cxnLst/>
              <a:rect l="l" t="t" r="r" b="b"/>
              <a:pathLst>
                <a:path w="239459" h="83249">
                  <a:moveTo>
                    <a:pt x="119729" y="7525"/>
                  </a:moveTo>
                  <a:lnTo>
                    <a:pt x="239459" y="0"/>
                  </a:lnTo>
                  <a:lnTo>
                    <a:pt x="119729" y="70009"/>
                  </a:lnTo>
                  <a:lnTo>
                    <a:pt x="0" y="83249"/>
                  </a:lnTo>
                  <a:close/>
                </a:path>
              </a:pathLst>
            </a:custGeom>
            <a:solidFill>
              <a:srgbClr val="C1D5E3"/>
            </a:solidFill>
            <a:ln w="7620">
              <a:solidFill>
                <a:srgbClr val="437870"/>
              </a:solidFill>
            </a:ln>
          </p:spPr>
        </p:sp>
        <p:sp>
          <p:nvSpPr>
            <p:cNvPr id="307" name="Polygon 307"/>
            <p:cNvSpPr/>
            <p:nvPr/>
          </p:nvSpPr>
          <p:spPr>
            <a:xfrm>
              <a:off x="9467850" y="3276410"/>
              <a:ext cx="239458" cy="89535"/>
            </a:xfrm>
            <a:custGeom>
              <a:avLst/>
              <a:gdLst/>
              <a:ahLst/>
              <a:cxnLst/>
              <a:rect l="l" t="t" r="r" b="b"/>
              <a:pathLst>
                <a:path w="239458" h="89535">
                  <a:moveTo>
                    <a:pt x="119729" y="19526"/>
                  </a:moveTo>
                  <a:lnTo>
                    <a:pt x="239458" y="0"/>
                  </a:lnTo>
                  <a:lnTo>
                    <a:pt x="119729" y="63246"/>
                  </a:lnTo>
                  <a:lnTo>
                    <a:pt x="0" y="89535"/>
                  </a:lnTo>
                  <a:close/>
                </a:path>
              </a:pathLst>
            </a:custGeom>
            <a:solidFill>
              <a:srgbClr val="BAD0E5"/>
            </a:solidFill>
            <a:ln w="7620">
              <a:solidFill>
                <a:srgbClr val="437870"/>
              </a:solidFill>
            </a:ln>
          </p:spPr>
        </p:sp>
        <p:sp>
          <p:nvSpPr>
            <p:cNvPr id="308" name="Polygon 308"/>
            <p:cNvSpPr/>
            <p:nvPr/>
          </p:nvSpPr>
          <p:spPr>
            <a:xfrm>
              <a:off x="9587579" y="3268885"/>
              <a:ext cx="239458" cy="70771"/>
            </a:xfrm>
            <a:custGeom>
              <a:avLst/>
              <a:gdLst/>
              <a:ahLst/>
              <a:cxnLst/>
              <a:rect l="l" t="t" r="r" b="b"/>
              <a:pathLst>
                <a:path w="239458" h="70771">
                  <a:moveTo>
                    <a:pt x="119729" y="7525"/>
                  </a:moveTo>
                  <a:lnTo>
                    <a:pt x="239458" y="0"/>
                  </a:lnTo>
                  <a:lnTo>
                    <a:pt x="119729" y="57626"/>
                  </a:lnTo>
                  <a:lnTo>
                    <a:pt x="0" y="70771"/>
                  </a:lnTo>
                  <a:close/>
                </a:path>
              </a:pathLst>
            </a:custGeom>
            <a:solidFill>
              <a:srgbClr val="B3CCE6"/>
            </a:solidFill>
            <a:ln w="7620">
              <a:solidFill>
                <a:srgbClr val="437870"/>
              </a:solidFill>
            </a:ln>
          </p:spPr>
        </p:sp>
        <p:sp>
          <p:nvSpPr>
            <p:cNvPr id="309" name="Polygon 309"/>
            <p:cNvSpPr/>
            <p:nvPr/>
          </p:nvSpPr>
          <p:spPr>
            <a:xfrm>
              <a:off x="9707308" y="3268885"/>
              <a:ext cx="239554" cy="83725"/>
            </a:xfrm>
            <a:custGeom>
              <a:avLst/>
              <a:gdLst/>
              <a:ahLst/>
              <a:cxnLst/>
              <a:rect l="l" t="t" r="r" b="b"/>
              <a:pathLst>
                <a:path w="239554" h="83725">
                  <a:moveTo>
                    <a:pt x="119729" y="0"/>
                  </a:moveTo>
                  <a:lnTo>
                    <a:pt x="239554" y="28480"/>
                  </a:lnTo>
                  <a:lnTo>
                    <a:pt x="119729" y="83725"/>
                  </a:lnTo>
                  <a:lnTo>
                    <a:pt x="0" y="57626"/>
                  </a:lnTo>
                  <a:close/>
                </a:path>
              </a:pathLst>
            </a:custGeom>
            <a:solidFill>
              <a:srgbClr val="AFC9E7"/>
            </a:solidFill>
            <a:ln w="7620">
              <a:solidFill>
                <a:srgbClr val="437870"/>
              </a:solidFill>
            </a:ln>
          </p:spPr>
        </p:sp>
        <p:sp>
          <p:nvSpPr>
            <p:cNvPr id="310" name="Polygon 310"/>
            <p:cNvSpPr/>
            <p:nvPr/>
          </p:nvSpPr>
          <p:spPr>
            <a:xfrm>
              <a:off x="9827038" y="3297364"/>
              <a:ext cx="239554" cy="132588"/>
            </a:xfrm>
            <a:custGeom>
              <a:avLst/>
              <a:gdLst/>
              <a:ahLst/>
              <a:cxnLst/>
              <a:rect l="l" t="t" r="r" b="b"/>
              <a:pathLst>
                <a:path w="239554" h="132588">
                  <a:moveTo>
                    <a:pt x="119824" y="0"/>
                  </a:moveTo>
                  <a:lnTo>
                    <a:pt x="239554" y="68294"/>
                  </a:lnTo>
                  <a:lnTo>
                    <a:pt x="119824" y="132588"/>
                  </a:lnTo>
                  <a:lnTo>
                    <a:pt x="0" y="55245"/>
                  </a:lnTo>
                  <a:close/>
                </a:path>
              </a:pathLst>
            </a:custGeom>
            <a:solidFill>
              <a:srgbClr val="AEC9E7"/>
            </a:solidFill>
            <a:ln w="7620">
              <a:solidFill>
                <a:srgbClr val="437870"/>
              </a:solidFill>
            </a:ln>
          </p:spPr>
        </p:sp>
        <p:sp>
          <p:nvSpPr>
            <p:cNvPr id="311" name="Polygon 311"/>
            <p:cNvSpPr/>
            <p:nvPr/>
          </p:nvSpPr>
          <p:spPr>
            <a:xfrm>
              <a:off x="9946862" y="3365659"/>
              <a:ext cx="239459" cy="173355"/>
            </a:xfrm>
            <a:custGeom>
              <a:avLst/>
              <a:gdLst/>
              <a:ahLst/>
              <a:cxnLst/>
              <a:rect l="l" t="t" r="r" b="b"/>
              <a:pathLst>
                <a:path w="239459" h="173355">
                  <a:moveTo>
                    <a:pt x="119729" y="0"/>
                  </a:moveTo>
                  <a:lnTo>
                    <a:pt x="239459" y="87535"/>
                  </a:lnTo>
                  <a:lnTo>
                    <a:pt x="119729" y="173355"/>
                  </a:lnTo>
                  <a:lnTo>
                    <a:pt x="0" y="64294"/>
                  </a:lnTo>
                  <a:close/>
                </a:path>
              </a:pathLst>
            </a:custGeom>
            <a:solidFill>
              <a:srgbClr val="B1CBE6"/>
            </a:solidFill>
            <a:ln w="7620">
              <a:solidFill>
                <a:srgbClr val="437870"/>
              </a:solidFill>
            </a:ln>
          </p:spPr>
        </p:sp>
        <p:sp>
          <p:nvSpPr>
            <p:cNvPr id="312" name="Polygon 312"/>
            <p:cNvSpPr/>
            <p:nvPr/>
          </p:nvSpPr>
          <p:spPr>
            <a:xfrm>
              <a:off x="10066591" y="3453194"/>
              <a:ext cx="239459" cy="205549"/>
            </a:xfrm>
            <a:custGeom>
              <a:avLst/>
              <a:gdLst/>
              <a:ahLst/>
              <a:cxnLst/>
              <a:rect l="l" t="t" r="r" b="b"/>
              <a:pathLst>
                <a:path w="239459" h="205549">
                  <a:moveTo>
                    <a:pt x="119729" y="0"/>
                  </a:moveTo>
                  <a:lnTo>
                    <a:pt x="239459" y="93821"/>
                  </a:lnTo>
                  <a:lnTo>
                    <a:pt x="119729" y="205549"/>
                  </a:lnTo>
                  <a:lnTo>
                    <a:pt x="0" y="85820"/>
                  </a:lnTo>
                  <a:close/>
                </a:path>
              </a:pathLst>
            </a:custGeom>
            <a:solidFill>
              <a:srgbClr val="B6CEE5"/>
            </a:solidFill>
            <a:ln w="7620">
              <a:solidFill>
                <a:srgbClr val="437870"/>
              </a:solidFill>
            </a:ln>
          </p:spPr>
        </p:sp>
        <p:sp>
          <p:nvSpPr>
            <p:cNvPr id="313" name="Polygon 313"/>
            <p:cNvSpPr/>
            <p:nvPr/>
          </p:nvSpPr>
          <p:spPr>
            <a:xfrm>
              <a:off x="10186321" y="3547015"/>
              <a:ext cx="239458" cy="220790"/>
            </a:xfrm>
            <a:custGeom>
              <a:avLst/>
              <a:gdLst/>
              <a:ahLst/>
              <a:cxnLst/>
              <a:rect l="l" t="t" r="r" b="b"/>
              <a:pathLst>
                <a:path w="239458" h="220790">
                  <a:moveTo>
                    <a:pt x="119729" y="0"/>
                  </a:moveTo>
                  <a:lnTo>
                    <a:pt x="239458" y="87535"/>
                  </a:lnTo>
                  <a:lnTo>
                    <a:pt x="119729" y="220790"/>
                  </a:lnTo>
                  <a:lnTo>
                    <a:pt x="0" y="111728"/>
                  </a:lnTo>
                  <a:close/>
                </a:path>
              </a:pathLst>
            </a:custGeom>
            <a:solidFill>
              <a:srgbClr val="BAD1E5"/>
            </a:solidFill>
            <a:ln w="7620">
              <a:solidFill>
                <a:srgbClr val="437870"/>
              </a:solidFill>
            </a:ln>
          </p:spPr>
        </p:sp>
        <p:sp>
          <p:nvSpPr>
            <p:cNvPr id="314" name="Polygon 314"/>
            <p:cNvSpPr/>
            <p:nvPr/>
          </p:nvSpPr>
          <p:spPr>
            <a:xfrm>
              <a:off x="8509921" y="2778824"/>
              <a:ext cx="239459" cy="102870"/>
            </a:xfrm>
            <a:custGeom>
              <a:avLst/>
              <a:gdLst/>
              <a:ahLst/>
              <a:cxnLst/>
              <a:rect l="l" t="t" r="r" b="b"/>
              <a:pathLst>
                <a:path w="239459" h="102870">
                  <a:moveTo>
                    <a:pt x="119729" y="0"/>
                  </a:moveTo>
                  <a:lnTo>
                    <a:pt x="239459" y="85915"/>
                  </a:lnTo>
                  <a:lnTo>
                    <a:pt x="119729" y="102870"/>
                  </a:lnTo>
                  <a:lnTo>
                    <a:pt x="0" y="9430"/>
                  </a:lnTo>
                  <a:close/>
                </a:path>
              </a:pathLst>
            </a:custGeom>
            <a:solidFill>
              <a:srgbClr val="AAC6E7"/>
            </a:solidFill>
            <a:ln w="7620">
              <a:solidFill>
                <a:srgbClr val="437870"/>
              </a:solidFill>
            </a:ln>
          </p:spPr>
        </p:sp>
        <p:sp>
          <p:nvSpPr>
            <p:cNvPr id="315" name="Polygon 315"/>
            <p:cNvSpPr/>
            <p:nvPr/>
          </p:nvSpPr>
          <p:spPr>
            <a:xfrm>
              <a:off x="8629650" y="2864739"/>
              <a:ext cx="239458" cy="164497"/>
            </a:xfrm>
            <a:custGeom>
              <a:avLst/>
              <a:gdLst/>
              <a:ahLst/>
              <a:cxnLst/>
              <a:rect l="l" t="t" r="r" b="b"/>
              <a:pathLst>
                <a:path w="239458" h="164497">
                  <a:moveTo>
                    <a:pt x="119729" y="0"/>
                  </a:moveTo>
                  <a:lnTo>
                    <a:pt x="239458" y="129349"/>
                  </a:lnTo>
                  <a:lnTo>
                    <a:pt x="119729" y="164497"/>
                  </a:lnTo>
                  <a:lnTo>
                    <a:pt x="0" y="16955"/>
                  </a:lnTo>
                  <a:close/>
                </a:path>
              </a:pathLst>
            </a:custGeom>
            <a:solidFill>
              <a:srgbClr val="B0CAE6"/>
            </a:solidFill>
            <a:ln w="7620">
              <a:solidFill>
                <a:srgbClr val="437870"/>
              </a:solidFill>
            </a:ln>
          </p:spPr>
        </p:sp>
        <p:sp>
          <p:nvSpPr>
            <p:cNvPr id="316" name="Polygon 316"/>
            <p:cNvSpPr/>
            <p:nvPr/>
          </p:nvSpPr>
          <p:spPr>
            <a:xfrm>
              <a:off x="8749379" y="2994088"/>
              <a:ext cx="239458" cy="200692"/>
            </a:xfrm>
            <a:custGeom>
              <a:avLst/>
              <a:gdLst/>
              <a:ahLst/>
              <a:cxnLst/>
              <a:rect l="l" t="t" r="r" b="b"/>
              <a:pathLst>
                <a:path w="239458" h="200692">
                  <a:moveTo>
                    <a:pt x="119729" y="0"/>
                  </a:moveTo>
                  <a:lnTo>
                    <a:pt x="239458" y="143828"/>
                  </a:lnTo>
                  <a:lnTo>
                    <a:pt x="119729" y="200692"/>
                  </a:lnTo>
                  <a:lnTo>
                    <a:pt x="0" y="35147"/>
                  </a:lnTo>
                  <a:close/>
                </a:path>
              </a:pathLst>
            </a:custGeom>
            <a:solidFill>
              <a:srgbClr val="B9D0E5"/>
            </a:solidFill>
            <a:ln w="7620">
              <a:solidFill>
                <a:srgbClr val="437870"/>
              </a:solidFill>
            </a:ln>
          </p:spPr>
        </p:sp>
        <p:sp>
          <p:nvSpPr>
            <p:cNvPr id="317" name="Polygon 317"/>
            <p:cNvSpPr/>
            <p:nvPr/>
          </p:nvSpPr>
          <p:spPr>
            <a:xfrm>
              <a:off x="8869108" y="3137916"/>
              <a:ext cx="239554" cy="204311"/>
            </a:xfrm>
            <a:custGeom>
              <a:avLst/>
              <a:gdLst/>
              <a:ahLst/>
              <a:cxnLst/>
              <a:rect l="l" t="t" r="r" b="b"/>
              <a:pathLst>
                <a:path w="239554" h="204311">
                  <a:moveTo>
                    <a:pt x="119729" y="0"/>
                  </a:moveTo>
                  <a:lnTo>
                    <a:pt x="239554" y="129349"/>
                  </a:lnTo>
                  <a:lnTo>
                    <a:pt x="119729" y="204311"/>
                  </a:lnTo>
                  <a:lnTo>
                    <a:pt x="0" y="56864"/>
                  </a:lnTo>
                  <a:close/>
                </a:path>
              </a:pathLst>
            </a:custGeom>
            <a:solidFill>
              <a:srgbClr val="C1D5E3"/>
            </a:solidFill>
            <a:ln w="7620">
              <a:solidFill>
                <a:srgbClr val="437870"/>
              </a:solidFill>
            </a:ln>
          </p:spPr>
        </p:sp>
        <p:sp>
          <p:nvSpPr>
            <p:cNvPr id="318" name="Polygon 318"/>
            <p:cNvSpPr/>
            <p:nvPr/>
          </p:nvSpPr>
          <p:spPr>
            <a:xfrm>
              <a:off x="8988838" y="3267266"/>
              <a:ext cx="239554" cy="168497"/>
            </a:xfrm>
            <a:custGeom>
              <a:avLst/>
              <a:gdLst/>
              <a:ahLst/>
              <a:cxnLst/>
              <a:rect l="l" t="t" r="r" b="b"/>
              <a:pathLst>
                <a:path w="239554" h="168497">
                  <a:moveTo>
                    <a:pt x="119824" y="0"/>
                  </a:moveTo>
                  <a:lnTo>
                    <a:pt x="239554" y="85820"/>
                  </a:lnTo>
                  <a:lnTo>
                    <a:pt x="119824" y="168497"/>
                  </a:lnTo>
                  <a:lnTo>
                    <a:pt x="0" y="74962"/>
                  </a:lnTo>
                  <a:close/>
                </a:path>
              </a:pathLst>
            </a:custGeom>
            <a:solidFill>
              <a:srgbClr val="C7D9E2"/>
            </a:solidFill>
            <a:ln w="7620">
              <a:solidFill>
                <a:srgbClr val="437870"/>
              </a:solidFill>
            </a:ln>
          </p:spPr>
        </p:sp>
        <p:sp>
          <p:nvSpPr>
            <p:cNvPr id="319" name="Polygon 319"/>
            <p:cNvSpPr/>
            <p:nvPr/>
          </p:nvSpPr>
          <p:spPr>
            <a:xfrm>
              <a:off x="9108662" y="3353086"/>
              <a:ext cx="239458" cy="105823"/>
            </a:xfrm>
            <a:custGeom>
              <a:avLst/>
              <a:gdLst/>
              <a:ahLst/>
              <a:cxnLst/>
              <a:rect l="l" t="t" r="r" b="b"/>
              <a:pathLst>
                <a:path w="239458" h="105823">
                  <a:moveTo>
                    <a:pt x="119729" y="0"/>
                  </a:moveTo>
                  <a:lnTo>
                    <a:pt x="239458" y="26099"/>
                  </a:lnTo>
                  <a:lnTo>
                    <a:pt x="119729" y="105823"/>
                  </a:lnTo>
                  <a:lnTo>
                    <a:pt x="0" y="82677"/>
                  </a:lnTo>
                  <a:close/>
                </a:path>
              </a:pathLst>
            </a:custGeom>
            <a:solidFill>
              <a:srgbClr val="C7D9E2"/>
            </a:solidFill>
            <a:ln w="7620">
              <a:solidFill>
                <a:srgbClr val="437870"/>
              </a:solidFill>
            </a:ln>
          </p:spPr>
        </p:sp>
        <p:sp>
          <p:nvSpPr>
            <p:cNvPr id="320" name="Polygon 320"/>
            <p:cNvSpPr/>
            <p:nvPr/>
          </p:nvSpPr>
          <p:spPr>
            <a:xfrm>
              <a:off x="9228392" y="3365944"/>
              <a:ext cx="239458" cy="92964"/>
            </a:xfrm>
            <a:custGeom>
              <a:avLst/>
              <a:gdLst/>
              <a:ahLst/>
              <a:cxnLst/>
              <a:rect l="l" t="t" r="r" b="b"/>
              <a:pathLst>
                <a:path w="239458" h="92964">
                  <a:moveTo>
                    <a:pt x="119729" y="13240"/>
                  </a:moveTo>
                  <a:lnTo>
                    <a:pt x="239458" y="0"/>
                  </a:lnTo>
                  <a:lnTo>
                    <a:pt x="119729" y="73057"/>
                  </a:lnTo>
                  <a:lnTo>
                    <a:pt x="0" y="92964"/>
                  </a:lnTo>
                  <a:close/>
                </a:path>
              </a:pathLst>
            </a:custGeom>
            <a:solidFill>
              <a:srgbClr val="C3D6E3"/>
            </a:solidFill>
            <a:ln w="7620">
              <a:solidFill>
                <a:srgbClr val="437870"/>
              </a:solidFill>
            </a:ln>
          </p:spPr>
        </p:sp>
        <p:sp>
          <p:nvSpPr>
            <p:cNvPr id="321" name="Polygon 321"/>
            <p:cNvSpPr/>
            <p:nvPr/>
          </p:nvSpPr>
          <p:spPr>
            <a:xfrm>
              <a:off x="9348121" y="3339656"/>
              <a:ext cx="239459" cy="99346"/>
            </a:xfrm>
            <a:custGeom>
              <a:avLst/>
              <a:gdLst/>
              <a:ahLst/>
              <a:cxnLst/>
              <a:rect l="l" t="t" r="r" b="b"/>
              <a:pathLst>
                <a:path w="239459" h="99346">
                  <a:moveTo>
                    <a:pt x="119729" y="26289"/>
                  </a:moveTo>
                  <a:lnTo>
                    <a:pt x="239459" y="0"/>
                  </a:lnTo>
                  <a:lnTo>
                    <a:pt x="119729" y="64960"/>
                  </a:lnTo>
                  <a:lnTo>
                    <a:pt x="0" y="99346"/>
                  </a:lnTo>
                  <a:close/>
                </a:path>
              </a:pathLst>
            </a:custGeom>
            <a:solidFill>
              <a:srgbClr val="BBD1E4"/>
            </a:solidFill>
            <a:ln w="7620">
              <a:solidFill>
                <a:srgbClr val="437870"/>
              </a:solidFill>
            </a:ln>
          </p:spPr>
        </p:sp>
        <p:sp>
          <p:nvSpPr>
            <p:cNvPr id="322" name="Polygon 322"/>
            <p:cNvSpPr/>
            <p:nvPr/>
          </p:nvSpPr>
          <p:spPr>
            <a:xfrm>
              <a:off x="9467850" y="3326511"/>
              <a:ext cx="239458" cy="78105"/>
            </a:xfrm>
            <a:custGeom>
              <a:avLst/>
              <a:gdLst/>
              <a:ahLst/>
              <a:cxnLst/>
              <a:rect l="l" t="t" r="r" b="b"/>
              <a:pathLst>
                <a:path w="239458" h="78105">
                  <a:moveTo>
                    <a:pt x="119729" y="13144"/>
                  </a:moveTo>
                  <a:lnTo>
                    <a:pt x="239458" y="0"/>
                  </a:lnTo>
                  <a:lnTo>
                    <a:pt x="119729" y="58198"/>
                  </a:lnTo>
                  <a:lnTo>
                    <a:pt x="0" y="78105"/>
                  </a:lnTo>
                  <a:close/>
                </a:path>
              </a:pathLst>
            </a:custGeom>
            <a:solidFill>
              <a:srgbClr val="B4CCE6"/>
            </a:solidFill>
            <a:ln w="7620">
              <a:solidFill>
                <a:srgbClr val="437870"/>
              </a:solidFill>
            </a:ln>
          </p:spPr>
        </p:sp>
        <p:sp>
          <p:nvSpPr>
            <p:cNvPr id="323" name="Polygon 323"/>
            <p:cNvSpPr/>
            <p:nvPr/>
          </p:nvSpPr>
          <p:spPr>
            <a:xfrm>
              <a:off x="9587579" y="3326511"/>
              <a:ext cx="239458" cy="81439"/>
            </a:xfrm>
            <a:custGeom>
              <a:avLst/>
              <a:gdLst/>
              <a:ahLst/>
              <a:cxnLst/>
              <a:rect l="l" t="t" r="r" b="b"/>
              <a:pathLst>
                <a:path w="239458" h="81439">
                  <a:moveTo>
                    <a:pt x="119729" y="0"/>
                  </a:moveTo>
                  <a:lnTo>
                    <a:pt x="239458" y="26099"/>
                  </a:lnTo>
                  <a:lnTo>
                    <a:pt x="119729" y="81439"/>
                  </a:lnTo>
                  <a:lnTo>
                    <a:pt x="0" y="58198"/>
                  </a:lnTo>
                  <a:close/>
                </a:path>
              </a:pathLst>
            </a:custGeom>
            <a:solidFill>
              <a:srgbClr val="AFC9E7"/>
            </a:solidFill>
            <a:ln w="7620">
              <a:solidFill>
                <a:srgbClr val="437870"/>
              </a:solidFill>
            </a:ln>
          </p:spPr>
        </p:sp>
        <p:sp>
          <p:nvSpPr>
            <p:cNvPr id="324" name="Polygon 324"/>
            <p:cNvSpPr/>
            <p:nvPr/>
          </p:nvSpPr>
          <p:spPr>
            <a:xfrm>
              <a:off x="9707308" y="3352610"/>
              <a:ext cx="239554" cy="143447"/>
            </a:xfrm>
            <a:custGeom>
              <a:avLst/>
              <a:gdLst/>
              <a:ahLst/>
              <a:cxnLst/>
              <a:rect l="l" t="t" r="r" b="b"/>
              <a:pathLst>
                <a:path w="239554" h="143447">
                  <a:moveTo>
                    <a:pt x="119729" y="0"/>
                  </a:moveTo>
                  <a:lnTo>
                    <a:pt x="239554" y="77343"/>
                  </a:lnTo>
                  <a:lnTo>
                    <a:pt x="119729" y="143447"/>
                  </a:lnTo>
                  <a:lnTo>
                    <a:pt x="0" y="55340"/>
                  </a:lnTo>
                  <a:close/>
                </a:path>
              </a:pathLst>
            </a:custGeom>
            <a:solidFill>
              <a:srgbClr val="AFC9E7"/>
            </a:solidFill>
            <a:ln w="7620">
              <a:solidFill>
                <a:srgbClr val="437870"/>
              </a:solidFill>
            </a:ln>
          </p:spPr>
        </p:sp>
        <p:sp>
          <p:nvSpPr>
            <p:cNvPr id="325" name="Polygon 325"/>
            <p:cNvSpPr/>
            <p:nvPr/>
          </p:nvSpPr>
          <p:spPr>
            <a:xfrm>
              <a:off x="9827038" y="3429952"/>
              <a:ext cx="239554" cy="201073"/>
            </a:xfrm>
            <a:custGeom>
              <a:avLst/>
              <a:gdLst/>
              <a:ahLst/>
              <a:cxnLst/>
              <a:rect l="l" t="t" r="r" b="b"/>
              <a:pathLst>
                <a:path w="239554" h="201073">
                  <a:moveTo>
                    <a:pt x="119824" y="0"/>
                  </a:moveTo>
                  <a:lnTo>
                    <a:pt x="239554" y="109061"/>
                  </a:lnTo>
                  <a:lnTo>
                    <a:pt x="119824" y="201073"/>
                  </a:lnTo>
                  <a:lnTo>
                    <a:pt x="0" y="66103"/>
                  </a:lnTo>
                  <a:close/>
                </a:path>
              </a:pathLst>
            </a:custGeom>
            <a:solidFill>
              <a:srgbClr val="B3CCE6"/>
            </a:solidFill>
            <a:ln w="7620">
              <a:solidFill>
                <a:srgbClr val="437870"/>
              </a:solidFill>
            </a:ln>
          </p:spPr>
        </p:sp>
        <p:sp>
          <p:nvSpPr>
            <p:cNvPr id="326" name="Polygon 326"/>
            <p:cNvSpPr/>
            <p:nvPr/>
          </p:nvSpPr>
          <p:spPr>
            <a:xfrm>
              <a:off x="9946862" y="3539014"/>
              <a:ext cx="239459" cy="242411"/>
            </a:xfrm>
            <a:custGeom>
              <a:avLst/>
              <a:gdLst/>
              <a:ahLst/>
              <a:cxnLst/>
              <a:rect l="l" t="t" r="r" b="b"/>
              <a:pathLst>
                <a:path w="239459" h="242411">
                  <a:moveTo>
                    <a:pt x="119729" y="0"/>
                  </a:moveTo>
                  <a:lnTo>
                    <a:pt x="239459" y="119729"/>
                  </a:lnTo>
                  <a:lnTo>
                    <a:pt x="119729" y="242411"/>
                  </a:lnTo>
                  <a:lnTo>
                    <a:pt x="0" y="92011"/>
                  </a:lnTo>
                  <a:close/>
                </a:path>
              </a:pathLst>
            </a:custGeom>
            <a:solidFill>
              <a:srgbClr val="BAD1E5"/>
            </a:solidFill>
            <a:ln w="7620">
              <a:solidFill>
                <a:srgbClr val="437870"/>
              </a:solidFill>
            </a:ln>
          </p:spPr>
        </p:sp>
        <p:sp>
          <p:nvSpPr>
            <p:cNvPr id="327" name="Polygon 327"/>
            <p:cNvSpPr/>
            <p:nvPr/>
          </p:nvSpPr>
          <p:spPr>
            <a:xfrm>
              <a:off x="10066591" y="3658743"/>
              <a:ext cx="239459" cy="257651"/>
            </a:xfrm>
            <a:custGeom>
              <a:avLst/>
              <a:gdLst/>
              <a:ahLst/>
              <a:cxnLst/>
              <a:rect l="l" t="t" r="r" b="b"/>
              <a:pathLst>
                <a:path w="239459" h="257651">
                  <a:moveTo>
                    <a:pt x="119729" y="0"/>
                  </a:moveTo>
                  <a:lnTo>
                    <a:pt x="239459" y="109061"/>
                  </a:lnTo>
                  <a:lnTo>
                    <a:pt x="119729" y="257651"/>
                  </a:lnTo>
                  <a:lnTo>
                    <a:pt x="0" y="122682"/>
                  </a:lnTo>
                  <a:close/>
                </a:path>
              </a:pathLst>
            </a:custGeom>
            <a:solidFill>
              <a:srgbClr val="C2D5E3"/>
            </a:solidFill>
            <a:ln w="7620">
              <a:solidFill>
                <a:srgbClr val="437870"/>
              </a:solidFill>
            </a:ln>
          </p:spPr>
        </p:sp>
        <p:sp>
          <p:nvSpPr>
            <p:cNvPr id="328" name="Polygon 328"/>
            <p:cNvSpPr/>
            <p:nvPr/>
          </p:nvSpPr>
          <p:spPr>
            <a:xfrm>
              <a:off x="8390192" y="2788253"/>
              <a:ext cx="239458" cy="116586"/>
            </a:xfrm>
            <a:custGeom>
              <a:avLst/>
              <a:gdLst/>
              <a:ahLst/>
              <a:cxnLst/>
              <a:rect l="l" t="t" r="r" b="b"/>
              <a:pathLst>
                <a:path w="239458" h="116586">
                  <a:moveTo>
                    <a:pt x="119729" y="0"/>
                  </a:moveTo>
                  <a:lnTo>
                    <a:pt x="239458" y="93440"/>
                  </a:lnTo>
                  <a:lnTo>
                    <a:pt x="119729" y="116586"/>
                  </a:lnTo>
                  <a:lnTo>
                    <a:pt x="0" y="16764"/>
                  </a:lnTo>
                  <a:close/>
                </a:path>
              </a:pathLst>
            </a:custGeom>
            <a:solidFill>
              <a:srgbClr val="A7C4E8"/>
            </a:solidFill>
            <a:ln w="7620">
              <a:solidFill>
                <a:srgbClr val="437870"/>
              </a:solidFill>
            </a:ln>
          </p:spPr>
        </p:sp>
        <p:sp>
          <p:nvSpPr>
            <p:cNvPr id="329" name="Polygon 329"/>
            <p:cNvSpPr/>
            <p:nvPr/>
          </p:nvSpPr>
          <p:spPr>
            <a:xfrm>
              <a:off x="8509921" y="2881694"/>
              <a:ext cx="239459" cy="185833"/>
            </a:xfrm>
            <a:custGeom>
              <a:avLst/>
              <a:gdLst/>
              <a:ahLst/>
              <a:cxnLst/>
              <a:rect l="l" t="t" r="r" b="b"/>
              <a:pathLst>
                <a:path w="239459" h="185833">
                  <a:moveTo>
                    <a:pt x="119729" y="0"/>
                  </a:moveTo>
                  <a:lnTo>
                    <a:pt x="239459" y="147542"/>
                  </a:lnTo>
                  <a:lnTo>
                    <a:pt x="119729" y="185833"/>
                  </a:lnTo>
                  <a:lnTo>
                    <a:pt x="0" y="23146"/>
                  </a:lnTo>
                  <a:close/>
                </a:path>
              </a:pathLst>
            </a:custGeom>
            <a:solidFill>
              <a:srgbClr val="ADC8E7"/>
            </a:solidFill>
            <a:ln w="7620">
              <a:solidFill>
                <a:srgbClr val="437870"/>
              </a:solidFill>
            </a:ln>
          </p:spPr>
        </p:sp>
        <p:sp>
          <p:nvSpPr>
            <p:cNvPr id="330" name="Polygon 330"/>
            <p:cNvSpPr/>
            <p:nvPr/>
          </p:nvSpPr>
          <p:spPr>
            <a:xfrm>
              <a:off x="8629650" y="3029236"/>
              <a:ext cx="239458" cy="221933"/>
            </a:xfrm>
            <a:custGeom>
              <a:avLst/>
              <a:gdLst/>
              <a:ahLst/>
              <a:cxnLst/>
              <a:rect l="l" t="t" r="r" b="b"/>
              <a:pathLst>
                <a:path w="239458" h="221933">
                  <a:moveTo>
                    <a:pt x="119729" y="0"/>
                  </a:moveTo>
                  <a:lnTo>
                    <a:pt x="239458" y="165545"/>
                  </a:lnTo>
                  <a:lnTo>
                    <a:pt x="119729" y="221933"/>
                  </a:lnTo>
                  <a:lnTo>
                    <a:pt x="0" y="38291"/>
                  </a:lnTo>
                  <a:close/>
                </a:path>
              </a:pathLst>
            </a:custGeom>
            <a:solidFill>
              <a:srgbClr val="B8CFE5"/>
            </a:solidFill>
            <a:ln w="7620">
              <a:solidFill>
                <a:srgbClr val="437870"/>
              </a:solidFill>
            </a:ln>
          </p:spPr>
        </p:sp>
        <p:sp>
          <p:nvSpPr>
            <p:cNvPr id="331" name="Polygon 331"/>
            <p:cNvSpPr/>
            <p:nvPr/>
          </p:nvSpPr>
          <p:spPr>
            <a:xfrm>
              <a:off x="8749379" y="3194780"/>
              <a:ext cx="239458" cy="219170"/>
            </a:xfrm>
            <a:custGeom>
              <a:avLst/>
              <a:gdLst/>
              <a:ahLst/>
              <a:cxnLst/>
              <a:rect l="l" t="t" r="r" b="b"/>
              <a:pathLst>
                <a:path w="239458" h="219170">
                  <a:moveTo>
                    <a:pt x="119729" y="0"/>
                  </a:moveTo>
                  <a:lnTo>
                    <a:pt x="239458" y="147447"/>
                  </a:lnTo>
                  <a:lnTo>
                    <a:pt x="119729" y="219170"/>
                  </a:lnTo>
                  <a:lnTo>
                    <a:pt x="0" y="56388"/>
                  </a:lnTo>
                  <a:close/>
                </a:path>
              </a:pathLst>
            </a:custGeom>
            <a:solidFill>
              <a:srgbClr val="C2D6E3"/>
            </a:solidFill>
            <a:ln w="7620">
              <a:solidFill>
                <a:srgbClr val="437870"/>
              </a:solidFill>
            </a:ln>
          </p:spPr>
        </p:sp>
        <p:sp>
          <p:nvSpPr>
            <p:cNvPr id="332" name="Polygon 332"/>
            <p:cNvSpPr/>
            <p:nvPr/>
          </p:nvSpPr>
          <p:spPr>
            <a:xfrm>
              <a:off x="8869108" y="3342227"/>
              <a:ext cx="239554" cy="171545"/>
            </a:xfrm>
            <a:custGeom>
              <a:avLst/>
              <a:gdLst/>
              <a:ahLst/>
              <a:cxnLst/>
              <a:rect l="l" t="t" r="r" b="b"/>
              <a:pathLst>
                <a:path w="239554" h="171545">
                  <a:moveTo>
                    <a:pt x="119729" y="0"/>
                  </a:moveTo>
                  <a:lnTo>
                    <a:pt x="239554" y="93535"/>
                  </a:lnTo>
                  <a:lnTo>
                    <a:pt x="119729" y="171545"/>
                  </a:lnTo>
                  <a:lnTo>
                    <a:pt x="0" y="71723"/>
                  </a:lnTo>
                  <a:close/>
                </a:path>
              </a:pathLst>
            </a:custGeom>
            <a:solidFill>
              <a:srgbClr val="C9DAE2"/>
            </a:solidFill>
            <a:ln w="7620">
              <a:solidFill>
                <a:srgbClr val="437870"/>
              </a:solidFill>
            </a:ln>
          </p:spPr>
        </p:sp>
        <p:sp>
          <p:nvSpPr>
            <p:cNvPr id="333" name="Polygon 333"/>
            <p:cNvSpPr/>
            <p:nvPr/>
          </p:nvSpPr>
          <p:spPr>
            <a:xfrm>
              <a:off x="8988838" y="3435763"/>
              <a:ext cx="239554" cy="98869"/>
            </a:xfrm>
            <a:custGeom>
              <a:avLst/>
              <a:gdLst/>
              <a:ahLst/>
              <a:cxnLst/>
              <a:rect l="l" t="t" r="r" b="b"/>
              <a:pathLst>
                <a:path w="239554" h="98869">
                  <a:moveTo>
                    <a:pt x="119824" y="0"/>
                  </a:moveTo>
                  <a:lnTo>
                    <a:pt x="239554" y="23146"/>
                  </a:lnTo>
                  <a:lnTo>
                    <a:pt x="119824" y="98869"/>
                  </a:lnTo>
                  <a:lnTo>
                    <a:pt x="0" y="78010"/>
                  </a:lnTo>
                  <a:close/>
                </a:path>
              </a:pathLst>
            </a:custGeom>
            <a:solidFill>
              <a:srgbClr val="CADBE2"/>
            </a:solidFill>
            <a:ln w="7620">
              <a:solidFill>
                <a:srgbClr val="437870"/>
              </a:solidFill>
            </a:ln>
          </p:spPr>
        </p:sp>
        <p:sp>
          <p:nvSpPr>
            <p:cNvPr id="334" name="Polygon 334"/>
            <p:cNvSpPr/>
            <p:nvPr/>
          </p:nvSpPr>
          <p:spPr>
            <a:xfrm>
              <a:off x="9108662" y="3439001"/>
              <a:ext cx="239458" cy="95631"/>
            </a:xfrm>
            <a:custGeom>
              <a:avLst/>
              <a:gdLst/>
              <a:ahLst/>
              <a:cxnLst/>
              <a:rect l="l" t="t" r="r" b="b"/>
              <a:pathLst>
                <a:path w="239458" h="95631">
                  <a:moveTo>
                    <a:pt x="119729" y="19907"/>
                  </a:moveTo>
                  <a:lnTo>
                    <a:pt x="239458" y="0"/>
                  </a:lnTo>
                  <a:lnTo>
                    <a:pt x="119729" y="70009"/>
                  </a:lnTo>
                  <a:lnTo>
                    <a:pt x="0" y="95631"/>
                  </a:lnTo>
                  <a:close/>
                </a:path>
              </a:pathLst>
            </a:custGeom>
            <a:solidFill>
              <a:srgbClr val="C4D7E3"/>
            </a:solidFill>
            <a:ln w="7620">
              <a:solidFill>
                <a:srgbClr val="437870"/>
              </a:solidFill>
            </a:ln>
          </p:spPr>
        </p:sp>
        <p:sp>
          <p:nvSpPr>
            <p:cNvPr id="335" name="Polygon 335"/>
            <p:cNvSpPr/>
            <p:nvPr/>
          </p:nvSpPr>
          <p:spPr>
            <a:xfrm>
              <a:off x="9228392" y="3404616"/>
              <a:ext cx="239458" cy="104394"/>
            </a:xfrm>
            <a:custGeom>
              <a:avLst/>
              <a:gdLst/>
              <a:ahLst/>
              <a:cxnLst/>
              <a:rect l="l" t="t" r="r" b="b"/>
              <a:pathLst>
                <a:path w="239458" h="104394">
                  <a:moveTo>
                    <a:pt x="119729" y="34385"/>
                  </a:moveTo>
                  <a:lnTo>
                    <a:pt x="239458" y="0"/>
                  </a:lnTo>
                  <a:lnTo>
                    <a:pt x="119729" y="63246"/>
                  </a:lnTo>
                  <a:lnTo>
                    <a:pt x="0" y="104394"/>
                  </a:lnTo>
                  <a:close/>
                </a:path>
              </a:pathLst>
            </a:custGeom>
            <a:solidFill>
              <a:srgbClr val="BCD2E4"/>
            </a:solidFill>
            <a:ln w="7620">
              <a:solidFill>
                <a:srgbClr val="437870"/>
              </a:solidFill>
            </a:ln>
          </p:spPr>
        </p:sp>
        <p:sp>
          <p:nvSpPr>
            <p:cNvPr id="336" name="Polygon 336"/>
            <p:cNvSpPr/>
            <p:nvPr/>
          </p:nvSpPr>
          <p:spPr>
            <a:xfrm>
              <a:off x="9348121" y="3384709"/>
              <a:ext cx="239459" cy="83153"/>
            </a:xfrm>
            <a:custGeom>
              <a:avLst/>
              <a:gdLst/>
              <a:ahLst/>
              <a:cxnLst/>
              <a:rect l="l" t="t" r="r" b="b"/>
              <a:pathLst>
                <a:path w="239459" h="83153">
                  <a:moveTo>
                    <a:pt x="119729" y="19907"/>
                  </a:moveTo>
                  <a:lnTo>
                    <a:pt x="239459" y="0"/>
                  </a:lnTo>
                  <a:lnTo>
                    <a:pt x="119729" y="57531"/>
                  </a:lnTo>
                  <a:lnTo>
                    <a:pt x="0" y="83153"/>
                  </a:lnTo>
                  <a:close/>
                </a:path>
              </a:pathLst>
            </a:custGeom>
            <a:solidFill>
              <a:srgbClr val="B4CDE6"/>
            </a:solidFill>
            <a:ln w="7620">
              <a:solidFill>
                <a:srgbClr val="437870"/>
              </a:solidFill>
            </a:ln>
          </p:spPr>
        </p:sp>
        <p:sp>
          <p:nvSpPr>
            <p:cNvPr id="337" name="Polygon 337"/>
            <p:cNvSpPr/>
            <p:nvPr/>
          </p:nvSpPr>
          <p:spPr>
            <a:xfrm>
              <a:off x="9467850" y="3384709"/>
              <a:ext cx="239458" cy="78391"/>
            </a:xfrm>
            <a:custGeom>
              <a:avLst/>
              <a:gdLst/>
              <a:ahLst/>
              <a:cxnLst/>
              <a:rect l="l" t="t" r="r" b="b"/>
              <a:pathLst>
                <a:path w="239458" h="78391">
                  <a:moveTo>
                    <a:pt x="119729" y="0"/>
                  </a:moveTo>
                  <a:lnTo>
                    <a:pt x="239458" y="23241"/>
                  </a:lnTo>
                  <a:lnTo>
                    <a:pt x="119729" y="78391"/>
                  </a:lnTo>
                  <a:lnTo>
                    <a:pt x="0" y="57531"/>
                  </a:lnTo>
                  <a:close/>
                </a:path>
              </a:pathLst>
            </a:custGeom>
            <a:solidFill>
              <a:srgbClr val="AFC9E6"/>
            </a:solidFill>
            <a:ln w="7620">
              <a:solidFill>
                <a:srgbClr val="437870"/>
              </a:solidFill>
            </a:ln>
          </p:spPr>
        </p:sp>
        <p:sp>
          <p:nvSpPr>
            <p:cNvPr id="338" name="Polygon 338"/>
            <p:cNvSpPr/>
            <p:nvPr/>
          </p:nvSpPr>
          <p:spPr>
            <a:xfrm>
              <a:off x="9587579" y="3407950"/>
              <a:ext cx="239458" cy="152400"/>
            </a:xfrm>
            <a:custGeom>
              <a:avLst/>
              <a:gdLst/>
              <a:ahLst/>
              <a:cxnLst/>
              <a:rect l="l" t="t" r="r" b="b"/>
              <a:pathLst>
                <a:path w="239458" h="152400">
                  <a:moveTo>
                    <a:pt x="119729" y="0"/>
                  </a:moveTo>
                  <a:lnTo>
                    <a:pt x="239458" y="88106"/>
                  </a:lnTo>
                  <a:lnTo>
                    <a:pt x="119729" y="152400"/>
                  </a:lnTo>
                  <a:lnTo>
                    <a:pt x="0" y="55150"/>
                  </a:lnTo>
                  <a:close/>
                </a:path>
              </a:pathLst>
            </a:custGeom>
            <a:solidFill>
              <a:srgbClr val="AFCAE6"/>
            </a:solidFill>
            <a:ln w="7620">
              <a:solidFill>
                <a:srgbClr val="437870"/>
              </a:solidFill>
            </a:ln>
          </p:spPr>
        </p:sp>
        <p:sp>
          <p:nvSpPr>
            <p:cNvPr id="339" name="Polygon 339"/>
            <p:cNvSpPr/>
            <p:nvPr/>
          </p:nvSpPr>
          <p:spPr>
            <a:xfrm>
              <a:off x="9707308" y="3496056"/>
              <a:ext cx="239554" cy="220790"/>
            </a:xfrm>
            <a:custGeom>
              <a:avLst/>
              <a:gdLst/>
              <a:ahLst/>
              <a:cxnLst/>
              <a:rect l="l" t="t" r="r" b="b"/>
              <a:pathLst>
                <a:path w="239554" h="220790">
                  <a:moveTo>
                    <a:pt x="119729" y="0"/>
                  </a:moveTo>
                  <a:lnTo>
                    <a:pt x="239554" y="134969"/>
                  </a:lnTo>
                  <a:lnTo>
                    <a:pt x="119729" y="220790"/>
                  </a:lnTo>
                  <a:lnTo>
                    <a:pt x="0" y="64294"/>
                  </a:lnTo>
                  <a:close/>
                </a:path>
              </a:pathLst>
            </a:custGeom>
            <a:solidFill>
              <a:srgbClr val="B6CEE5"/>
            </a:solidFill>
            <a:ln w="7620">
              <a:solidFill>
                <a:srgbClr val="437870"/>
              </a:solidFill>
            </a:ln>
          </p:spPr>
        </p:sp>
        <p:sp>
          <p:nvSpPr>
            <p:cNvPr id="340" name="Polygon 340"/>
            <p:cNvSpPr/>
            <p:nvPr/>
          </p:nvSpPr>
          <p:spPr>
            <a:xfrm>
              <a:off x="9827038" y="3631025"/>
              <a:ext cx="239554" cy="262128"/>
            </a:xfrm>
            <a:custGeom>
              <a:avLst/>
              <a:gdLst/>
              <a:ahLst/>
              <a:cxnLst/>
              <a:rect l="l" t="t" r="r" b="b"/>
              <a:pathLst>
                <a:path w="239554" h="262128">
                  <a:moveTo>
                    <a:pt x="119824" y="0"/>
                  </a:moveTo>
                  <a:lnTo>
                    <a:pt x="239554" y="150400"/>
                  </a:lnTo>
                  <a:lnTo>
                    <a:pt x="119824" y="262128"/>
                  </a:lnTo>
                  <a:lnTo>
                    <a:pt x="0" y="85820"/>
                  </a:lnTo>
                  <a:close/>
                </a:path>
              </a:pathLst>
            </a:custGeom>
            <a:solidFill>
              <a:srgbClr val="BFD4E4"/>
            </a:solidFill>
            <a:ln w="7620">
              <a:solidFill>
                <a:srgbClr val="437870"/>
              </a:solidFill>
            </a:ln>
          </p:spPr>
        </p:sp>
        <p:sp>
          <p:nvSpPr>
            <p:cNvPr id="341" name="Polygon 341"/>
            <p:cNvSpPr/>
            <p:nvPr/>
          </p:nvSpPr>
          <p:spPr>
            <a:xfrm>
              <a:off x="9946862" y="3781425"/>
              <a:ext cx="239459" cy="268224"/>
            </a:xfrm>
            <a:custGeom>
              <a:avLst/>
              <a:gdLst/>
              <a:ahLst/>
              <a:cxnLst/>
              <a:rect l="l" t="t" r="r" b="b"/>
              <a:pathLst>
                <a:path w="239459" h="268224">
                  <a:moveTo>
                    <a:pt x="119729" y="0"/>
                  </a:moveTo>
                  <a:lnTo>
                    <a:pt x="239459" y="134969"/>
                  </a:lnTo>
                  <a:lnTo>
                    <a:pt x="119729" y="268224"/>
                  </a:lnTo>
                  <a:lnTo>
                    <a:pt x="0" y="111728"/>
                  </a:lnTo>
                  <a:close/>
                </a:path>
              </a:pathLst>
            </a:custGeom>
            <a:solidFill>
              <a:srgbClr val="C9DAE2"/>
            </a:solidFill>
            <a:ln w="7620">
              <a:solidFill>
                <a:srgbClr val="437870"/>
              </a:solidFill>
            </a:ln>
          </p:spPr>
        </p:sp>
        <p:sp>
          <p:nvSpPr>
            <p:cNvPr id="342" name="Polygon 342"/>
            <p:cNvSpPr/>
            <p:nvPr/>
          </p:nvSpPr>
          <p:spPr>
            <a:xfrm>
              <a:off x="8270462" y="2805017"/>
              <a:ext cx="239458" cy="141065"/>
            </a:xfrm>
            <a:custGeom>
              <a:avLst/>
              <a:gdLst/>
              <a:ahLst/>
              <a:cxnLst/>
              <a:rect l="l" t="t" r="r" b="b"/>
              <a:pathLst>
                <a:path w="239458" h="141065">
                  <a:moveTo>
                    <a:pt x="119729" y="0"/>
                  </a:moveTo>
                  <a:lnTo>
                    <a:pt x="239458" y="99822"/>
                  </a:lnTo>
                  <a:lnTo>
                    <a:pt x="119729" y="141065"/>
                  </a:lnTo>
                  <a:lnTo>
                    <a:pt x="0" y="38576"/>
                  </a:lnTo>
                  <a:close/>
                </a:path>
              </a:pathLst>
            </a:custGeom>
            <a:solidFill>
              <a:srgbClr val="A4C2E8"/>
            </a:solidFill>
            <a:ln w="7620">
              <a:solidFill>
                <a:srgbClr val="437870"/>
              </a:solidFill>
            </a:ln>
          </p:spPr>
        </p:sp>
        <p:sp>
          <p:nvSpPr>
            <p:cNvPr id="343" name="Polygon 343"/>
            <p:cNvSpPr/>
            <p:nvPr/>
          </p:nvSpPr>
          <p:spPr>
            <a:xfrm>
              <a:off x="8390192" y="2904839"/>
              <a:ext cx="239458" cy="210407"/>
            </a:xfrm>
            <a:custGeom>
              <a:avLst/>
              <a:gdLst/>
              <a:ahLst/>
              <a:cxnLst/>
              <a:rect l="l" t="t" r="r" b="b"/>
              <a:pathLst>
                <a:path w="239458" h="210407">
                  <a:moveTo>
                    <a:pt x="119729" y="0"/>
                  </a:moveTo>
                  <a:lnTo>
                    <a:pt x="239458" y="162687"/>
                  </a:lnTo>
                  <a:lnTo>
                    <a:pt x="119729" y="210407"/>
                  </a:lnTo>
                  <a:lnTo>
                    <a:pt x="0" y="41243"/>
                  </a:lnTo>
                  <a:close/>
                </a:path>
              </a:pathLst>
            </a:custGeom>
            <a:solidFill>
              <a:srgbClr val="ACC7E7"/>
            </a:solidFill>
            <a:ln w="7620">
              <a:solidFill>
                <a:srgbClr val="437870"/>
              </a:solidFill>
            </a:ln>
          </p:spPr>
        </p:sp>
        <p:sp>
          <p:nvSpPr>
            <p:cNvPr id="344" name="Polygon 344"/>
            <p:cNvSpPr/>
            <p:nvPr/>
          </p:nvSpPr>
          <p:spPr>
            <a:xfrm>
              <a:off x="8509921" y="3067526"/>
              <a:ext cx="239459" cy="238982"/>
            </a:xfrm>
            <a:custGeom>
              <a:avLst/>
              <a:gdLst/>
              <a:ahLst/>
              <a:cxnLst/>
              <a:rect l="l" t="t" r="r" b="b"/>
              <a:pathLst>
                <a:path w="239459" h="238982">
                  <a:moveTo>
                    <a:pt x="119729" y="0"/>
                  </a:moveTo>
                  <a:lnTo>
                    <a:pt x="239459" y="183642"/>
                  </a:lnTo>
                  <a:lnTo>
                    <a:pt x="119729" y="238982"/>
                  </a:lnTo>
                  <a:lnTo>
                    <a:pt x="0" y="47720"/>
                  </a:lnTo>
                  <a:close/>
                </a:path>
              </a:pathLst>
            </a:custGeom>
            <a:solidFill>
              <a:srgbClr val="B7CFE5"/>
            </a:solidFill>
            <a:ln w="7620">
              <a:solidFill>
                <a:srgbClr val="437870"/>
              </a:solidFill>
            </a:ln>
          </p:spPr>
        </p:sp>
        <p:sp>
          <p:nvSpPr>
            <p:cNvPr id="345" name="Polygon 345"/>
            <p:cNvSpPr/>
            <p:nvPr/>
          </p:nvSpPr>
          <p:spPr>
            <a:xfrm>
              <a:off x="8629650" y="3251168"/>
              <a:ext cx="239458" cy="224409"/>
            </a:xfrm>
            <a:custGeom>
              <a:avLst/>
              <a:gdLst/>
              <a:ahLst/>
              <a:cxnLst/>
              <a:rect l="l" t="t" r="r" b="b"/>
              <a:pathLst>
                <a:path w="239458" h="224409">
                  <a:moveTo>
                    <a:pt x="119729" y="0"/>
                  </a:moveTo>
                  <a:lnTo>
                    <a:pt x="239458" y="162782"/>
                  </a:lnTo>
                  <a:lnTo>
                    <a:pt x="119729" y="224409"/>
                  </a:lnTo>
                  <a:lnTo>
                    <a:pt x="0" y="55340"/>
                  </a:lnTo>
                  <a:close/>
                </a:path>
              </a:pathLst>
            </a:custGeom>
            <a:solidFill>
              <a:srgbClr val="C3D6E3"/>
            </a:solidFill>
            <a:ln w="7620">
              <a:solidFill>
                <a:srgbClr val="437870"/>
              </a:solidFill>
            </a:ln>
          </p:spPr>
        </p:sp>
        <p:sp>
          <p:nvSpPr>
            <p:cNvPr id="346" name="Polygon 346"/>
            <p:cNvSpPr/>
            <p:nvPr/>
          </p:nvSpPr>
          <p:spPr>
            <a:xfrm>
              <a:off x="8749379" y="3413950"/>
              <a:ext cx="239458" cy="164116"/>
            </a:xfrm>
            <a:custGeom>
              <a:avLst/>
              <a:gdLst/>
              <a:ahLst/>
              <a:cxnLst/>
              <a:rect l="l" t="t" r="r" b="b"/>
              <a:pathLst>
                <a:path w="239458" h="164116">
                  <a:moveTo>
                    <a:pt x="119729" y="0"/>
                  </a:moveTo>
                  <a:lnTo>
                    <a:pt x="239458" y="99822"/>
                  </a:lnTo>
                  <a:lnTo>
                    <a:pt x="119729" y="164116"/>
                  </a:lnTo>
                  <a:lnTo>
                    <a:pt x="0" y="61627"/>
                  </a:lnTo>
                  <a:close/>
                </a:path>
              </a:pathLst>
            </a:custGeom>
            <a:solidFill>
              <a:srgbClr val="CBDBE2"/>
            </a:solidFill>
            <a:ln w="7620">
              <a:solidFill>
                <a:srgbClr val="437870"/>
              </a:solidFill>
            </a:ln>
          </p:spPr>
        </p:sp>
        <p:sp>
          <p:nvSpPr>
            <p:cNvPr id="347" name="Polygon 347"/>
            <p:cNvSpPr/>
            <p:nvPr/>
          </p:nvSpPr>
          <p:spPr>
            <a:xfrm>
              <a:off x="8869108" y="3513772"/>
              <a:ext cx="239554" cy="84201"/>
            </a:xfrm>
            <a:custGeom>
              <a:avLst/>
              <a:gdLst/>
              <a:ahLst/>
              <a:cxnLst/>
              <a:rect l="l" t="t" r="r" b="b"/>
              <a:pathLst>
                <a:path w="239554" h="84201">
                  <a:moveTo>
                    <a:pt x="119729" y="0"/>
                  </a:moveTo>
                  <a:lnTo>
                    <a:pt x="239554" y="20860"/>
                  </a:lnTo>
                  <a:lnTo>
                    <a:pt x="119729" y="84201"/>
                  </a:lnTo>
                  <a:lnTo>
                    <a:pt x="0" y="64294"/>
                  </a:lnTo>
                  <a:close/>
                </a:path>
              </a:pathLst>
            </a:custGeom>
            <a:solidFill>
              <a:srgbClr val="CBDCE2"/>
            </a:solidFill>
            <a:ln w="7620">
              <a:solidFill>
                <a:srgbClr val="437870"/>
              </a:solidFill>
            </a:ln>
          </p:spPr>
        </p:sp>
        <p:sp>
          <p:nvSpPr>
            <p:cNvPr id="348" name="Polygon 348"/>
            <p:cNvSpPr/>
            <p:nvPr/>
          </p:nvSpPr>
          <p:spPr>
            <a:xfrm>
              <a:off x="8988838" y="3509010"/>
              <a:ext cx="239554" cy="88964"/>
            </a:xfrm>
            <a:custGeom>
              <a:avLst/>
              <a:gdLst/>
              <a:ahLst/>
              <a:cxnLst/>
              <a:rect l="l" t="t" r="r" b="b"/>
              <a:pathLst>
                <a:path w="239554" h="88964">
                  <a:moveTo>
                    <a:pt x="119824" y="25622"/>
                  </a:moveTo>
                  <a:lnTo>
                    <a:pt x="239554" y="0"/>
                  </a:lnTo>
                  <a:lnTo>
                    <a:pt x="119824" y="60960"/>
                  </a:lnTo>
                  <a:lnTo>
                    <a:pt x="0" y="88964"/>
                  </a:lnTo>
                  <a:close/>
                </a:path>
              </a:pathLst>
            </a:custGeom>
            <a:solidFill>
              <a:srgbClr val="C6D8E3"/>
            </a:solidFill>
            <a:ln w="7620">
              <a:solidFill>
                <a:srgbClr val="437870"/>
              </a:solidFill>
            </a:ln>
          </p:spPr>
        </p:sp>
        <p:sp>
          <p:nvSpPr>
            <p:cNvPr id="349" name="Polygon 349"/>
            <p:cNvSpPr/>
            <p:nvPr/>
          </p:nvSpPr>
          <p:spPr>
            <a:xfrm>
              <a:off x="9108662" y="3467862"/>
              <a:ext cx="239458" cy="102108"/>
            </a:xfrm>
            <a:custGeom>
              <a:avLst/>
              <a:gdLst/>
              <a:ahLst/>
              <a:cxnLst/>
              <a:rect l="l" t="t" r="r" b="b"/>
              <a:pathLst>
                <a:path w="239458" h="102108">
                  <a:moveTo>
                    <a:pt x="119729" y="41148"/>
                  </a:moveTo>
                  <a:lnTo>
                    <a:pt x="239458" y="0"/>
                  </a:lnTo>
                  <a:lnTo>
                    <a:pt x="119729" y="58198"/>
                  </a:lnTo>
                  <a:lnTo>
                    <a:pt x="0" y="102108"/>
                  </a:lnTo>
                  <a:close/>
                </a:path>
              </a:pathLst>
            </a:custGeom>
            <a:solidFill>
              <a:srgbClr val="BDD3E4"/>
            </a:solidFill>
            <a:ln w="7620">
              <a:solidFill>
                <a:srgbClr val="437870"/>
              </a:solidFill>
            </a:ln>
          </p:spPr>
        </p:sp>
        <p:sp>
          <p:nvSpPr>
            <p:cNvPr id="350" name="Polygon 350"/>
            <p:cNvSpPr/>
            <p:nvPr/>
          </p:nvSpPr>
          <p:spPr>
            <a:xfrm>
              <a:off x="9228392" y="3442240"/>
              <a:ext cx="239458" cy="83820"/>
            </a:xfrm>
            <a:custGeom>
              <a:avLst/>
              <a:gdLst/>
              <a:ahLst/>
              <a:cxnLst/>
              <a:rect l="l" t="t" r="r" b="b"/>
              <a:pathLst>
                <a:path w="239458" h="83820">
                  <a:moveTo>
                    <a:pt x="119729" y="25622"/>
                  </a:moveTo>
                  <a:lnTo>
                    <a:pt x="239458" y="0"/>
                  </a:lnTo>
                  <a:lnTo>
                    <a:pt x="119729" y="55817"/>
                  </a:lnTo>
                  <a:lnTo>
                    <a:pt x="0" y="83820"/>
                  </a:lnTo>
                  <a:close/>
                </a:path>
              </a:pathLst>
            </a:custGeom>
            <a:solidFill>
              <a:srgbClr val="B5CDE6"/>
            </a:solidFill>
            <a:ln w="7620">
              <a:solidFill>
                <a:srgbClr val="437870"/>
              </a:solidFill>
            </a:ln>
          </p:spPr>
        </p:sp>
        <p:sp>
          <p:nvSpPr>
            <p:cNvPr id="351" name="Polygon 351"/>
            <p:cNvSpPr/>
            <p:nvPr/>
          </p:nvSpPr>
          <p:spPr>
            <a:xfrm>
              <a:off x="9348121" y="3442240"/>
              <a:ext cx="239459" cy="75628"/>
            </a:xfrm>
            <a:custGeom>
              <a:avLst/>
              <a:gdLst/>
              <a:ahLst/>
              <a:cxnLst/>
              <a:rect l="l" t="t" r="r" b="b"/>
              <a:pathLst>
                <a:path w="239459" h="75628">
                  <a:moveTo>
                    <a:pt x="119729" y="0"/>
                  </a:moveTo>
                  <a:lnTo>
                    <a:pt x="239459" y="20860"/>
                  </a:lnTo>
                  <a:lnTo>
                    <a:pt x="119729" y="75628"/>
                  </a:lnTo>
                  <a:lnTo>
                    <a:pt x="0" y="55817"/>
                  </a:lnTo>
                  <a:close/>
                </a:path>
              </a:pathLst>
            </a:custGeom>
            <a:solidFill>
              <a:srgbClr val="AFCAE6"/>
            </a:solidFill>
            <a:ln w="7620">
              <a:solidFill>
                <a:srgbClr val="437870"/>
              </a:solidFill>
            </a:ln>
          </p:spPr>
        </p:sp>
        <p:sp>
          <p:nvSpPr>
            <p:cNvPr id="352" name="Polygon 352"/>
            <p:cNvSpPr/>
            <p:nvPr/>
          </p:nvSpPr>
          <p:spPr>
            <a:xfrm>
              <a:off x="9467850" y="3463100"/>
              <a:ext cx="239458" cy="155829"/>
            </a:xfrm>
            <a:custGeom>
              <a:avLst/>
              <a:gdLst/>
              <a:ahLst/>
              <a:cxnLst/>
              <a:rect l="l" t="t" r="r" b="b"/>
              <a:pathLst>
                <a:path w="239458" h="155829">
                  <a:moveTo>
                    <a:pt x="119729" y="0"/>
                  </a:moveTo>
                  <a:lnTo>
                    <a:pt x="239458" y="97250"/>
                  </a:lnTo>
                  <a:lnTo>
                    <a:pt x="119729" y="155829"/>
                  </a:lnTo>
                  <a:lnTo>
                    <a:pt x="0" y="54769"/>
                  </a:lnTo>
                  <a:close/>
                </a:path>
              </a:pathLst>
            </a:custGeom>
            <a:solidFill>
              <a:srgbClr val="B0CAE6"/>
            </a:solidFill>
            <a:ln w="7620">
              <a:solidFill>
                <a:srgbClr val="437870"/>
              </a:solidFill>
            </a:ln>
          </p:spPr>
        </p:sp>
        <p:sp>
          <p:nvSpPr>
            <p:cNvPr id="353" name="Polygon 353"/>
            <p:cNvSpPr/>
            <p:nvPr/>
          </p:nvSpPr>
          <p:spPr>
            <a:xfrm>
              <a:off x="9587579" y="3560350"/>
              <a:ext cx="239458" cy="224123"/>
            </a:xfrm>
            <a:custGeom>
              <a:avLst/>
              <a:gdLst/>
              <a:ahLst/>
              <a:cxnLst/>
              <a:rect l="l" t="t" r="r" b="b"/>
              <a:pathLst>
                <a:path w="239458" h="224123">
                  <a:moveTo>
                    <a:pt x="119729" y="0"/>
                  </a:moveTo>
                  <a:lnTo>
                    <a:pt x="239458" y="156496"/>
                  </a:lnTo>
                  <a:lnTo>
                    <a:pt x="119729" y="224123"/>
                  </a:lnTo>
                  <a:lnTo>
                    <a:pt x="0" y="58579"/>
                  </a:lnTo>
                  <a:close/>
                </a:path>
              </a:pathLst>
            </a:custGeom>
            <a:solidFill>
              <a:srgbClr val="B7CFE5"/>
            </a:solidFill>
            <a:ln w="7620">
              <a:solidFill>
                <a:srgbClr val="437870"/>
              </a:solidFill>
            </a:ln>
          </p:spPr>
        </p:sp>
        <p:sp>
          <p:nvSpPr>
            <p:cNvPr id="354" name="Polygon 354"/>
            <p:cNvSpPr/>
            <p:nvPr/>
          </p:nvSpPr>
          <p:spPr>
            <a:xfrm>
              <a:off x="9707308" y="3716846"/>
              <a:ext cx="239554" cy="254698"/>
            </a:xfrm>
            <a:custGeom>
              <a:avLst/>
              <a:gdLst/>
              <a:ahLst/>
              <a:cxnLst/>
              <a:rect l="l" t="t" r="r" b="b"/>
              <a:pathLst>
                <a:path w="239554" h="254698">
                  <a:moveTo>
                    <a:pt x="119729" y="0"/>
                  </a:moveTo>
                  <a:lnTo>
                    <a:pt x="239554" y="176308"/>
                  </a:lnTo>
                  <a:lnTo>
                    <a:pt x="119729" y="254698"/>
                  </a:lnTo>
                  <a:lnTo>
                    <a:pt x="0" y="67627"/>
                  </a:lnTo>
                  <a:close/>
                </a:path>
              </a:pathLst>
            </a:custGeom>
            <a:solidFill>
              <a:srgbClr val="C2D6E3"/>
            </a:solidFill>
            <a:ln w="7620">
              <a:solidFill>
                <a:srgbClr val="437870"/>
              </a:solidFill>
            </a:ln>
          </p:spPr>
        </p:sp>
        <p:sp>
          <p:nvSpPr>
            <p:cNvPr id="355" name="Polygon 355"/>
            <p:cNvSpPr/>
            <p:nvPr/>
          </p:nvSpPr>
          <p:spPr>
            <a:xfrm>
              <a:off x="9827038" y="3893153"/>
              <a:ext cx="239554" cy="244031"/>
            </a:xfrm>
            <a:custGeom>
              <a:avLst/>
              <a:gdLst/>
              <a:ahLst/>
              <a:cxnLst/>
              <a:rect l="l" t="t" r="r" b="b"/>
              <a:pathLst>
                <a:path w="239554" h="244031">
                  <a:moveTo>
                    <a:pt x="119824" y="0"/>
                  </a:moveTo>
                  <a:lnTo>
                    <a:pt x="239554" y="156496"/>
                  </a:lnTo>
                  <a:lnTo>
                    <a:pt x="119824" y="244031"/>
                  </a:lnTo>
                  <a:lnTo>
                    <a:pt x="0" y="78391"/>
                  </a:lnTo>
                  <a:close/>
                </a:path>
              </a:pathLst>
            </a:custGeom>
            <a:solidFill>
              <a:srgbClr val="CDDDE1"/>
            </a:solidFill>
            <a:ln w="7620">
              <a:solidFill>
                <a:srgbClr val="437870"/>
              </a:solidFill>
            </a:ln>
          </p:spPr>
        </p:sp>
        <p:sp>
          <p:nvSpPr>
            <p:cNvPr id="356" name="Polygon 356"/>
            <p:cNvSpPr/>
            <p:nvPr/>
          </p:nvSpPr>
          <p:spPr>
            <a:xfrm>
              <a:off x="8150638" y="2843594"/>
              <a:ext cx="239554" cy="153924"/>
            </a:xfrm>
            <a:custGeom>
              <a:avLst/>
              <a:gdLst/>
              <a:ahLst/>
              <a:cxnLst/>
              <a:rect l="l" t="t" r="r" b="b"/>
              <a:pathLst>
                <a:path w="239554" h="153924">
                  <a:moveTo>
                    <a:pt x="119824" y="0"/>
                  </a:moveTo>
                  <a:lnTo>
                    <a:pt x="239554" y="102489"/>
                  </a:lnTo>
                  <a:lnTo>
                    <a:pt x="119824" y="153924"/>
                  </a:lnTo>
                  <a:lnTo>
                    <a:pt x="0" y="55531"/>
                  </a:lnTo>
                  <a:close/>
                </a:path>
              </a:pathLst>
            </a:custGeom>
            <a:solidFill>
              <a:srgbClr val="A3C2E8"/>
            </a:solidFill>
            <a:ln w="7620">
              <a:solidFill>
                <a:srgbClr val="437870"/>
              </a:solidFill>
            </a:ln>
          </p:spPr>
        </p:sp>
        <p:sp>
          <p:nvSpPr>
            <p:cNvPr id="357" name="Polygon 357"/>
            <p:cNvSpPr/>
            <p:nvPr/>
          </p:nvSpPr>
          <p:spPr>
            <a:xfrm>
              <a:off x="8270462" y="2946082"/>
              <a:ext cx="239458" cy="210693"/>
            </a:xfrm>
            <a:custGeom>
              <a:avLst/>
              <a:gdLst/>
              <a:ahLst/>
              <a:cxnLst/>
              <a:rect l="l" t="t" r="r" b="b"/>
              <a:pathLst>
                <a:path w="239458" h="210693">
                  <a:moveTo>
                    <a:pt x="119729" y="0"/>
                  </a:moveTo>
                  <a:lnTo>
                    <a:pt x="239458" y="169164"/>
                  </a:lnTo>
                  <a:lnTo>
                    <a:pt x="119729" y="210693"/>
                  </a:lnTo>
                  <a:lnTo>
                    <a:pt x="0" y="51435"/>
                  </a:lnTo>
                  <a:close/>
                </a:path>
              </a:pathLst>
            </a:custGeom>
            <a:solidFill>
              <a:srgbClr val="ABC7E7"/>
            </a:solidFill>
            <a:ln w="7620">
              <a:solidFill>
                <a:srgbClr val="437870"/>
              </a:solidFill>
            </a:ln>
          </p:spPr>
        </p:sp>
        <p:sp>
          <p:nvSpPr>
            <p:cNvPr id="358" name="Polygon 358"/>
            <p:cNvSpPr/>
            <p:nvPr/>
          </p:nvSpPr>
          <p:spPr>
            <a:xfrm>
              <a:off x="8390192" y="3115246"/>
              <a:ext cx="239458" cy="221075"/>
            </a:xfrm>
            <a:custGeom>
              <a:avLst/>
              <a:gdLst/>
              <a:ahLst/>
              <a:cxnLst/>
              <a:rect l="l" t="t" r="r" b="b"/>
              <a:pathLst>
                <a:path w="239458" h="221075">
                  <a:moveTo>
                    <a:pt x="119729" y="0"/>
                  </a:moveTo>
                  <a:lnTo>
                    <a:pt x="239458" y="191262"/>
                  </a:lnTo>
                  <a:lnTo>
                    <a:pt x="119729" y="221075"/>
                  </a:lnTo>
                  <a:lnTo>
                    <a:pt x="0" y="41529"/>
                  </a:lnTo>
                  <a:close/>
                </a:path>
              </a:pathLst>
            </a:custGeom>
            <a:solidFill>
              <a:srgbClr val="B6CEE5"/>
            </a:solidFill>
            <a:ln w="7620">
              <a:solidFill>
                <a:srgbClr val="437870"/>
              </a:solidFill>
            </a:ln>
          </p:spPr>
        </p:sp>
        <p:sp>
          <p:nvSpPr>
            <p:cNvPr id="359" name="Polygon 359"/>
            <p:cNvSpPr/>
            <p:nvPr/>
          </p:nvSpPr>
          <p:spPr>
            <a:xfrm>
              <a:off x="8509921" y="3306508"/>
              <a:ext cx="239459" cy="189071"/>
            </a:xfrm>
            <a:custGeom>
              <a:avLst/>
              <a:gdLst/>
              <a:ahLst/>
              <a:cxnLst/>
              <a:rect l="l" t="t" r="r" b="b"/>
              <a:pathLst>
                <a:path w="239459" h="189071">
                  <a:moveTo>
                    <a:pt x="119729" y="0"/>
                  </a:moveTo>
                  <a:lnTo>
                    <a:pt x="239459" y="169069"/>
                  </a:lnTo>
                  <a:lnTo>
                    <a:pt x="119729" y="189071"/>
                  </a:lnTo>
                  <a:lnTo>
                    <a:pt x="0" y="29813"/>
                  </a:lnTo>
                  <a:close/>
                </a:path>
              </a:pathLst>
            </a:custGeom>
            <a:solidFill>
              <a:srgbClr val="C2D6E3"/>
            </a:solidFill>
            <a:ln w="7620">
              <a:solidFill>
                <a:srgbClr val="437870"/>
              </a:solidFill>
            </a:ln>
          </p:spPr>
        </p:sp>
        <p:sp>
          <p:nvSpPr>
            <p:cNvPr id="360" name="Polygon 360"/>
            <p:cNvSpPr/>
            <p:nvPr/>
          </p:nvSpPr>
          <p:spPr>
            <a:xfrm>
              <a:off x="8629650" y="3475577"/>
              <a:ext cx="239458" cy="118396"/>
            </a:xfrm>
            <a:custGeom>
              <a:avLst/>
              <a:gdLst/>
              <a:ahLst/>
              <a:cxnLst/>
              <a:rect l="l" t="t" r="r" b="b"/>
              <a:pathLst>
                <a:path w="239458" h="118396">
                  <a:moveTo>
                    <a:pt x="119729" y="0"/>
                  </a:moveTo>
                  <a:lnTo>
                    <a:pt x="239458" y="102489"/>
                  </a:lnTo>
                  <a:lnTo>
                    <a:pt x="119729" y="118396"/>
                  </a:lnTo>
                  <a:lnTo>
                    <a:pt x="0" y="20003"/>
                  </a:lnTo>
                  <a:close/>
                </a:path>
              </a:pathLst>
            </a:custGeom>
            <a:solidFill>
              <a:srgbClr val="C9DAE2"/>
            </a:solidFill>
            <a:ln w="7620">
              <a:solidFill>
                <a:srgbClr val="437870"/>
              </a:solidFill>
            </a:ln>
          </p:spPr>
        </p:sp>
        <p:sp>
          <p:nvSpPr>
            <p:cNvPr id="361" name="Polygon 361"/>
            <p:cNvSpPr/>
            <p:nvPr/>
          </p:nvSpPr>
          <p:spPr>
            <a:xfrm>
              <a:off x="8749379" y="3578066"/>
              <a:ext cx="239458" cy="39243"/>
            </a:xfrm>
            <a:custGeom>
              <a:avLst/>
              <a:gdLst/>
              <a:ahLst/>
              <a:cxnLst/>
              <a:rect l="l" t="t" r="r" b="b"/>
              <a:pathLst>
                <a:path w="239458" h="39243">
                  <a:moveTo>
                    <a:pt x="119729" y="0"/>
                  </a:moveTo>
                  <a:lnTo>
                    <a:pt x="239458" y="19907"/>
                  </a:lnTo>
                  <a:lnTo>
                    <a:pt x="119729" y="39243"/>
                  </a:lnTo>
                  <a:lnTo>
                    <a:pt x="0" y="15907"/>
                  </a:lnTo>
                  <a:close/>
                </a:path>
              </a:pathLst>
            </a:custGeom>
            <a:solidFill>
              <a:srgbClr val="CADBE2"/>
            </a:solidFill>
            <a:ln w="7620">
              <a:solidFill>
                <a:srgbClr val="437870"/>
              </a:solidFill>
            </a:ln>
          </p:spPr>
        </p:sp>
        <p:sp>
          <p:nvSpPr>
            <p:cNvPr id="362" name="Polygon 362"/>
            <p:cNvSpPr/>
            <p:nvPr/>
          </p:nvSpPr>
          <p:spPr>
            <a:xfrm>
              <a:off x="8869108" y="3569970"/>
              <a:ext cx="239554" cy="47339"/>
            </a:xfrm>
            <a:custGeom>
              <a:avLst/>
              <a:gdLst/>
              <a:ahLst/>
              <a:cxnLst/>
              <a:rect l="l" t="t" r="r" b="b"/>
              <a:pathLst>
                <a:path w="239554" h="47339">
                  <a:moveTo>
                    <a:pt x="119729" y="28003"/>
                  </a:moveTo>
                  <a:lnTo>
                    <a:pt x="239554" y="0"/>
                  </a:lnTo>
                  <a:lnTo>
                    <a:pt x="119729" y="27813"/>
                  </a:lnTo>
                  <a:lnTo>
                    <a:pt x="0" y="47339"/>
                  </a:lnTo>
                  <a:close/>
                </a:path>
              </a:pathLst>
            </a:custGeom>
            <a:solidFill>
              <a:srgbClr val="C5D7E3"/>
            </a:solidFill>
            <a:ln w="7620">
              <a:solidFill>
                <a:srgbClr val="437870"/>
              </a:solidFill>
            </a:ln>
          </p:spPr>
        </p:sp>
        <p:sp>
          <p:nvSpPr>
            <p:cNvPr id="363" name="Polygon 363"/>
            <p:cNvSpPr/>
            <p:nvPr/>
          </p:nvSpPr>
          <p:spPr>
            <a:xfrm>
              <a:off x="8988838" y="3526060"/>
              <a:ext cx="239554" cy="71723"/>
            </a:xfrm>
            <a:custGeom>
              <a:avLst/>
              <a:gdLst/>
              <a:ahLst/>
              <a:cxnLst/>
              <a:rect l="l" t="t" r="r" b="b"/>
              <a:pathLst>
                <a:path w="239554" h="71723">
                  <a:moveTo>
                    <a:pt x="119824" y="43910"/>
                  </a:moveTo>
                  <a:lnTo>
                    <a:pt x="239554" y="0"/>
                  </a:lnTo>
                  <a:lnTo>
                    <a:pt x="119824" y="37814"/>
                  </a:lnTo>
                  <a:lnTo>
                    <a:pt x="0" y="71723"/>
                  </a:lnTo>
                  <a:close/>
                </a:path>
              </a:pathLst>
            </a:custGeom>
            <a:solidFill>
              <a:srgbClr val="BCD2E4"/>
            </a:solidFill>
            <a:ln w="7620">
              <a:solidFill>
                <a:srgbClr val="437870"/>
              </a:solidFill>
            </a:ln>
          </p:spPr>
        </p:sp>
        <p:sp>
          <p:nvSpPr>
            <p:cNvPr id="364" name="Polygon 364"/>
            <p:cNvSpPr/>
            <p:nvPr/>
          </p:nvSpPr>
          <p:spPr>
            <a:xfrm>
              <a:off x="9108662" y="3498056"/>
              <a:ext cx="239458" cy="65818"/>
            </a:xfrm>
            <a:custGeom>
              <a:avLst/>
              <a:gdLst/>
              <a:ahLst/>
              <a:cxnLst/>
              <a:rect l="l" t="t" r="r" b="b"/>
              <a:pathLst>
                <a:path w="239458" h="65818">
                  <a:moveTo>
                    <a:pt x="119729" y="28003"/>
                  </a:moveTo>
                  <a:lnTo>
                    <a:pt x="239458" y="0"/>
                  </a:lnTo>
                  <a:lnTo>
                    <a:pt x="119729" y="46196"/>
                  </a:lnTo>
                  <a:lnTo>
                    <a:pt x="0" y="65818"/>
                  </a:lnTo>
                  <a:close/>
                </a:path>
              </a:pathLst>
            </a:custGeom>
            <a:solidFill>
              <a:srgbClr val="B4CDE6"/>
            </a:solidFill>
            <a:ln w="7620">
              <a:solidFill>
                <a:srgbClr val="437870"/>
              </a:solidFill>
            </a:ln>
          </p:spPr>
        </p:sp>
        <p:sp>
          <p:nvSpPr>
            <p:cNvPr id="365" name="Polygon 365"/>
            <p:cNvSpPr/>
            <p:nvPr/>
          </p:nvSpPr>
          <p:spPr>
            <a:xfrm>
              <a:off x="9228392" y="3498056"/>
              <a:ext cx="239458" cy="69628"/>
            </a:xfrm>
            <a:custGeom>
              <a:avLst/>
              <a:gdLst/>
              <a:ahLst/>
              <a:cxnLst/>
              <a:rect l="l" t="t" r="r" b="b"/>
              <a:pathLst>
                <a:path w="239458" h="69628">
                  <a:moveTo>
                    <a:pt x="119729" y="0"/>
                  </a:moveTo>
                  <a:lnTo>
                    <a:pt x="239458" y="19812"/>
                  </a:lnTo>
                  <a:lnTo>
                    <a:pt x="119729" y="69628"/>
                  </a:lnTo>
                  <a:lnTo>
                    <a:pt x="0" y="46196"/>
                  </a:lnTo>
                  <a:close/>
                </a:path>
              </a:pathLst>
            </a:custGeom>
            <a:solidFill>
              <a:srgbClr val="AFC9E6"/>
            </a:solidFill>
            <a:ln w="7620">
              <a:solidFill>
                <a:srgbClr val="437870"/>
              </a:solidFill>
            </a:ln>
          </p:spPr>
        </p:sp>
        <p:sp>
          <p:nvSpPr>
            <p:cNvPr id="366" name="Polygon 366"/>
            <p:cNvSpPr/>
            <p:nvPr/>
          </p:nvSpPr>
          <p:spPr>
            <a:xfrm>
              <a:off x="9348121" y="3517868"/>
              <a:ext cx="239459" cy="149924"/>
            </a:xfrm>
            <a:custGeom>
              <a:avLst/>
              <a:gdLst/>
              <a:ahLst/>
              <a:cxnLst/>
              <a:rect l="l" t="t" r="r" b="b"/>
              <a:pathLst>
                <a:path w="239459" h="149924">
                  <a:moveTo>
                    <a:pt x="119729" y="0"/>
                  </a:moveTo>
                  <a:lnTo>
                    <a:pt x="239459" y="101060"/>
                  </a:lnTo>
                  <a:lnTo>
                    <a:pt x="119729" y="149924"/>
                  </a:lnTo>
                  <a:lnTo>
                    <a:pt x="0" y="49816"/>
                  </a:lnTo>
                  <a:close/>
                </a:path>
              </a:pathLst>
            </a:custGeom>
            <a:solidFill>
              <a:srgbClr val="B0CAE6"/>
            </a:solidFill>
            <a:ln w="7620">
              <a:solidFill>
                <a:srgbClr val="437870"/>
              </a:solidFill>
            </a:ln>
          </p:spPr>
        </p:sp>
        <p:sp>
          <p:nvSpPr>
            <p:cNvPr id="367" name="Polygon 367"/>
            <p:cNvSpPr/>
            <p:nvPr/>
          </p:nvSpPr>
          <p:spPr>
            <a:xfrm>
              <a:off x="9467850" y="3618928"/>
              <a:ext cx="239458" cy="212312"/>
            </a:xfrm>
            <a:custGeom>
              <a:avLst/>
              <a:gdLst/>
              <a:ahLst/>
              <a:cxnLst/>
              <a:rect l="l" t="t" r="r" b="b"/>
              <a:pathLst>
                <a:path w="239458" h="212312">
                  <a:moveTo>
                    <a:pt x="119729" y="0"/>
                  </a:moveTo>
                  <a:lnTo>
                    <a:pt x="239458" y="165544"/>
                  </a:lnTo>
                  <a:lnTo>
                    <a:pt x="119729" y="212312"/>
                  </a:lnTo>
                  <a:lnTo>
                    <a:pt x="0" y="48863"/>
                  </a:lnTo>
                  <a:close/>
                </a:path>
              </a:pathLst>
            </a:custGeom>
            <a:solidFill>
              <a:srgbClr val="B7CFE5"/>
            </a:solidFill>
            <a:ln w="7620">
              <a:solidFill>
                <a:srgbClr val="437870"/>
              </a:solidFill>
            </a:ln>
          </p:spPr>
        </p:sp>
        <p:sp>
          <p:nvSpPr>
            <p:cNvPr id="368" name="Polygon 368"/>
            <p:cNvSpPr/>
            <p:nvPr/>
          </p:nvSpPr>
          <p:spPr>
            <a:xfrm>
              <a:off x="9587579" y="3784473"/>
              <a:ext cx="239458" cy="231267"/>
            </a:xfrm>
            <a:custGeom>
              <a:avLst/>
              <a:gdLst/>
              <a:ahLst/>
              <a:cxnLst/>
              <a:rect l="l" t="t" r="r" b="b"/>
              <a:pathLst>
                <a:path w="239458" h="231267">
                  <a:moveTo>
                    <a:pt x="119729" y="0"/>
                  </a:moveTo>
                  <a:lnTo>
                    <a:pt x="239458" y="187071"/>
                  </a:lnTo>
                  <a:lnTo>
                    <a:pt x="119729" y="231267"/>
                  </a:lnTo>
                  <a:lnTo>
                    <a:pt x="0" y="46768"/>
                  </a:lnTo>
                  <a:close/>
                </a:path>
              </a:pathLst>
            </a:custGeom>
            <a:solidFill>
              <a:srgbClr val="C3D6E3"/>
            </a:solidFill>
            <a:ln w="7620">
              <a:solidFill>
                <a:srgbClr val="437870"/>
              </a:solidFill>
            </a:ln>
          </p:spPr>
        </p:sp>
        <p:sp>
          <p:nvSpPr>
            <p:cNvPr id="369" name="Polygon 369"/>
            <p:cNvSpPr/>
            <p:nvPr/>
          </p:nvSpPr>
          <p:spPr>
            <a:xfrm>
              <a:off x="9707308" y="3971544"/>
              <a:ext cx="239554" cy="207645"/>
            </a:xfrm>
            <a:custGeom>
              <a:avLst/>
              <a:gdLst/>
              <a:ahLst/>
              <a:cxnLst/>
              <a:rect l="l" t="t" r="r" b="b"/>
              <a:pathLst>
                <a:path w="239554" h="207645">
                  <a:moveTo>
                    <a:pt x="119729" y="0"/>
                  </a:moveTo>
                  <a:lnTo>
                    <a:pt x="239554" y="165640"/>
                  </a:lnTo>
                  <a:lnTo>
                    <a:pt x="119729" y="207645"/>
                  </a:lnTo>
                  <a:lnTo>
                    <a:pt x="0" y="44196"/>
                  </a:lnTo>
                  <a:close/>
                </a:path>
              </a:pathLst>
            </a:custGeom>
            <a:solidFill>
              <a:srgbClr val="CEDEE1"/>
            </a:solidFill>
            <a:ln w="7620">
              <a:solidFill>
                <a:srgbClr val="437870"/>
              </a:solidFill>
            </a:ln>
          </p:spPr>
        </p:sp>
        <p:sp>
          <p:nvSpPr>
            <p:cNvPr id="370" name="Polygon 370"/>
            <p:cNvSpPr/>
            <p:nvPr/>
          </p:nvSpPr>
          <p:spPr>
            <a:xfrm>
              <a:off x="8030908" y="2899124"/>
              <a:ext cx="239554" cy="145542"/>
            </a:xfrm>
            <a:custGeom>
              <a:avLst/>
              <a:gdLst/>
              <a:ahLst/>
              <a:cxnLst/>
              <a:rect l="l" t="t" r="r" b="b"/>
              <a:pathLst>
                <a:path w="239554" h="145542">
                  <a:moveTo>
                    <a:pt x="119729" y="0"/>
                  </a:moveTo>
                  <a:lnTo>
                    <a:pt x="239554" y="98393"/>
                  </a:lnTo>
                  <a:lnTo>
                    <a:pt x="119729" y="145542"/>
                  </a:lnTo>
                  <a:lnTo>
                    <a:pt x="0" y="56960"/>
                  </a:lnTo>
                  <a:close/>
                </a:path>
              </a:pathLst>
            </a:custGeom>
            <a:solidFill>
              <a:srgbClr val="A3C2E8"/>
            </a:solidFill>
            <a:ln w="7620">
              <a:solidFill>
                <a:srgbClr val="437870"/>
              </a:solidFill>
            </a:ln>
          </p:spPr>
        </p:sp>
        <p:sp>
          <p:nvSpPr>
            <p:cNvPr id="371" name="Polygon 371"/>
            <p:cNvSpPr/>
            <p:nvPr/>
          </p:nvSpPr>
          <p:spPr>
            <a:xfrm>
              <a:off x="8150638" y="2997518"/>
              <a:ext cx="239554" cy="182880"/>
            </a:xfrm>
            <a:custGeom>
              <a:avLst/>
              <a:gdLst/>
              <a:ahLst/>
              <a:cxnLst/>
              <a:rect l="l" t="t" r="r" b="b"/>
              <a:pathLst>
                <a:path w="239554" h="182880">
                  <a:moveTo>
                    <a:pt x="119824" y="0"/>
                  </a:moveTo>
                  <a:lnTo>
                    <a:pt x="239554" y="159258"/>
                  </a:lnTo>
                  <a:lnTo>
                    <a:pt x="119824" y="182880"/>
                  </a:lnTo>
                  <a:lnTo>
                    <a:pt x="0" y="47149"/>
                  </a:lnTo>
                  <a:close/>
                </a:path>
              </a:pathLst>
            </a:custGeom>
            <a:solidFill>
              <a:srgbClr val="AAC6E7"/>
            </a:solidFill>
            <a:ln w="7620">
              <a:solidFill>
                <a:srgbClr val="437870"/>
              </a:solidFill>
            </a:ln>
          </p:spPr>
        </p:sp>
        <p:sp>
          <p:nvSpPr>
            <p:cNvPr id="372" name="Polygon 372"/>
            <p:cNvSpPr/>
            <p:nvPr/>
          </p:nvSpPr>
          <p:spPr>
            <a:xfrm>
              <a:off x="8270462" y="3156776"/>
              <a:ext cx="239458" cy="179546"/>
            </a:xfrm>
            <a:custGeom>
              <a:avLst/>
              <a:gdLst/>
              <a:ahLst/>
              <a:cxnLst/>
              <a:rect l="l" t="t" r="r" b="b"/>
              <a:pathLst>
                <a:path w="239458" h="179546">
                  <a:moveTo>
                    <a:pt x="119729" y="0"/>
                  </a:moveTo>
                  <a:lnTo>
                    <a:pt x="239458" y="179546"/>
                  </a:lnTo>
                  <a:lnTo>
                    <a:pt x="119729" y="175165"/>
                  </a:lnTo>
                  <a:lnTo>
                    <a:pt x="0" y="23622"/>
                  </a:lnTo>
                  <a:close/>
                </a:path>
              </a:pathLst>
            </a:custGeom>
            <a:solidFill>
              <a:srgbClr val="B3CCE6"/>
            </a:solidFill>
            <a:ln w="7620">
              <a:solidFill>
                <a:srgbClr val="437870"/>
              </a:solidFill>
            </a:ln>
          </p:spPr>
        </p:sp>
        <p:sp>
          <p:nvSpPr>
            <p:cNvPr id="373" name="Polygon 373"/>
            <p:cNvSpPr/>
            <p:nvPr/>
          </p:nvSpPr>
          <p:spPr>
            <a:xfrm>
              <a:off x="8390192" y="3331940"/>
              <a:ext cx="239458" cy="163640"/>
            </a:xfrm>
            <a:custGeom>
              <a:avLst/>
              <a:gdLst/>
              <a:ahLst/>
              <a:cxnLst/>
              <a:rect l="l" t="t" r="r" b="b"/>
              <a:pathLst>
                <a:path w="239458" h="163640">
                  <a:moveTo>
                    <a:pt x="119729" y="4381"/>
                  </a:moveTo>
                  <a:lnTo>
                    <a:pt x="239458" y="163640"/>
                  </a:lnTo>
                  <a:lnTo>
                    <a:pt x="119729" y="135826"/>
                  </a:lnTo>
                  <a:lnTo>
                    <a:pt x="0" y="0"/>
                  </a:lnTo>
                  <a:close/>
                </a:path>
              </a:pathLst>
            </a:custGeom>
            <a:solidFill>
              <a:srgbClr val="BDD3E4"/>
            </a:solidFill>
            <a:ln w="7620">
              <a:solidFill>
                <a:srgbClr val="437870"/>
              </a:solidFill>
            </a:ln>
          </p:spPr>
        </p:sp>
        <p:sp>
          <p:nvSpPr>
            <p:cNvPr id="374" name="Polygon 374"/>
            <p:cNvSpPr/>
            <p:nvPr/>
          </p:nvSpPr>
          <p:spPr>
            <a:xfrm>
              <a:off x="8509921" y="3467767"/>
              <a:ext cx="239459" cy="126206"/>
            </a:xfrm>
            <a:custGeom>
              <a:avLst/>
              <a:gdLst/>
              <a:ahLst/>
              <a:cxnLst/>
              <a:rect l="l" t="t" r="r" b="b"/>
              <a:pathLst>
                <a:path w="239459" h="126206">
                  <a:moveTo>
                    <a:pt x="119729" y="27813"/>
                  </a:moveTo>
                  <a:lnTo>
                    <a:pt x="239459" y="126206"/>
                  </a:lnTo>
                  <a:lnTo>
                    <a:pt x="119729" y="88583"/>
                  </a:lnTo>
                  <a:lnTo>
                    <a:pt x="0" y="0"/>
                  </a:lnTo>
                  <a:close/>
                </a:path>
              </a:pathLst>
            </a:custGeom>
            <a:solidFill>
              <a:srgbClr val="C3D7E3"/>
            </a:solidFill>
            <a:ln w="7620">
              <a:solidFill>
                <a:srgbClr val="437870"/>
              </a:solidFill>
            </a:ln>
          </p:spPr>
        </p:sp>
        <p:sp>
          <p:nvSpPr>
            <p:cNvPr id="375" name="Polygon 375"/>
            <p:cNvSpPr/>
            <p:nvPr/>
          </p:nvSpPr>
          <p:spPr>
            <a:xfrm>
              <a:off x="8629650" y="3556349"/>
              <a:ext cx="239458" cy="60960"/>
            </a:xfrm>
            <a:custGeom>
              <a:avLst/>
              <a:gdLst/>
              <a:ahLst/>
              <a:cxnLst/>
              <a:rect l="l" t="t" r="r" b="b"/>
              <a:pathLst>
                <a:path w="239458" h="60960">
                  <a:moveTo>
                    <a:pt x="119729" y="37624"/>
                  </a:moveTo>
                  <a:lnTo>
                    <a:pt x="239458" y="60960"/>
                  </a:lnTo>
                  <a:lnTo>
                    <a:pt x="119729" y="31813"/>
                  </a:lnTo>
                  <a:lnTo>
                    <a:pt x="0" y="0"/>
                  </a:lnTo>
                  <a:close/>
                </a:path>
              </a:pathLst>
            </a:custGeom>
            <a:solidFill>
              <a:srgbClr val="C4D7E3"/>
            </a:solidFill>
            <a:ln w="7620">
              <a:solidFill>
                <a:srgbClr val="437870"/>
              </a:solidFill>
            </a:ln>
          </p:spPr>
        </p:sp>
        <p:sp>
          <p:nvSpPr>
            <p:cNvPr id="376" name="Polygon 376"/>
            <p:cNvSpPr/>
            <p:nvPr/>
          </p:nvSpPr>
          <p:spPr>
            <a:xfrm>
              <a:off x="8749379" y="3588163"/>
              <a:ext cx="239458" cy="29147"/>
            </a:xfrm>
            <a:custGeom>
              <a:avLst/>
              <a:gdLst/>
              <a:ahLst/>
              <a:cxnLst/>
              <a:rect l="l" t="t" r="r" b="b"/>
              <a:pathLst>
                <a:path w="239458" h="29147">
                  <a:moveTo>
                    <a:pt x="119729" y="29147"/>
                  </a:moveTo>
                  <a:lnTo>
                    <a:pt x="239458" y="9620"/>
                  </a:lnTo>
                  <a:lnTo>
                    <a:pt x="119729" y="476"/>
                  </a:lnTo>
                  <a:lnTo>
                    <a:pt x="0" y="0"/>
                  </a:lnTo>
                  <a:close/>
                </a:path>
              </a:pathLst>
            </a:custGeom>
            <a:solidFill>
              <a:srgbClr val="C0D4E4"/>
            </a:solidFill>
            <a:ln w="7620">
              <a:solidFill>
                <a:srgbClr val="437870"/>
              </a:solidFill>
            </a:ln>
          </p:spPr>
        </p:sp>
        <p:sp>
          <p:nvSpPr>
            <p:cNvPr id="377" name="Polygon 377"/>
            <p:cNvSpPr/>
            <p:nvPr/>
          </p:nvSpPr>
          <p:spPr>
            <a:xfrm>
              <a:off x="8869108" y="3563874"/>
              <a:ext cx="239554" cy="33909"/>
            </a:xfrm>
            <a:custGeom>
              <a:avLst/>
              <a:gdLst/>
              <a:ahLst/>
              <a:cxnLst/>
              <a:rect l="l" t="t" r="r" b="b"/>
              <a:pathLst>
                <a:path w="239554" h="33909">
                  <a:moveTo>
                    <a:pt x="119729" y="33909"/>
                  </a:moveTo>
                  <a:lnTo>
                    <a:pt x="239554" y="0"/>
                  </a:lnTo>
                  <a:lnTo>
                    <a:pt x="119729" y="14859"/>
                  </a:lnTo>
                  <a:lnTo>
                    <a:pt x="0" y="24765"/>
                  </a:lnTo>
                  <a:close/>
                </a:path>
              </a:pathLst>
            </a:custGeom>
            <a:solidFill>
              <a:srgbClr val="B9D0E5"/>
            </a:solidFill>
            <a:ln w="7620">
              <a:solidFill>
                <a:srgbClr val="437870"/>
              </a:solidFill>
            </a:ln>
          </p:spPr>
        </p:sp>
        <p:sp>
          <p:nvSpPr>
            <p:cNvPr id="378" name="Polygon 378"/>
            <p:cNvSpPr/>
            <p:nvPr/>
          </p:nvSpPr>
          <p:spPr>
            <a:xfrm>
              <a:off x="8988838" y="3544252"/>
              <a:ext cx="239554" cy="34957"/>
            </a:xfrm>
            <a:custGeom>
              <a:avLst/>
              <a:gdLst/>
              <a:ahLst/>
              <a:cxnLst/>
              <a:rect l="l" t="t" r="r" b="b"/>
              <a:pathLst>
                <a:path w="239554" h="34957">
                  <a:moveTo>
                    <a:pt x="119824" y="19622"/>
                  </a:moveTo>
                  <a:lnTo>
                    <a:pt x="239554" y="0"/>
                  </a:lnTo>
                  <a:lnTo>
                    <a:pt x="119824" y="34957"/>
                  </a:lnTo>
                  <a:lnTo>
                    <a:pt x="0" y="34481"/>
                  </a:lnTo>
                  <a:close/>
                </a:path>
              </a:pathLst>
            </a:custGeom>
            <a:solidFill>
              <a:srgbClr val="B2CBE6"/>
            </a:solidFill>
            <a:ln w="7620">
              <a:solidFill>
                <a:srgbClr val="437870"/>
              </a:solidFill>
            </a:ln>
          </p:spPr>
        </p:sp>
        <p:sp>
          <p:nvSpPr>
            <p:cNvPr id="379" name="Polygon 379"/>
            <p:cNvSpPr/>
            <p:nvPr/>
          </p:nvSpPr>
          <p:spPr>
            <a:xfrm>
              <a:off x="9108662" y="3544252"/>
              <a:ext cx="239458" cy="66770"/>
            </a:xfrm>
            <a:custGeom>
              <a:avLst/>
              <a:gdLst/>
              <a:ahLst/>
              <a:cxnLst/>
              <a:rect l="l" t="t" r="r" b="b"/>
              <a:pathLst>
                <a:path w="239458" h="66770">
                  <a:moveTo>
                    <a:pt x="119729" y="0"/>
                  </a:moveTo>
                  <a:lnTo>
                    <a:pt x="239458" y="23431"/>
                  </a:lnTo>
                  <a:lnTo>
                    <a:pt x="119729" y="66770"/>
                  </a:lnTo>
                  <a:lnTo>
                    <a:pt x="0" y="34957"/>
                  </a:lnTo>
                  <a:close/>
                </a:path>
              </a:pathLst>
            </a:custGeom>
            <a:solidFill>
              <a:srgbClr val="AEC9E7"/>
            </a:solidFill>
            <a:ln w="7620">
              <a:solidFill>
                <a:srgbClr val="437870"/>
              </a:solidFill>
            </a:ln>
          </p:spPr>
        </p:sp>
        <p:sp>
          <p:nvSpPr>
            <p:cNvPr id="380" name="Polygon 380"/>
            <p:cNvSpPr/>
            <p:nvPr/>
          </p:nvSpPr>
          <p:spPr>
            <a:xfrm>
              <a:off x="9228392" y="3567684"/>
              <a:ext cx="239458" cy="141351"/>
            </a:xfrm>
            <a:custGeom>
              <a:avLst/>
              <a:gdLst/>
              <a:ahLst/>
              <a:cxnLst/>
              <a:rect l="l" t="t" r="r" b="b"/>
              <a:pathLst>
                <a:path w="239458" h="141351">
                  <a:moveTo>
                    <a:pt x="119729" y="0"/>
                  </a:moveTo>
                  <a:lnTo>
                    <a:pt x="239458" y="100108"/>
                  </a:lnTo>
                  <a:lnTo>
                    <a:pt x="119729" y="141351"/>
                  </a:lnTo>
                  <a:lnTo>
                    <a:pt x="0" y="43339"/>
                  </a:lnTo>
                  <a:close/>
                </a:path>
              </a:pathLst>
            </a:custGeom>
            <a:solidFill>
              <a:srgbClr val="AFC9E7"/>
            </a:solidFill>
            <a:ln w="7620">
              <a:solidFill>
                <a:srgbClr val="437870"/>
              </a:solidFill>
            </a:ln>
          </p:spPr>
        </p:sp>
        <p:sp>
          <p:nvSpPr>
            <p:cNvPr id="381" name="Polygon 381"/>
            <p:cNvSpPr/>
            <p:nvPr/>
          </p:nvSpPr>
          <p:spPr>
            <a:xfrm>
              <a:off x="9348121" y="3667792"/>
              <a:ext cx="239459" cy="199453"/>
            </a:xfrm>
            <a:custGeom>
              <a:avLst/>
              <a:gdLst/>
              <a:ahLst/>
              <a:cxnLst/>
              <a:rect l="l" t="t" r="r" b="b"/>
              <a:pathLst>
                <a:path w="239459" h="199453">
                  <a:moveTo>
                    <a:pt x="119729" y="0"/>
                  </a:moveTo>
                  <a:lnTo>
                    <a:pt x="239459" y="163449"/>
                  </a:lnTo>
                  <a:lnTo>
                    <a:pt x="119729" y="199453"/>
                  </a:lnTo>
                  <a:lnTo>
                    <a:pt x="0" y="41243"/>
                  </a:lnTo>
                  <a:close/>
                </a:path>
              </a:pathLst>
            </a:custGeom>
            <a:solidFill>
              <a:srgbClr val="B6CEE5"/>
            </a:solidFill>
            <a:ln w="7620">
              <a:solidFill>
                <a:srgbClr val="437870"/>
              </a:solidFill>
            </a:ln>
          </p:spPr>
        </p:sp>
        <p:sp>
          <p:nvSpPr>
            <p:cNvPr id="382" name="Polygon 382"/>
            <p:cNvSpPr/>
            <p:nvPr/>
          </p:nvSpPr>
          <p:spPr>
            <a:xfrm>
              <a:off x="9467850" y="3831241"/>
              <a:ext cx="239458" cy="214408"/>
            </a:xfrm>
            <a:custGeom>
              <a:avLst/>
              <a:gdLst/>
              <a:ahLst/>
              <a:cxnLst/>
              <a:rect l="l" t="t" r="r" b="b"/>
              <a:pathLst>
                <a:path w="239458" h="214408">
                  <a:moveTo>
                    <a:pt x="119729" y="0"/>
                  </a:moveTo>
                  <a:lnTo>
                    <a:pt x="239458" y="184499"/>
                  </a:lnTo>
                  <a:lnTo>
                    <a:pt x="119729" y="214408"/>
                  </a:lnTo>
                  <a:lnTo>
                    <a:pt x="0" y="36004"/>
                  </a:lnTo>
                  <a:close/>
                </a:path>
              </a:pathLst>
            </a:custGeom>
            <a:solidFill>
              <a:srgbClr val="C1D5E3"/>
            </a:solidFill>
            <a:ln w="7620">
              <a:solidFill>
                <a:srgbClr val="437870"/>
              </a:solidFill>
            </a:ln>
          </p:spPr>
        </p:sp>
        <p:sp>
          <p:nvSpPr>
            <p:cNvPr id="383" name="Polygon 383"/>
            <p:cNvSpPr/>
            <p:nvPr/>
          </p:nvSpPr>
          <p:spPr>
            <a:xfrm>
              <a:off x="9587579" y="4015740"/>
              <a:ext cx="239458" cy="188214"/>
            </a:xfrm>
            <a:custGeom>
              <a:avLst/>
              <a:gdLst/>
              <a:ahLst/>
              <a:cxnLst/>
              <a:rect l="l" t="t" r="r" b="b"/>
              <a:pathLst>
                <a:path w="239458" h="188214">
                  <a:moveTo>
                    <a:pt x="119729" y="0"/>
                  </a:moveTo>
                  <a:lnTo>
                    <a:pt x="239458" y="163449"/>
                  </a:lnTo>
                  <a:lnTo>
                    <a:pt x="119729" y="188214"/>
                  </a:lnTo>
                  <a:lnTo>
                    <a:pt x="0" y="29908"/>
                  </a:lnTo>
                  <a:close/>
                </a:path>
              </a:pathLst>
            </a:custGeom>
            <a:solidFill>
              <a:srgbClr val="CCDCE2"/>
            </a:solidFill>
            <a:ln w="7620">
              <a:solidFill>
                <a:srgbClr val="437870"/>
              </a:solidFill>
            </a:ln>
          </p:spPr>
        </p:sp>
        <p:sp>
          <p:nvSpPr>
            <p:cNvPr id="384" name="Polygon 384"/>
            <p:cNvSpPr/>
            <p:nvPr/>
          </p:nvSpPr>
          <p:spPr>
            <a:xfrm>
              <a:off x="7911179" y="2956084"/>
              <a:ext cx="239458" cy="134302"/>
            </a:xfrm>
            <a:custGeom>
              <a:avLst/>
              <a:gdLst/>
              <a:ahLst/>
              <a:cxnLst/>
              <a:rect l="l" t="t" r="r" b="b"/>
              <a:pathLst>
                <a:path w="239458" h="134302">
                  <a:moveTo>
                    <a:pt x="119729" y="0"/>
                  </a:moveTo>
                  <a:lnTo>
                    <a:pt x="239458" y="88582"/>
                  </a:lnTo>
                  <a:lnTo>
                    <a:pt x="119729" y="134302"/>
                  </a:lnTo>
                  <a:lnTo>
                    <a:pt x="0" y="57436"/>
                  </a:lnTo>
                  <a:close/>
                </a:path>
              </a:pathLst>
            </a:custGeom>
            <a:solidFill>
              <a:srgbClr val="A3C2E9"/>
            </a:solidFill>
            <a:ln w="7620">
              <a:solidFill>
                <a:srgbClr val="437870"/>
              </a:solidFill>
            </a:ln>
          </p:spPr>
        </p:sp>
        <p:sp>
          <p:nvSpPr>
            <p:cNvPr id="385" name="Polygon 385"/>
            <p:cNvSpPr/>
            <p:nvPr/>
          </p:nvSpPr>
          <p:spPr>
            <a:xfrm>
              <a:off x="8030908" y="3044666"/>
              <a:ext cx="239554" cy="153543"/>
            </a:xfrm>
            <a:custGeom>
              <a:avLst/>
              <a:gdLst/>
              <a:ahLst/>
              <a:cxnLst/>
              <a:rect l="l" t="t" r="r" b="b"/>
              <a:pathLst>
                <a:path w="239554" h="153543">
                  <a:moveTo>
                    <a:pt x="119729" y="0"/>
                  </a:moveTo>
                  <a:lnTo>
                    <a:pt x="239554" y="135731"/>
                  </a:lnTo>
                  <a:lnTo>
                    <a:pt x="119729" y="153543"/>
                  </a:lnTo>
                  <a:lnTo>
                    <a:pt x="0" y="45720"/>
                  </a:lnTo>
                  <a:close/>
                </a:path>
              </a:pathLst>
            </a:custGeom>
            <a:solidFill>
              <a:srgbClr val="A8C5E8"/>
            </a:solidFill>
            <a:ln w="7620">
              <a:solidFill>
                <a:srgbClr val="437870"/>
              </a:solidFill>
            </a:ln>
          </p:spPr>
        </p:sp>
        <p:sp>
          <p:nvSpPr>
            <p:cNvPr id="386" name="Polygon 386"/>
            <p:cNvSpPr/>
            <p:nvPr/>
          </p:nvSpPr>
          <p:spPr>
            <a:xfrm>
              <a:off x="8150638" y="3180398"/>
              <a:ext cx="239554" cy="151543"/>
            </a:xfrm>
            <a:custGeom>
              <a:avLst/>
              <a:gdLst/>
              <a:ahLst/>
              <a:cxnLst/>
              <a:rect l="l" t="t" r="r" b="b"/>
              <a:pathLst>
                <a:path w="239554" h="151543">
                  <a:moveTo>
                    <a:pt x="119824" y="0"/>
                  </a:moveTo>
                  <a:lnTo>
                    <a:pt x="239554" y="151543"/>
                  </a:lnTo>
                  <a:lnTo>
                    <a:pt x="119824" y="135922"/>
                  </a:lnTo>
                  <a:lnTo>
                    <a:pt x="0" y="17812"/>
                  </a:lnTo>
                  <a:close/>
                </a:path>
              </a:pathLst>
            </a:custGeom>
            <a:solidFill>
              <a:srgbClr val="AFC9E7"/>
            </a:solidFill>
            <a:ln w="7620">
              <a:solidFill>
                <a:srgbClr val="437870"/>
              </a:solidFill>
            </a:ln>
          </p:spPr>
        </p:sp>
        <p:sp>
          <p:nvSpPr>
            <p:cNvPr id="387" name="Polygon 387"/>
            <p:cNvSpPr/>
            <p:nvPr/>
          </p:nvSpPr>
          <p:spPr>
            <a:xfrm>
              <a:off x="8270462" y="3316319"/>
              <a:ext cx="239458" cy="151447"/>
            </a:xfrm>
            <a:custGeom>
              <a:avLst/>
              <a:gdLst/>
              <a:ahLst/>
              <a:cxnLst/>
              <a:rect l="l" t="t" r="r" b="b"/>
              <a:pathLst>
                <a:path w="239458" h="151447">
                  <a:moveTo>
                    <a:pt x="119729" y="15621"/>
                  </a:moveTo>
                  <a:lnTo>
                    <a:pt x="239458" y="151447"/>
                  </a:lnTo>
                  <a:lnTo>
                    <a:pt x="119729" y="107823"/>
                  </a:lnTo>
                  <a:lnTo>
                    <a:pt x="0" y="0"/>
                  </a:lnTo>
                  <a:close/>
                </a:path>
              </a:pathLst>
            </a:custGeom>
            <a:solidFill>
              <a:srgbClr val="B6CEE5"/>
            </a:solidFill>
            <a:ln w="7620">
              <a:solidFill>
                <a:srgbClr val="437870"/>
              </a:solidFill>
            </a:ln>
          </p:spPr>
        </p:sp>
        <p:sp>
          <p:nvSpPr>
            <p:cNvPr id="388" name="Polygon 388"/>
            <p:cNvSpPr/>
            <p:nvPr/>
          </p:nvSpPr>
          <p:spPr>
            <a:xfrm>
              <a:off x="8390192" y="3424142"/>
              <a:ext cx="239458" cy="132207"/>
            </a:xfrm>
            <a:custGeom>
              <a:avLst/>
              <a:gdLst/>
              <a:ahLst/>
              <a:cxnLst/>
              <a:rect l="l" t="t" r="r" b="b"/>
              <a:pathLst>
                <a:path w="239458" h="132207">
                  <a:moveTo>
                    <a:pt x="119729" y="43624"/>
                  </a:moveTo>
                  <a:lnTo>
                    <a:pt x="239458" y="132207"/>
                  </a:lnTo>
                  <a:lnTo>
                    <a:pt x="119729" y="76772"/>
                  </a:lnTo>
                  <a:lnTo>
                    <a:pt x="0" y="0"/>
                  </a:lnTo>
                  <a:close/>
                </a:path>
              </a:pathLst>
            </a:custGeom>
            <a:solidFill>
              <a:srgbClr val="BAD1E5"/>
            </a:solidFill>
            <a:ln w="7620">
              <a:solidFill>
                <a:srgbClr val="437870"/>
              </a:solidFill>
            </a:ln>
          </p:spPr>
        </p:sp>
        <p:sp>
          <p:nvSpPr>
            <p:cNvPr id="389" name="Polygon 389"/>
            <p:cNvSpPr/>
            <p:nvPr/>
          </p:nvSpPr>
          <p:spPr>
            <a:xfrm>
              <a:off x="8509921" y="3500914"/>
              <a:ext cx="239459" cy="87249"/>
            </a:xfrm>
            <a:custGeom>
              <a:avLst/>
              <a:gdLst/>
              <a:ahLst/>
              <a:cxnLst/>
              <a:rect l="l" t="t" r="r" b="b"/>
              <a:pathLst>
                <a:path w="239459" h="87249">
                  <a:moveTo>
                    <a:pt x="119729" y="55435"/>
                  </a:moveTo>
                  <a:lnTo>
                    <a:pt x="239459" y="87249"/>
                  </a:lnTo>
                  <a:lnTo>
                    <a:pt x="119729" y="41910"/>
                  </a:lnTo>
                  <a:lnTo>
                    <a:pt x="0" y="0"/>
                  </a:lnTo>
                  <a:close/>
                </a:path>
              </a:pathLst>
            </a:custGeom>
            <a:solidFill>
              <a:srgbClr val="BBD1E4"/>
            </a:solidFill>
            <a:ln w="7620">
              <a:solidFill>
                <a:srgbClr val="437870"/>
              </a:solidFill>
            </a:ln>
          </p:spPr>
        </p:sp>
        <p:sp>
          <p:nvSpPr>
            <p:cNvPr id="390" name="Polygon 390"/>
            <p:cNvSpPr/>
            <p:nvPr/>
          </p:nvSpPr>
          <p:spPr>
            <a:xfrm>
              <a:off x="8629650" y="3542824"/>
              <a:ext cx="239458" cy="45815"/>
            </a:xfrm>
            <a:custGeom>
              <a:avLst/>
              <a:gdLst/>
              <a:ahLst/>
              <a:cxnLst/>
              <a:rect l="l" t="t" r="r" b="b"/>
              <a:pathLst>
                <a:path w="239458" h="45815">
                  <a:moveTo>
                    <a:pt x="119729" y="45339"/>
                  </a:moveTo>
                  <a:lnTo>
                    <a:pt x="239458" y="45815"/>
                  </a:lnTo>
                  <a:lnTo>
                    <a:pt x="119729" y="24479"/>
                  </a:lnTo>
                  <a:lnTo>
                    <a:pt x="0" y="0"/>
                  </a:lnTo>
                  <a:close/>
                </a:path>
              </a:pathLst>
            </a:custGeom>
            <a:solidFill>
              <a:srgbClr val="B8CFE5"/>
            </a:solidFill>
            <a:ln w="7620">
              <a:solidFill>
                <a:srgbClr val="437870"/>
              </a:solidFill>
            </a:ln>
          </p:spPr>
        </p:sp>
        <p:sp>
          <p:nvSpPr>
            <p:cNvPr id="391" name="Polygon 391"/>
            <p:cNvSpPr/>
            <p:nvPr/>
          </p:nvSpPr>
          <p:spPr>
            <a:xfrm>
              <a:off x="8749379" y="3567303"/>
              <a:ext cx="239458" cy="21336"/>
            </a:xfrm>
            <a:custGeom>
              <a:avLst/>
              <a:gdLst/>
              <a:ahLst/>
              <a:cxnLst/>
              <a:rect l="l" t="t" r="r" b="b"/>
              <a:pathLst>
                <a:path w="239458" h="21336">
                  <a:moveTo>
                    <a:pt x="119729" y="21336"/>
                  </a:moveTo>
                  <a:lnTo>
                    <a:pt x="239458" y="11430"/>
                  </a:lnTo>
                  <a:lnTo>
                    <a:pt x="119729" y="18669"/>
                  </a:lnTo>
                  <a:lnTo>
                    <a:pt x="0" y="0"/>
                  </a:lnTo>
                  <a:close/>
                </a:path>
              </a:pathLst>
            </a:custGeom>
            <a:solidFill>
              <a:srgbClr val="B4CCE6"/>
            </a:solidFill>
            <a:ln w="7620">
              <a:solidFill>
                <a:srgbClr val="437870"/>
              </a:solidFill>
            </a:ln>
          </p:spPr>
        </p:sp>
        <p:sp>
          <p:nvSpPr>
            <p:cNvPr id="392" name="Polygon 392"/>
            <p:cNvSpPr/>
            <p:nvPr/>
          </p:nvSpPr>
          <p:spPr>
            <a:xfrm>
              <a:off x="8869108" y="3578733"/>
              <a:ext cx="239554" cy="31623"/>
            </a:xfrm>
            <a:custGeom>
              <a:avLst/>
              <a:gdLst/>
              <a:ahLst/>
              <a:cxnLst/>
              <a:rect l="l" t="t" r="r" b="b"/>
              <a:pathLst>
                <a:path w="239554" h="31623">
                  <a:moveTo>
                    <a:pt x="119729" y="0"/>
                  </a:moveTo>
                  <a:lnTo>
                    <a:pt x="239554" y="476"/>
                  </a:lnTo>
                  <a:lnTo>
                    <a:pt x="119729" y="31623"/>
                  </a:lnTo>
                  <a:lnTo>
                    <a:pt x="0" y="7239"/>
                  </a:lnTo>
                  <a:close/>
                </a:path>
              </a:pathLst>
            </a:custGeom>
            <a:solidFill>
              <a:srgbClr val="AFC9E6"/>
            </a:solidFill>
            <a:ln w="7620">
              <a:solidFill>
                <a:srgbClr val="437870"/>
              </a:solidFill>
            </a:ln>
          </p:spPr>
        </p:sp>
        <p:sp>
          <p:nvSpPr>
            <p:cNvPr id="393" name="Polygon 393"/>
            <p:cNvSpPr/>
            <p:nvPr/>
          </p:nvSpPr>
          <p:spPr>
            <a:xfrm>
              <a:off x="8988838" y="3579209"/>
              <a:ext cx="239554" cy="73057"/>
            </a:xfrm>
            <a:custGeom>
              <a:avLst/>
              <a:gdLst/>
              <a:ahLst/>
              <a:cxnLst/>
              <a:rect l="l" t="t" r="r" b="b"/>
              <a:pathLst>
                <a:path w="239554" h="73057">
                  <a:moveTo>
                    <a:pt x="119824" y="0"/>
                  </a:moveTo>
                  <a:lnTo>
                    <a:pt x="239554" y="31814"/>
                  </a:lnTo>
                  <a:lnTo>
                    <a:pt x="119824" y="73057"/>
                  </a:lnTo>
                  <a:lnTo>
                    <a:pt x="0" y="31147"/>
                  </a:lnTo>
                  <a:close/>
                </a:path>
              </a:pathLst>
            </a:custGeom>
            <a:solidFill>
              <a:srgbClr val="ACC8E7"/>
            </a:solidFill>
            <a:ln w="7620">
              <a:solidFill>
                <a:srgbClr val="437870"/>
              </a:solidFill>
            </a:ln>
          </p:spPr>
        </p:sp>
        <p:sp>
          <p:nvSpPr>
            <p:cNvPr id="394" name="Polygon 394"/>
            <p:cNvSpPr/>
            <p:nvPr/>
          </p:nvSpPr>
          <p:spPr>
            <a:xfrm>
              <a:off x="9108662" y="3611023"/>
              <a:ext cx="239458" cy="136588"/>
            </a:xfrm>
            <a:custGeom>
              <a:avLst/>
              <a:gdLst/>
              <a:ahLst/>
              <a:cxnLst/>
              <a:rect l="l" t="t" r="r" b="b"/>
              <a:pathLst>
                <a:path w="239458" h="136588">
                  <a:moveTo>
                    <a:pt x="119729" y="0"/>
                  </a:moveTo>
                  <a:lnTo>
                    <a:pt x="239458" y="98012"/>
                  </a:lnTo>
                  <a:lnTo>
                    <a:pt x="119729" y="136588"/>
                  </a:lnTo>
                  <a:lnTo>
                    <a:pt x="0" y="41243"/>
                  </a:lnTo>
                  <a:close/>
                </a:path>
              </a:pathLst>
            </a:custGeom>
            <a:solidFill>
              <a:srgbClr val="ADC8E7"/>
            </a:solidFill>
            <a:ln w="7620">
              <a:solidFill>
                <a:srgbClr val="437870"/>
              </a:solidFill>
            </a:ln>
          </p:spPr>
        </p:sp>
        <p:sp>
          <p:nvSpPr>
            <p:cNvPr id="395" name="Polygon 395"/>
            <p:cNvSpPr/>
            <p:nvPr/>
          </p:nvSpPr>
          <p:spPr>
            <a:xfrm>
              <a:off x="9228392" y="3709035"/>
              <a:ext cx="239458" cy="190786"/>
            </a:xfrm>
            <a:custGeom>
              <a:avLst/>
              <a:gdLst/>
              <a:ahLst/>
              <a:cxnLst/>
              <a:rect l="l" t="t" r="r" b="b"/>
              <a:pathLst>
                <a:path w="239458" h="190786">
                  <a:moveTo>
                    <a:pt x="119729" y="0"/>
                  </a:moveTo>
                  <a:lnTo>
                    <a:pt x="239458" y="158210"/>
                  </a:lnTo>
                  <a:lnTo>
                    <a:pt x="119729" y="190786"/>
                  </a:lnTo>
                  <a:lnTo>
                    <a:pt x="0" y="38576"/>
                  </a:lnTo>
                  <a:close/>
                </a:path>
              </a:pathLst>
            </a:custGeom>
            <a:solidFill>
              <a:srgbClr val="B4CDE6"/>
            </a:solidFill>
            <a:ln w="7620">
              <a:solidFill>
                <a:srgbClr val="437870"/>
              </a:solidFill>
            </a:ln>
          </p:spPr>
        </p:sp>
        <p:sp>
          <p:nvSpPr>
            <p:cNvPr id="396" name="Polygon 396"/>
            <p:cNvSpPr/>
            <p:nvPr/>
          </p:nvSpPr>
          <p:spPr>
            <a:xfrm>
              <a:off x="9348121" y="3867245"/>
              <a:ext cx="239459" cy="203644"/>
            </a:xfrm>
            <a:custGeom>
              <a:avLst/>
              <a:gdLst/>
              <a:ahLst/>
              <a:cxnLst/>
              <a:rect l="l" t="t" r="r" b="b"/>
              <a:pathLst>
                <a:path w="239459" h="203644">
                  <a:moveTo>
                    <a:pt x="119729" y="0"/>
                  </a:moveTo>
                  <a:lnTo>
                    <a:pt x="239459" y="178403"/>
                  </a:lnTo>
                  <a:lnTo>
                    <a:pt x="119729" y="203644"/>
                  </a:lnTo>
                  <a:lnTo>
                    <a:pt x="0" y="32576"/>
                  </a:lnTo>
                  <a:close/>
                </a:path>
              </a:pathLst>
            </a:custGeom>
            <a:solidFill>
              <a:srgbClr val="BFD4E4"/>
            </a:solidFill>
            <a:ln w="7620">
              <a:solidFill>
                <a:srgbClr val="437870"/>
              </a:solidFill>
            </a:ln>
          </p:spPr>
        </p:sp>
        <p:sp>
          <p:nvSpPr>
            <p:cNvPr id="397" name="Polygon 397"/>
            <p:cNvSpPr/>
            <p:nvPr/>
          </p:nvSpPr>
          <p:spPr>
            <a:xfrm>
              <a:off x="9467850" y="4045648"/>
              <a:ext cx="239458" cy="177356"/>
            </a:xfrm>
            <a:custGeom>
              <a:avLst/>
              <a:gdLst/>
              <a:ahLst/>
              <a:cxnLst/>
              <a:rect l="l" t="t" r="r" b="b"/>
              <a:pathLst>
                <a:path w="239458" h="177356">
                  <a:moveTo>
                    <a:pt x="119729" y="0"/>
                  </a:moveTo>
                  <a:lnTo>
                    <a:pt x="239458" y="158306"/>
                  </a:lnTo>
                  <a:lnTo>
                    <a:pt x="119729" y="177356"/>
                  </a:lnTo>
                  <a:lnTo>
                    <a:pt x="0" y="25241"/>
                  </a:lnTo>
                  <a:close/>
                </a:path>
              </a:pathLst>
            </a:custGeom>
            <a:solidFill>
              <a:srgbClr val="C9DBE2"/>
            </a:solidFill>
            <a:ln w="7620">
              <a:solidFill>
                <a:srgbClr val="437870"/>
              </a:solidFill>
            </a:ln>
          </p:spPr>
        </p:sp>
        <p:sp>
          <p:nvSpPr>
            <p:cNvPr id="398" name="Polygon 398"/>
            <p:cNvSpPr/>
            <p:nvPr/>
          </p:nvSpPr>
          <p:spPr>
            <a:xfrm>
              <a:off x="7791450" y="3013520"/>
              <a:ext cx="239458" cy="124015"/>
            </a:xfrm>
            <a:custGeom>
              <a:avLst/>
              <a:gdLst/>
              <a:ahLst/>
              <a:cxnLst/>
              <a:rect l="l" t="t" r="r" b="b"/>
              <a:pathLst>
                <a:path w="239458" h="124015">
                  <a:moveTo>
                    <a:pt x="119729" y="0"/>
                  </a:moveTo>
                  <a:lnTo>
                    <a:pt x="239458" y="76867"/>
                  </a:lnTo>
                  <a:lnTo>
                    <a:pt x="119729" y="124015"/>
                  </a:lnTo>
                  <a:lnTo>
                    <a:pt x="0" y="56960"/>
                  </a:lnTo>
                  <a:close/>
                </a:path>
              </a:pathLst>
            </a:custGeom>
            <a:solidFill>
              <a:srgbClr val="A3C1E9"/>
            </a:solidFill>
            <a:ln w="7620">
              <a:solidFill>
                <a:srgbClr val="437870"/>
              </a:solidFill>
            </a:ln>
          </p:spPr>
        </p:sp>
        <p:sp>
          <p:nvSpPr>
            <p:cNvPr id="399" name="Polygon 399"/>
            <p:cNvSpPr/>
            <p:nvPr/>
          </p:nvSpPr>
          <p:spPr>
            <a:xfrm>
              <a:off x="7911179" y="3090386"/>
              <a:ext cx="239458" cy="131445"/>
            </a:xfrm>
            <a:custGeom>
              <a:avLst/>
              <a:gdLst/>
              <a:ahLst/>
              <a:cxnLst/>
              <a:rect l="l" t="t" r="r" b="b"/>
              <a:pathLst>
                <a:path w="239458" h="131445">
                  <a:moveTo>
                    <a:pt x="119729" y="0"/>
                  </a:moveTo>
                  <a:lnTo>
                    <a:pt x="239458" y="107823"/>
                  </a:lnTo>
                  <a:lnTo>
                    <a:pt x="119729" y="131445"/>
                  </a:lnTo>
                  <a:lnTo>
                    <a:pt x="0" y="47149"/>
                  </a:lnTo>
                  <a:close/>
                </a:path>
              </a:pathLst>
            </a:custGeom>
            <a:solidFill>
              <a:srgbClr val="A6C3E8"/>
            </a:solidFill>
            <a:ln w="7620">
              <a:solidFill>
                <a:srgbClr val="437870"/>
              </a:solidFill>
            </a:ln>
          </p:spPr>
        </p:sp>
        <p:sp>
          <p:nvSpPr>
            <p:cNvPr id="400" name="Polygon 400"/>
            <p:cNvSpPr/>
            <p:nvPr/>
          </p:nvSpPr>
          <p:spPr>
            <a:xfrm>
              <a:off x="8030908" y="3198209"/>
              <a:ext cx="239554" cy="118110"/>
            </a:xfrm>
            <a:custGeom>
              <a:avLst/>
              <a:gdLst/>
              <a:ahLst/>
              <a:cxnLst/>
              <a:rect l="l" t="t" r="r" b="b"/>
              <a:pathLst>
                <a:path w="239554" h="118110">
                  <a:moveTo>
                    <a:pt x="119729" y="0"/>
                  </a:moveTo>
                  <a:lnTo>
                    <a:pt x="239554" y="118110"/>
                  </a:lnTo>
                  <a:lnTo>
                    <a:pt x="119729" y="113824"/>
                  </a:lnTo>
                  <a:lnTo>
                    <a:pt x="0" y="23622"/>
                  </a:lnTo>
                  <a:close/>
                </a:path>
              </a:pathLst>
            </a:custGeom>
            <a:solidFill>
              <a:srgbClr val="AAC6E7"/>
            </a:solidFill>
            <a:ln w="7620">
              <a:solidFill>
                <a:srgbClr val="437870"/>
              </a:solidFill>
            </a:ln>
          </p:spPr>
        </p:sp>
        <p:sp>
          <p:nvSpPr>
            <p:cNvPr id="401" name="Polygon 401"/>
            <p:cNvSpPr/>
            <p:nvPr/>
          </p:nvSpPr>
          <p:spPr>
            <a:xfrm>
              <a:off x="8150638" y="3312033"/>
              <a:ext cx="239554" cy="112109"/>
            </a:xfrm>
            <a:custGeom>
              <a:avLst/>
              <a:gdLst/>
              <a:ahLst/>
              <a:cxnLst/>
              <a:rect l="l" t="t" r="r" b="b"/>
              <a:pathLst>
                <a:path w="239554" h="112109">
                  <a:moveTo>
                    <a:pt x="119824" y="4286"/>
                  </a:moveTo>
                  <a:lnTo>
                    <a:pt x="239554" y="112109"/>
                  </a:lnTo>
                  <a:lnTo>
                    <a:pt x="119824" y="84391"/>
                  </a:lnTo>
                  <a:lnTo>
                    <a:pt x="0" y="0"/>
                  </a:lnTo>
                  <a:close/>
                </a:path>
              </a:pathLst>
            </a:custGeom>
            <a:solidFill>
              <a:srgbClr val="AEC9E7"/>
            </a:solidFill>
            <a:ln w="7620">
              <a:solidFill>
                <a:srgbClr val="437870"/>
              </a:solidFill>
            </a:ln>
          </p:spPr>
        </p:sp>
        <p:sp>
          <p:nvSpPr>
            <p:cNvPr id="402" name="Polygon 402"/>
            <p:cNvSpPr/>
            <p:nvPr/>
          </p:nvSpPr>
          <p:spPr>
            <a:xfrm>
              <a:off x="8270462" y="3396424"/>
              <a:ext cx="239458" cy="104489"/>
            </a:xfrm>
            <a:custGeom>
              <a:avLst/>
              <a:gdLst/>
              <a:ahLst/>
              <a:cxnLst/>
              <a:rect l="l" t="t" r="r" b="b"/>
              <a:pathLst>
                <a:path w="239458" h="104489">
                  <a:moveTo>
                    <a:pt x="119729" y="27718"/>
                  </a:moveTo>
                  <a:lnTo>
                    <a:pt x="239458" y="104489"/>
                  </a:lnTo>
                  <a:lnTo>
                    <a:pt x="119729" y="66961"/>
                  </a:lnTo>
                  <a:lnTo>
                    <a:pt x="0" y="0"/>
                  </a:lnTo>
                  <a:close/>
                </a:path>
              </a:pathLst>
            </a:custGeom>
            <a:solidFill>
              <a:srgbClr val="B1CBE6"/>
            </a:solidFill>
            <a:ln w="7620">
              <a:solidFill>
                <a:srgbClr val="437870"/>
              </a:solidFill>
            </a:ln>
          </p:spPr>
        </p:sp>
        <p:sp>
          <p:nvSpPr>
            <p:cNvPr id="403" name="Polygon 403"/>
            <p:cNvSpPr/>
            <p:nvPr/>
          </p:nvSpPr>
          <p:spPr>
            <a:xfrm>
              <a:off x="8390192" y="3463385"/>
              <a:ext cx="239458" cy="79438"/>
            </a:xfrm>
            <a:custGeom>
              <a:avLst/>
              <a:gdLst/>
              <a:ahLst/>
              <a:cxnLst/>
              <a:rect l="l" t="t" r="r" b="b"/>
              <a:pathLst>
                <a:path w="239458" h="79438">
                  <a:moveTo>
                    <a:pt x="119729" y="37528"/>
                  </a:moveTo>
                  <a:lnTo>
                    <a:pt x="239458" y="79438"/>
                  </a:lnTo>
                  <a:lnTo>
                    <a:pt x="119729" y="50292"/>
                  </a:lnTo>
                  <a:lnTo>
                    <a:pt x="0" y="0"/>
                  </a:lnTo>
                  <a:close/>
                </a:path>
              </a:pathLst>
            </a:custGeom>
            <a:solidFill>
              <a:srgbClr val="B2CBE6"/>
            </a:solidFill>
            <a:ln w="7620">
              <a:solidFill>
                <a:srgbClr val="437870"/>
              </a:solidFill>
            </a:ln>
          </p:spPr>
        </p:sp>
        <p:sp>
          <p:nvSpPr>
            <p:cNvPr id="404" name="Polygon 404"/>
            <p:cNvSpPr/>
            <p:nvPr/>
          </p:nvSpPr>
          <p:spPr>
            <a:xfrm>
              <a:off x="8509921" y="3513677"/>
              <a:ext cx="239459" cy="53626"/>
            </a:xfrm>
            <a:custGeom>
              <a:avLst/>
              <a:gdLst/>
              <a:ahLst/>
              <a:cxnLst/>
              <a:rect l="l" t="t" r="r" b="b"/>
              <a:pathLst>
                <a:path w="239459" h="53626">
                  <a:moveTo>
                    <a:pt x="119729" y="29147"/>
                  </a:moveTo>
                  <a:lnTo>
                    <a:pt x="239459" y="53626"/>
                  </a:lnTo>
                  <a:lnTo>
                    <a:pt x="119729" y="44482"/>
                  </a:lnTo>
                  <a:lnTo>
                    <a:pt x="0" y="0"/>
                  </a:lnTo>
                  <a:close/>
                </a:path>
              </a:pathLst>
            </a:custGeom>
            <a:solidFill>
              <a:srgbClr val="B0CAE6"/>
            </a:solidFill>
            <a:ln w="7620">
              <a:solidFill>
                <a:srgbClr val="437870"/>
              </a:solidFill>
            </a:ln>
          </p:spPr>
        </p:sp>
        <p:sp>
          <p:nvSpPr>
            <p:cNvPr id="405" name="Polygon 405"/>
            <p:cNvSpPr/>
            <p:nvPr/>
          </p:nvSpPr>
          <p:spPr>
            <a:xfrm>
              <a:off x="8629650" y="3558159"/>
              <a:ext cx="239458" cy="42672"/>
            </a:xfrm>
            <a:custGeom>
              <a:avLst/>
              <a:gdLst/>
              <a:ahLst/>
              <a:cxnLst/>
              <a:rect l="l" t="t" r="r" b="b"/>
              <a:pathLst>
                <a:path w="239458" h="42672">
                  <a:moveTo>
                    <a:pt x="119729" y="9144"/>
                  </a:moveTo>
                  <a:lnTo>
                    <a:pt x="239458" y="27813"/>
                  </a:lnTo>
                  <a:lnTo>
                    <a:pt x="119729" y="42672"/>
                  </a:lnTo>
                  <a:lnTo>
                    <a:pt x="0" y="0"/>
                  </a:lnTo>
                  <a:close/>
                </a:path>
              </a:pathLst>
            </a:custGeom>
            <a:solidFill>
              <a:srgbClr val="AEC9E7"/>
            </a:solidFill>
            <a:ln w="7620">
              <a:solidFill>
                <a:srgbClr val="437870"/>
              </a:solidFill>
            </a:ln>
          </p:spPr>
        </p:sp>
        <p:sp>
          <p:nvSpPr>
            <p:cNvPr id="406" name="Polygon 406"/>
            <p:cNvSpPr/>
            <p:nvPr/>
          </p:nvSpPr>
          <p:spPr>
            <a:xfrm>
              <a:off x="8749379" y="3585972"/>
              <a:ext cx="239458" cy="59341"/>
            </a:xfrm>
            <a:custGeom>
              <a:avLst/>
              <a:gdLst/>
              <a:ahLst/>
              <a:cxnLst/>
              <a:rect l="l" t="t" r="r" b="b"/>
              <a:pathLst>
                <a:path w="239458" h="59341">
                  <a:moveTo>
                    <a:pt x="119729" y="0"/>
                  </a:moveTo>
                  <a:lnTo>
                    <a:pt x="239458" y="24384"/>
                  </a:lnTo>
                  <a:lnTo>
                    <a:pt x="119729" y="59341"/>
                  </a:lnTo>
                  <a:lnTo>
                    <a:pt x="0" y="14859"/>
                  </a:lnTo>
                  <a:close/>
                </a:path>
              </a:pathLst>
            </a:custGeom>
            <a:solidFill>
              <a:srgbClr val="ACC7E7"/>
            </a:solidFill>
            <a:ln w="7620">
              <a:solidFill>
                <a:srgbClr val="437870"/>
              </a:solidFill>
            </a:ln>
          </p:spPr>
        </p:sp>
        <p:sp>
          <p:nvSpPr>
            <p:cNvPr id="407" name="Polygon 407"/>
            <p:cNvSpPr/>
            <p:nvPr/>
          </p:nvSpPr>
          <p:spPr>
            <a:xfrm>
              <a:off x="8869108" y="3610356"/>
              <a:ext cx="239554" cy="85249"/>
            </a:xfrm>
            <a:custGeom>
              <a:avLst/>
              <a:gdLst/>
              <a:ahLst/>
              <a:cxnLst/>
              <a:rect l="l" t="t" r="r" b="b"/>
              <a:pathLst>
                <a:path w="239554" h="85249">
                  <a:moveTo>
                    <a:pt x="119729" y="0"/>
                  </a:moveTo>
                  <a:lnTo>
                    <a:pt x="239554" y="41910"/>
                  </a:lnTo>
                  <a:lnTo>
                    <a:pt x="119729" y="85249"/>
                  </a:lnTo>
                  <a:lnTo>
                    <a:pt x="0" y="34957"/>
                  </a:lnTo>
                  <a:close/>
                </a:path>
              </a:pathLst>
            </a:custGeom>
            <a:solidFill>
              <a:srgbClr val="ABC7E7"/>
            </a:solidFill>
            <a:ln w="7620">
              <a:solidFill>
                <a:srgbClr val="437870"/>
              </a:solidFill>
            </a:ln>
          </p:spPr>
        </p:sp>
        <p:sp>
          <p:nvSpPr>
            <p:cNvPr id="408" name="Polygon 408"/>
            <p:cNvSpPr/>
            <p:nvPr/>
          </p:nvSpPr>
          <p:spPr>
            <a:xfrm>
              <a:off x="8988838" y="3652266"/>
              <a:ext cx="239554" cy="136588"/>
            </a:xfrm>
            <a:custGeom>
              <a:avLst/>
              <a:gdLst/>
              <a:ahLst/>
              <a:cxnLst/>
              <a:rect l="l" t="t" r="r" b="b"/>
              <a:pathLst>
                <a:path w="239554" h="136588">
                  <a:moveTo>
                    <a:pt x="119824" y="0"/>
                  </a:moveTo>
                  <a:lnTo>
                    <a:pt x="239554" y="95345"/>
                  </a:lnTo>
                  <a:lnTo>
                    <a:pt x="119824" y="136588"/>
                  </a:lnTo>
                  <a:lnTo>
                    <a:pt x="0" y="43339"/>
                  </a:lnTo>
                  <a:close/>
                </a:path>
              </a:pathLst>
            </a:custGeom>
            <a:solidFill>
              <a:srgbClr val="ACC8E7"/>
            </a:solidFill>
            <a:ln w="7620">
              <a:solidFill>
                <a:srgbClr val="437870"/>
              </a:solidFill>
            </a:ln>
          </p:spPr>
        </p:sp>
        <p:sp>
          <p:nvSpPr>
            <p:cNvPr id="409" name="Polygon 409"/>
            <p:cNvSpPr/>
            <p:nvPr/>
          </p:nvSpPr>
          <p:spPr>
            <a:xfrm>
              <a:off x="9108662" y="3747611"/>
              <a:ext cx="239458" cy="188214"/>
            </a:xfrm>
            <a:custGeom>
              <a:avLst/>
              <a:gdLst/>
              <a:ahLst/>
              <a:cxnLst/>
              <a:rect l="l" t="t" r="r" b="b"/>
              <a:pathLst>
                <a:path w="239458" h="188214">
                  <a:moveTo>
                    <a:pt x="119729" y="0"/>
                  </a:moveTo>
                  <a:lnTo>
                    <a:pt x="239458" y="152210"/>
                  </a:lnTo>
                  <a:lnTo>
                    <a:pt x="119729" y="188214"/>
                  </a:lnTo>
                  <a:lnTo>
                    <a:pt x="0" y="41243"/>
                  </a:lnTo>
                  <a:close/>
                </a:path>
              </a:pathLst>
            </a:custGeom>
            <a:solidFill>
              <a:srgbClr val="B3CCE6"/>
            </a:solidFill>
            <a:ln w="7620">
              <a:solidFill>
                <a:srgbClr val="437870"/>
              </a:solidFill>
            </a:ln>
          </p:spPr>
        </p:sp>
        <p:sp>
          <p:nvSpPr>
            <p:cNvPr id="410" name="Polygon 410"/>
            <p:cNvSpPr/>
            <p:nvPr/>
          </p:nvSpPr>
          <p:spPr>
            <a:xfrm>
              <a:off x="9228392" y="3899821"/>
              <a:ext cx="239458" cy="200977"/>
            </a:xfrm>
            <a:custGeom>
              <a:avLst/>
              <a:gdLst/>
              <a:ahLst/>
              <a:cxnLst/>
              <a:rect l="l" t="t" r="r" b="b"/>
              <a:pathLst>
                <a:path w="239458" h="200977">
                  <a:moveTo>
                    <a:pt x="119729" y="0"/>
                  </a:moveTo>
                  <a:lnTo>
                    <a:pt x="239458" y="171069"/>
                  </a:lnTo>
                  <a:lnTo>
                    <a:pt x="119729" y="200977"/>
                  </a:lnTo>
                  <a:lnTo>
                    <a:pt x="0" y="36004"/>
                  </a:lnTo>
                  <a:close/>
                </a:path>
              </a:pathLst>
            </a:custGeom>
            <a:solidFill>
              <a:srgbClr val="BDD2E4"/>
            </a:solidFill>
            <a:ln w="7620">
              <a:solidFill>
                <a:srgbClr val="437870"/>
              </a:solidFill>
            </a:ln>
          </p:spPr>
        </p:sp>
        <p:sp>
          <p:nvSpPr>
            <p:cNvPr id="411" name="Polygon 411"/>
            <p:cNvSpPr/>
            <p:nvPr/>
          </p:nvSpPr>
          <p:spPr>
            <a:xfrm>
              <a:off x="9348121" y="4070890"/>
              <a:ext cx="239459" cy="176879"/>
            </a:xfrm>
            <a:custGeom>
              <a:avLst/>
              <a:gdLst/>
              <a:ahLst/>
              <a:cxnLst/>
              <a:rect l="l" t="t" r="r" b="b"/>
              <a:pathLst>
                <a:path w="239459" h="176879">
                  <a:moveTo>
                    <a:pt x="119729" y="0"/>
                  </a:moveTo>
                  <a:lnTo>
                    <a:pt x="239459" y="152114"/>
                  </a:lnTo>
                  <a:lnTo>
                    <a:pt x="119729" y="176879"/>
                  </a:lnTo>
                  <a:lnTo>
                    <a:pt x="0" y="29908"/>
                  </a:lnTo>
                  <a:close/>
                </a:path>
              </a:pathLst>
            </a:custGeom>
            <a:solidFill>
              <a:srgbClr val="C7D9E2"/>
            </a:solidFill>
            <a:ln w="7620">
              <a:solidFill>
                <a:srgbClr val="437870"/>
              </a:solidFill>
            </a:ln>
          </p:spPr>
        </p:sp>
        <p:sp>
          <p:nvSpPr>
            <p:cNvPr id="412" name="Line 412"/>
            <p:cNvSpPr/>
            <p:nvPr/>
          </p:nvSpPr>
          <p:spPr>
            <a:xfrm>
              <a:off x="9467850" y="3583591"/>
              <a:ext cx="9525" cy="464534"/>
            </a:xfrm>
            <a:custGeom>
              <a:avLst/>
              <a:gdLst/>
              <a:ahLst/>
              <a:cxnLst/>
              <a:rect l="l" t="t" r="r" b="b"/>
              <a:pathLst>
                <a:path w="9525" h="464534">
                  <a:moveTo>
                    <a:pt x="0" y="464534"/>
                  </a:moveTo>
                  <a:lnTo>
                    <a:pt x="0" y="0"/>
                  </a:lnTo>
                </a:path>
              </a:pathLst>
            </a:custGeom>
            <a:noFill/>
            <a:ln w="28575">
              <a:solidFill>
                <a:schemeClr val="accent2"/>
              </a:solidFill>
            </a:ln>
          </p:spPr>
        </p:sp>
        <p:sp>
          <p:nvSpPr>
            <p:cNvPr id="413" name="Ellipse 413"/>
            <p:cNvSpPr/>
            <p:nvPr/>
          </p:nvSpPr>
          <p:spPr>
            <a:xfrm>
              <a:off x="9410700" y="3526441"/>
              <a:ext cx="114300" cy="114300"/>
            </a:xfrm>
            <a:prstGeom prst="ellipse">
              <a:avLst/>
            </a:prstGeom>
            <a:solidFill>
              <a:schemeClr val="accent2"/>
            </a:solidFill>
            <a:ln>
              <a:noFill/>
            </a:ln>
          </p:spPr>
        </p:sp>
        <p:sp>
          <p:nvSpPr>
            <p:cNvPr id="414" name="TextBox 414"/>
            <p:cNvSpPr txBox="1"/>
            <p:nvPr/>
          </p:nvSpPr>
          <p:spPr>
            <a:xfrm>
              <a:off x="8663854" y="4609148"/>
              <a:ext cx="1607991" cy="381381"/>
            </a:xfrm>
            <a:prstGeom prst="rect">
              <a:avLst/>
            </a:prstGeom>
            <a:noFill/>
            <a:ln>
              <a:noFill/>
            </a:ln>
          </p:spPr>
          <p:txBody>
            <a:bodyPr wrap="none" lIns="0" tIns="0" rIns="0" bIns="0" anchor="t" anchorCtr="0">
              <a:spAutoFit/>
            </a:bodyPr>
            <a:lstStyle/>
            <a:p>
              <a:pPr algn="ctr"/>
              <a:r>
                <a:rPr lang="en-US" sz="1950" b="1" dirty="0">
                  <a:solidFill>
                    <a:schemeClr val="accent2"/>
                  </a:solidFill>
                  <a:latin typeface="Consolas"/>
                  <a:ea typeface="Consolas"/>
                  <a:cs typeface="Consolas"/>
                </a:rPr>
                <a:t>z = 0.8 × n</a:t>
              </a:r>
            </a:p>
          </p:txBody>
        </p:sp>
      </p:grpSp>
      <p:grpSp>
        <p:nvGrpSpPr>
          <p:cNvPr id="420" name="height-operation"/>
          <p:cNvGrpSpPr/>
          <p:nvPr/>
        </p:nvGrpSpPr>
        <p:grpSpPr>
          <a:xfrm>
            <a:off x="5429250" y="2948940"/>
            <a:ext cx="1447800" cy="1079563"/>
            <a:chOff x="5429250" y="2948940"/>
            <a:chExt cx="1447800" cy="1079563"/>
          </a:xfrm>
        </p:grpSpPr>
        <p:sp>
          <p:nvSpPr>
            <p:cNvPr id="416" name="TextBox 416"/>
            <p:cNvSpPr txBox="1"/>
            <p:nvPr/>
          </p:nvSpPr>
          <p:spPr>
            <a:xfrm>
              <a:off x="5500051" y="2948940"/>
              <a:ext cx="1306198" cy="352044"/>
            </a:xfrm>
            <a:prstGeom prst="rect">
              <a:avLst/>
            </a:prstGeom>
            <a:noFill/>
            <a:ln>
              <a:noFill/>
            </a:ln>
          </p:spPr>
          <p:txBody>
            <a:bodyPr wrap="none" lIns="0" tIns="0" rIns="0" bIns="0" anchor="t" anchorCtr="0">
              <a:spAutoFit/>
            </a:bodyPr>
            <a:lstStyle/>
            <a:p>
              <a:pPr algn="ctr"/>
              <a:r>
                <a:rPr lang="ko-KR" sz="1800" b="1" dirty="0">
                  <a:solidFill>
                    <a:schemeClr val="dk1"/>
                  </a:solidFill>
                  <a:latin typeface="+mn-lt"/>
                  <a:ea typeface="+mn-ea"/>
                  <a:cs typeface="+mn-cs"/>
                </a:rPr>
                <a:t>높이로 매핑</a:t>
              </a:r>
            </a:p>
          </p:txBody>
        </p:sp>
        <p:sp>
          <p:nvSpPr>
            <p:cNvPr id="417" name="Line 417"/>
            <p:cNvSpPr/>
            <p:nvPr/>
          </p:nvSpPr>
          <p:spPr>
            <a:xfrm>
              <a:off x="5429250" y="3476625"/>
              <a:ext cx="1447800" cy="9525"/>
            </a:xfrm>
            <a:custGeom>
              <a:avLst/>
              <a:gdLst/>
              <a:ahLst/>
              <a:cxnLst/>
              <a:rect l="l" t="t" r="r" b="b"/>
              <a:pathLst>
                <a:path w="1447800" h="9525">
                  <a:moveTo>
                    <a:pt x="0" y="0"/>
                  </a:moveTo>
                  <a:lnTo>
                    <a:pt x="1447800" y="0"/>
                  </a:lnTo>
                </a:path>
              </a:pathLst>
            </a:custGeom>
            <a:noFill/>
            <a:ln w="28575">
              <a:solidFill>
                <a:schemeClr val="accent2"/>
              </a:solidFill>
            </a:ln>
          </p:spPr>
        </p:sp>
        <p:sp>
          <p:nvSpPr>
            <p:cNvPr id="418" name="Polygon 418"/>
            <p:cNvSpPr/>
            <p:nvPr/>
          </p:nvSpPr>
          <p:spPr>
            <a:xfrm>
              <a:off x="6784086" y="3428238"/>
              <a:ext cx="92964" cy="96774"/>
            </a:xfrm>
            <a:custGeom>
              <a:avLst/>
              <a:gdLst/>
              <a:ahLst/>
              <a:cxnLst/>
              <a:rect l="l" t="t" r="r" b="b"/>
              <a:pathLst>
                <a:path w="92964" h="96774">
                  <a:moveTo>
                    <a:pt x="92964" y="48387"/>
                  </a:moveTo>
                  <a:lnTo>
                    <a:pt x="0" y="96774"/>
                  </a:lnTo>
                  <a:lnTo>
                    <a:pt x="0" y="0"/>
                  </a:lnTo>
                  <a:close/>
                </a:path>
              </a:pathLst>
            </a:custGeom>
            <a:solidFill>
              <a:schemeClr val="accent2"/>
            </a:solidFill>
            <a:ln>
              <a:noFill/>
            </a:ln>
          </p:spPr>
        </p:sp>
        <p:sp>
          <p:nvSpPr>
            <p:cNvPr id="419" name="TextBox 419"/>
            <p:cNvSpPr txBox="1"/>
            <p:nvPr/>
          </p:nvSpPr>
          <p:spPr>
            <a:xfrm>
              <a:off x="5782294" y="3647122"/>
              <a:ext cx="741712" cy="381381"/>
            </a:xfrm>
            <a:prstGeom prst="rect">
              <a:avLst/>
            </a:prstGeom>
            <a:noFill/>
            <a:ln>
              <a:noFill/>
            </a:ln>
          </p:spPr>
          <p:txBody>
            <a:bodyPr wrap="none" lIns="0" tIns="0" rIns="0" bIns="0" anchor="t" anchorCtr="0">
              <a:spAutoFit/>
            </a:bodyPr>
            <a:lstStyle/>
            <a:p>
              <a:pPr algn="ctr"/>
              <a:r>
                <a:rPr lang="ko-KR" sz="1950" b="1" dirty="0">
                  <a:solidFill>
                    <a:schemeClr val="accent2"/>
                  </a:solidFill>
                  <a:latin typeface="Consolas"/>
                  <a:ea typeface="Consolas"/>
                  <a:cs typeface="Consolas"/>
                </a:rPr>
                <a:t>× 0.8</a:t>
              </a:r>
            </a:p>
          </p:txBody>
        </p:sp>
      </p:grpSp>
      <p:grpSp>
        <p:nvGrpSpPr>
          <p:cNvPr id="427" name="numeric-mapping"/>
          <p:cNvGrpSpPr/>
          <p:nvPr/>
        </p:nvGrpSpPr>
        <p:grpSpPr>
          <a:xfrm>
            <a:off x="990600" y="5286375"/>
            <a:ext cx="10024205" cy="428054"/>
            <a:chOff x="990600" y="5286375"/>
            <a:chExt cx="10024205" cy="428054"/>
          </a:xfrm>
        </p:grpSpPr>
        <p:sp>
          <p:nvSpPr>
            <p:cNvPr id="421" name="Rectangle 421"/>
            <p:cNvSpPr/>
            <p:nvPr/>
          </p:nvSpPr>
          <p:spPr>
            <a:xfrm>
              <a:off x="990600" y="5286375"/>
              <a:ext cx="342900" cy="342900"/>
            </a:xfrm>
            <a:prstGeom prst="rect">
              <a:avLst/>
            </a:prstGeom>
            <a:solidFill>
              <a:srgbClr val="000000"/>
            </a:solidFill>
            <a:ln w="9525">
              <a:solidFill>
                <a:schemeClr val="accent6"/>
              </a:solidFill>
            </a:ln>
          </p:spPr>
        </p:sp>
        <p:sp>
          <p:nvSpPr>
            <p:cNvPr id="422" name="TextBox 422"/>
            <p:cNvSpPr txBox="1"/>
            <p:nvPr/>
          </p:nvSpPr>
          <p:spPr>
            <a:xfrm>
              <a:off x="1514094" y="5333048"/>
              <a:ext cx="1896751" cy="381381"/>
            </a:xfrm>
            <a:prstGeom prst="rect">
              <a:avLst/>
            </a:prstGeom>
            <a:noFill/>
            <a:ln>
              <a:noFill/>
            </a:ln>
          </p:spPr>
          <p:txBody>
            <a:bodyPr wrap="none" lIns="0" tIns="0" rIns="0" bIns="0" anchor="t" anchorCtr="0">
              <a:spAutoFit/>
            </a:bodyPr>
            <a:lstStyle/>
            <a:p>
              <a:pPr algn="l"/>
              <a:r>
                <a:rPr lang="en-US" sz="1950" dirty="0">
                  <a:solidFill>
                    <a:schemeClr val="dk1"/>
                  </a:solidFill>
                  <a:latin typeface="Consolas"/>
                  <a:ea typeface="Consolas"/>
                  <a:cs typeface="Consolas"/>
                </a:rPr>
                <a:t>n = 0 → z = 0</a:t>
              </a:r>
            </a:p>
          </p:txBody>
        </p:sp>
        <p:sp>
          <p:nvSpPr>
            <p:cNvPr id="423" name="Rectangle 423"/>
            <p:cNvSpPr/>
            <p:nvPr/>
          </p:nvSpPr>
          <p:spPr>
            <a:xfrm>
              <a:off x="4648200" y="5286375"/>
              <a:ext cx="342900" cy="342900"/>
            </a:xfrm>
            <a:prstGeom prst="rect">
              <a:avLst/>
            </a:prstGeom>
            <a:solidFill>
              <a:srgbClr val="808080"/>
            </a:solidFill>
            <a:ln w="9525">
              <a:solidFill>
                <a:schemeClr val="accent6"/>
              </a:solidFill>
            </a:ln>
          </p:spPr>
        </p:sp>
        <p:sp>
          <p:nvSpPr>
            <p:cNvPr id="424" name="TextBox 424"/>
            <p:cNvSpPr txBox="1"/>
            <p:nvPr/>
          </p:nvSpPr>
          <p:spPr>
            <a:xfrm>
              <a:off x="5171694" y="5333048"/>
              <a:ext cx="2474271" cy="381381"/>
            </a:xfrm>
            <a:prstGeom prst="rect">
              <a:avLst/>
            </a:prstGeom>
            <a:noFill/>
            <a:ln>
              <a:noFill/>
            </a:ln>
          </p:spPr>
          <p:txBody>
            <a:bodyPr wrap="none" lIns="0" tIns="0" rIns="0" bIns="0" anchor="t" anchorCtr="0">
              <a:spAutoFit/>
            </a:bodyPr>
            <a:lstStyle/>
            <a:p>
              <a:pPr algn="l"/>
              <a:r>
                <a:rPr lang="en-US" sz="1950" dirty="0">
                  <a:solidFill>
                    <a:schemeClr val="dk1"/>
                  </a:solidFill>
                  <a:latin typeface="Consolas"/>
                  <a:ea typeface="Consolas"/>
                  <a:cs typeface="Consolas"/>
                </a:rPr>
                <a:t>n = 0.5 → z = 0.4</a:t>
              </a:r>
            </a:p>
          </p:txBody>
        </p:sp>
        <p:sp>
          <p:nvSpPr>
            <p:cNvPr id="425" name="Rectangle 425"/>
            <p:cNvSpPr/>
            <p:nvPr/>
          </p:nvSpPr>
          <p:spPr>
            <a:xfrm>
              <a:off x="8305800" y="5286375"/>
              <a:ext cx="342900" cy="342900"/>
            </a:xfrm>
            <a:prstGeom prst="rect">
              <a:avLst/>
            </a:prstGeom>
            <a:solidFill>
              <a:srgbClr val="FFFFFF"/>
            </a:solidFill>
            <a:ln w="9525">
              <a:solidFill>
                <a:schemeClr val="accent6"/>
              </a:solidFill>
            </a:ln>
          </p:spPr>
        </p:sp>
        <p:sp>
          <p:nvSpPr>
            <p:cNvPr id="426" name="TextBox 426"/>
            <p:cNvSpPr txBox="1"/>
            <p:nvPr/>
          </p:nvSpPr>
          <p:spPr>
            <a:xfrm>
              <a:off x="8829294" y="5333048"/>
              <a:ext cx="2185511" cy="381381"/>
            </a:xfrm>
            <a:prstGeom prst="rect">
              <a:avLst/>
            </a:prstGeom>
            <a:noFill/>
            <a:ln>
              <a:noFill/>
            </a:ln>
          </p:spPr>
          <p:txBody>
            <a:bodyPr wrap="none" lIns="0" tIns="0" rIns="0" bIns="0" anchor="t" anchorCtr="0">
              <a:spAutoFit/>
            </a:bodyPr>
            <a:lstStyle/>
            <a:p>
              <a:pPr algn="l"/>
              <a:r>
                <a:rPr lang="en-US" sz="1950" dirty="0">
                  <a:solidFill>
                    <a:schemeClr val="dk1"/>
                  </a:solidFill>
                  <a:latin typeface="Consolas"/>
                  <a:ea typeface="Consolas"/>
                  <a:cs typeface="Consolas"/>
                </a:rPr>
                <a:t>n = 1 → z = 0.8</a:t>
              </a:r>
            </a:p>
          </p:txBody>
        </p:sp>
      </p:grpSp>
      <p:grpSp>
        <p:nvGrpSpPr>
          <p:cNvPr id="430" name="question"/>
          <p:cNvGrpSpPr/>
          <p:nvPr/>
        </p:nvGrpSpPr>
        <p:grpSpPr>
          <a:xfrm>
            <a:off x="486156" y="5882640"/>
            <a:ext cx="7953680" cy="352044"/>
            <a:chOff x="486156" y="5882640"/>
            <a:chExt cx="7953680" cy="352044"/>
          </a:xfrm>
        </p:grpSpPr>
        <p:sp>
          <p:nvSpPr>
            <p:cNvPr id="428" name="TextBox 428"/>
            <p:cNvSpPr txBox="1"/>
            <p:nvPr/>
          </p:nvSpPr>
          <p:spPr>
            <a:xfrm>
              <a:off x="486156" y="5882640"/>
              <a:ext cx="502920" cy="352044"/>
            </a:xfrm>
            <a:prstGeom prst="rect">
              <a:avLst/>
            </a:prstGeom>
            <a:noFill/>
            <a:ln>
              <a:noFill/>
            </a:ln>
          </p:spPr>
          <p:txBody>
            <a:bodyPr wrap="none" lIns="0" tIns="0" rIns="0" bIns="0" anchor="t" anchorCtr="0">
              <a:spAutoFit/>
            </a:bodyPr>
            <a:lstStyle/>
            <a:p>
              <a:pPr algn="l"/>
              <a:r>
                <a:rPr lang="ko-KR" sz="1800" b="1" dirty="0">
                  <a:solidFill>
                    <a:schemeClr val="accent2"/>
                  </a:solidFill>
                  <a:latin typeface="+mn-lt"/>
                  <a:ea typeface="+mn-ea"/>
                  <a:cs typeface="+mn-cs"/>
                </a:rPr>
                <a:t>예측</a:t>
              </a:r>
            </a:p>
          </p:txBody>
        </p:sp>
        <p:sp>
          <p:nvSpPr>
            <p:cNvPr id="429" name="TextBox 429"/>
            <p:cNvSpPr txBox="1"/>
            <p:nvPr/>
          </p:nvSpPr>
          <p:spPr>
            <a:xfrm>
              <a:off x="1200531" y="5882640"/>
              <a:ext cx="7239305" cy="352044"/>
            </a:xfrm>
            <a:prstGeom prst="rect">
              <a:avLst/>
            </a:prstGeom>
            <a:noFill/>
            <a:ln>
              <a:noFill/>
            </a:ln>
          </p:spPr>
          <p:txBody>
            <a:bodyPr wrap="none" lIns="0" tIns="0" rIns="0" bIns="0" anchor="t" anchorCtr="0">
              <a:spAutoFit/>
            </a:bodyPr>
            <a:lstStyle/>
            <a:p>
              <a:pPr algn="l"/>
              <a:r>
                <a:rPr lang="ko-KR" sz="1800" dirty="0">
                  <a:solidFill>
                    <a:schemeClr val="dk1"/>
                  </a:solidFill>
                  <a:latin typeface="+mn-lt"/>
                  <a:ea typeface="+mn-ea"/>
                  <a:cs typeface="+mn-cs"/>
                </a:rPr>
                <a:t>0.8을 0.2로 줄이면, 무늬의 위치와 높이는 각각 어떻게 바뀔까요?</a:t>
              </a:r>
            </a:p>
          </p:txBody>
        </p:sp>
      </p:grpSp>
      <p:grpSp>
        <p:nvGrpSpPr>
          <p:cNvPr id="434" name="footer"/>
          <p:cNvGrpSpPr/>
          <p:nvPr/>
        </p:nvGrpSpPr>
        <p:grpSpPr>
          <a:xfrm>
            <a:off x="489966" y="6429375"/>
            <a:ext cx="11212068" cy="320612"/>
            <a:chOff x="489966" y="6429375"/>
            <a:chExt cx="11212068" cy="320612"/>
          </a:xfrm>
        </p:grpSpPr>
        <p:sp>
          <p:nvSpPr>
            <p:cNvPr id="431" name="Line 431"/>
            <p:cNvSpPr/>
            <p:nvPr/>
          </p:nvSpPr>
          <p:spPr>
            <a:xfrm>
              <a:off x="495300" y="6429375"/>
              <a:ext cx="11201400" cy="9525"/>
            </a:xfrm>
            <a:custGeom>
              <a:avLst/>
              <a:gdLst/>
              <a:ahLst/>
              <a:cxnLst/>
              <a:rect l="l" t="t" r="r" b="b"/>
              <a:pathLst>
                <a:path w="11201400" h="9525">
                  <a:moveTo>
                    <a:pt x="0" y="0"/>
                  </a:moveTo>
                  <a:lnTo>
                    <a:pt x="11201400" y="0"/>
                  </a:lnTo>
                </a:path>
              </a:pathLst>
            </a:custGeom>
            <a:noFill/>
            <a:ln w="9525">
              <a:solidFill>
                <a:schemeClr val="accent6"/>
              </a:solidFill>
            </a:ln>
          </p:spPr>
        </p:sp>
        <p:sp>
          <p:nvSpPr>
            <p:cNvPr id="432" name="TextBox 432"/>
            <p:cNvSpPr txBox="1"/>
            <p:nvPr/>
          </p:nvSpPr>
          <p:spPr>
            <a:xfrm>
              <a:off x="489966" y="6544628"/>
              <a:ext cx="5148777" cy="205359"/>
            </a:xfrm>
            <a:prstGeom prst="rect">
              <a:avLst/>
            </a:prstGeom>
            <a:noFill/>
            <a:ln>
              <a:noFill/>
            </a:ln>
          </p:spPr>
          <p:txBody>
            <a:bodyPr wrap="none" lIns="0" tIns="0" rIns="0" bIns="0" anchor="t" anchorCtr="0">
              <a:spAutoFit/>
            </a:bodyPr>
            <a:lstStyle/>
            <a:p>
              <a:pPr algn="l"/>
              <a:r>
                <a:rPr lang="ko-KR" sz="1050" dirty="0">
                  <a:solidFill>
                    <a:schemeClr val="accent5"/>
                  </a:solidFill>
                  <a:latin typeface="+mn-lt"/>
                  <a:ea typeface="+mn-ea"/>
                  <a:cs typeface="+mn-cs"/>
                </a:rPr>
                <a:t>계산한 개념 도식 · 같은 격자·같은 시점 · 이 예에서는 z축을 높이로 사용합니다.</a:t>
              </a:r>
            </a:p>
          </p:txBody>
        </p:sp>
        <p:sp>
          <p:nvSpPr>
            <p:cNvPr id="433" name="TextBox 433"/>
            <p:cNvSpPr txBox="1"/>
            <p:nvPr/>
          </p:nvSpPr>
          <p:spPr>
            <a:xfrm>
              <a:off x="11049000" y="6544628"/>
              <a:ext cx="647700" cy="205359"/>
            </a:xfrm>
            <a:prstGeom prst="rect">
              <a:avLst/>
            </a:prstGeom>
            <a:noFill/>
            <a:ln>
              <a:noFill/>
            </a:ln>
          </p:spPr>
          <p:txBody>
            <a:bodyPr wrap="none" lIns="0" tIns="0" rIns="0" bIns="0" anchor="t" anchorCtr="0">
              <a:spAutoFit/>
            </a:bodyPr>
            <a:lstStyle/>
            <a:p>
              <a:pPr algn="r"/>
              <a:r>
                <a:rPr lang="ko-KR" sz="1050" dirty="0">
                  <a:solidFill>
                    <a:schemeClr val="accent5"/>
                  </a:solidFill>
                  <a:latin typeface="+mn-lt"/>
                  <a:ea typeface="+mn-ea"/>
                  <a:cs typeface="+mn-cs"/>
                </a:rPr>
                <a:t>09</a:t>
              </a:r>
            </a:p>
          </p:txBody>
        </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5" name="header"/>
          <p:cNvGrpSpPr/>
          <p:nvPr/>
        </p:nvGrpSpPr>
        <p:grpSpPr>
          <a:xfrm>
            <a:off x="479298" y="282892"/>
            <a:ext cx="7900416" cy="1313117"/>
            <a:chOff x="479298" y="282892"/>
            <a:chExt cx="7900416" cy="1313117"/>
          </a:xfrm>
        </p:grpSpPr>
        <p:sp>
          <p:nvSpPr>
            <p:cNvPr id="2" name="TextBox 2"/>
            <p:cNvSpPr txBox="1"/>
            <p:nvPr/>
          </p:nvSpPr>
          <p:spPr>
            <a:xfrm>
              <a:off x="488442" y="282892"/>
              <a:ext cx="6500000" cy="264033"/>
            </a:xfrm>
            <a:prstGeom prst="rect">
              <a:avLst/>
            </a:prstGeom>
            <a:noFill/>
            <a:ln>
              <a:noFill/>
            </a:ln>
          </p:spPr>
          <p:txBody>
            <a:bodyPr wrap="none" lIns="0" tIns="0" rIns="0" bIns="0" anchor="t" anchorCtr="0">
              <a:spAutoFit/>
            </a:bodyPr>
            <a:lstStyle/>
            <a:p>
              <a:pPr algn="l"/>
              <a:r>
                <a:rPr lang="en-US" sz="1350" b="1" dirty="0">
                  <a:solidFill>
                    <a:schemeClr val="accent2"/>
                  </a:solidFill>
                  <a:latin typeface="+mn-lt"/>
                  <a:ea typeface="+mn-ea"/>
                  <a:cs typeface="+mn-cs"/>
                </a:rPr>
                <a:t>W03 / 기본 개념</a:t>
              </a:r>
            </a:p>
          </p:txBody>
        </p:sp>
        <p:sp>
          <p:nvSpPr>
            <p:cNvPr id="3" name="TextBox 3"/>
            <p:cNvSpPr txBox="1"/>
            <p:nvPr/>
          </p:nvSpPr>
          <p:spPr>
            <a:xfrm>
              <a:off x="479298" y="688658"/>
              <a:ext cx="6982103" cy="616077"/>
            </a:xfrm>
            <a:prstGeom prst="rect">
              <a:avLst/>
            </a:prstGeom>
            <a:noFill/>
            <a:ln>
              <a:noFill/>
            </a:ln>
          </p:spPr>
          <p:txBody>
            <a:bodyPr wrap="none" lIns="0" tIns="0" rIns="0" bIns="0" anchor="t" anchorCtr="0">
              <a:spAutoFit/>
            </a:bodyPr>
            <a:lstStyle/>
            <a:p>
              <a:pPr algn="l"/>
              <a:r>
                <a:rPr lang="ko-KR" sz="3150" b="1" dirty="0">
                  <a:solidFill>
                    <a:schemeClr val="dk1"/>
                  </a:solidFill>
                  <a:latin typeface="+mn-lt"/>
                  <a:ea typeface="+mn-ea"/>
                  <a:cs typeface="+mn-cs"/>
                </a:rPr>
                <a:t>Normal은 표면에 수직인 방향입니다</a:t>
              </a:r>
            </a:p>
          </p:txBody>
        </p:sp>
        <p:sp>
          <p:nvSpPr>
            <p:cNvPr id="4" name="TextBox 4"/>
            <p:cNvSpPr txBox="1"/>
            <p:nvPr/>
          </p:nvSpPr>
          <p:spPr>
            <a:xfrm>
              <a:off x="486156" y="1243965"/>
              <a:ext cx="7893558" cy="352044"/>
            </a:xfrm>
            <a:prstGeom prst="rect">
              <a:avLst/>
            </a:prstGeom>
            <a:noFill/>
            <a:ln>
              <a:noFill/>
            </a:ln>
          </p:spPr>
          <p:txBody>
            <a:bodyPr wrap="none" lIns="0" tIns="0" rIns="0" bIns="0" anchor="t" anchorCtr="0">
              <a:spAutoFit/>
            </a:bodyPr>
            <a:lstStyle/>
            <a:p>
              <a:pPr algn="l"/>
              <a:r>
                <a:rPr lang="ko-KR" sz="1800" dirty="0">
                  <a:solidFill>
                    <a:schemeClr val="accent5"/>
                  </a:solidFill>
                  <a:latin typeface="+mn-lt"/>
                  <a:ea typeface="+mn-ea"/>
                  <a:cs typeface="+mn-cs"/>
                </a:rPr>
                <a:t>빛을 향한 방향이 달라지면, 같은 재질에서도 밝기와 반사가 달라집니다.</a:t>
              </a:r>
            </a:p>
          </p:txBody>
        </p:sp>
      </p:grpSp>
      <p:grpSp>
        <p:nvGrpSpPr>
          <p:cNvPr id="24" name="body"/>
          <p:cNvGrpSpPr/>
          <p:nvPr/>
        </p:nvGrpSpPr>
        <p:grpSpPr>
          <a:xfrm>
            <a:off x="486156" y="2499836"/>
            <a:ext cx="10553319" cy="3687223"/>
            <a:chOff x="486156" y="2499836"/>
            <a:chExt cx="10553319" cy="3687223"/>
          </a:xfrm>
        </p:grpSpPr>
        <p:sp>
          <p:nvSpPr>
            <p:cNvPr id="6" name="Polyline 6"/>
            <p:cNvSpPr/>
            <p:nvPr/>
          </p:nvSpPr>
          <p:spPr>
            <a:xfrm>
              <a:off x="904875" y="3219450"/>
              <a:ext cx="10134600" cy="1447800"/>
            </a:xfrm>
            <a:custGeom>
              <a:avLst/>
              <a:gdLst/>
              <a:ahLst/>
              <a:cxnLst/>
              <a:rect l="l" t="t" r="r" b="b"/>
              <a:pathLst>
                <a:path w="10134600" h="1447800">
                  <a:moveTo>
                    <a:pt x="0" y="840105"/>
                  </a:moveTo>
                  <a:lnTo>
                    <a:pt x="38100" y="821722"/>
                  </a:lnTo>
                  <a:lnTo>
                    <a:pt x="76200" y="803148"/>
                  </a:lnTo>
                  <a:lnTo>
                    <a:pt x="114300" y="784574"/>
                  </a:lnTo>
                  <a:lnTo>
                    <a:pt x="152400" y="765905"/>
                  </a:lnTo>
                  <a:lnTo>
                    <a:pt x="190500" y="747236"/>
                  </a:lnTo>
                  <a:lnTo>
                    <a:pt x="228600" y="728567"/>
                  </a:lnTo>
                  <a:lnTo>
                    <a:pt x="266700" y="709898"/>
                  </a:lnTo>
                  <a:lnTo>
                    <a:pt x="304800" y="691229"/>
                  </a:lnTo>
                  <a:lnTo>
                    <a:pt x="342900" y="672560"/>
                  </a:lnTo>
                  <a:lnTo>
                    <a:pt x="381000" y="653987"/>
                  </a:lnTo>
                  <a:lnTo>
                    <a:pt x="419100" y="635413"/>
                  </a:lnTo>
                  <a:lnTo>
                    <a:pt x="457200" y="616839"/>
                  </a:lnTo>
                  <a:lnTo>
                    <a:pt x="495300" y="598456"/>
                  </a:lnTo>
                  <a:lnTo>
                    <a:pt x="533400" y="580072"/>
                  </a:lnTo>
                  <a:lnTo>
                    <a:pt x="571500" y="561785"/>
                  </a:lnTo>
                  <a:lnTo>
                    <a:pt x="609600" y="543687"/>
                  </a:lnTo>
                  <a:lnTo>
                    <a:pt x="647700" y="525685"/>
                  </a:lnTo>
                  <a:lnTo>
                    <a:pt x="685800" y="507778"/>
                  </a:lnTo>
                  <a:lnTo>
                    <a:pt x="723900" y="489966"/>
                  </a:lnTo>
                  <a:lnTo>
                    <a:pt x="762000" y="472345"/>
                  </a:lnTo>
                  <a:lnTo>
                    <a:pt x="800100" y="454914"/>
                  </a:lnTo>
                  <a:lnTo>
                    <a:pt x="838200" y="437674"/>
                  </a:lnTo>
                  <a:lnTo>
                    <a:pt x="876300" y="420624"/>
                  </a:lnTo>
                  <a:lnTo>
                    <a:pt x="914400" y="403765"/>
                  </a:lnTo>
                  <a:lnTo>
                    <a:pt x="952500" y="387096"/>
                  </a:lnTo>
                  <a:lnTo>
                    <a:pt x="990600" y="370713"/>
                  </a:lnTo>
                  <a:lnTo>
                    <a:pt x="1028700" y="354521"/>
                  </a:lnTo>
                  <a:lnTo>
                    <a:pt x="1066800" y="338614"/>
                  </a:lnTo>
                  <a:lnTo>
                    <a:pt x="1104900" y="322897"/>
                  </a:lnTo>
                  <a:lnTo>
                    <a:pt x="1143000" y="307467"/>
                  </a:lnTo>
                  <a:lnTo>
                    <a:pt x="1181100" y="292322"/>
                  </a:lnTo>
                  <a:lnTo>
                    <a:pt x="1219200" y="277463"/>
                  </a:lnTo>
                  <a:lnTo>
                    <a:pt x="1257300" y="262890"/>
                  </a:lnTo>
                  <a:lnTo>
                    <a:pt x="1295400" y="248698"/>
                  </a:lnTo>
                  <a:lnTo>
                    <a:pt x="1333500" y="234791"/>
                  </a:lnTo>
                  <a:lnTo>
                    <a:pt x="1371600" y="221171"/>
                  </a:lnTo>
                  <a:lnTo>
                    <a:pt x="1409700" y="207835"/>
                  </a:lnTo>
                  <a:lnTo>
                    <a:pt x="1447800" y="194977"/>
                  </a:lnTo>
                  <a:lnTo>
                    <a:pt x="1485900" y="182404"/>
                  </a:lnTo>
                  <a:lnTo>
                    <a:pt x="1524000" y="170117"/>
                  </a:lnTo>
                  <a:lnTo>
                    <a:pt x="1562100" y="158306"/>
                  </a:lnTo>
                  <a:lnTo>
                    <a:pt x="1600200" y="146876"/>
                  </a:lnTo>
                  <a:lnTo>
                    <a:pt x="1638300" y="135731"/>
                  </a:lnTo>
                  <a:lnTo>
                    <a:pt x="1676400" y="125063"/>
                  </a:lnTo>
                  <a:lnTo>
                    <a:pt x="1714500" y="114776"/>
                  </a:lnTo>
                  <a:lnTo>
                    <a:pt x="1752600" y="104870"/>
                  </a:lnTo>
                  <a:lnTo>
                    <a:pt x="1790700" y="95345"/>
                  </a:lnTo>
                  <a:lnTo>
                    <a:pt x="1828800" y="86297"/>
                  </a:lnTo>
                  <a:lnTo>
                    <a:pt x="1866900" y="77724"/>
                  </a:lnTo>
                  <a:lnTo>
                    <a:pt x="1905000" y="69533"/>
                  </a:lnTo>
                  <a:lnTo>
                    <a:pt x="1943100" y="61722"/>
                  </a:lnTo>
                  <a:lnTo>
                    <a:pt x="1981200" y="54388"/>
                  </a:lnTo>
                  <a:lnTo>
                    <a:pt x="2019300" y="47530"/>
                  </a:lnTo>
                  <a:lnTo>
                    <a:pt x="2057400" y="41053"/>
                  </a:lnTo>
                  <a:lnTo>
                    <a:pt x="2095500" y="35147"/>
                  </a:lnTo>
                  <a:lnTo>
                    <a:pt x="2133600" y="29623"/>
                  </a:lnTo>
                  <a:lnTo>
                    <a:pt x="2171700" y="24574"/>
                  </a:lnTo>
                  <a:lnTo>
                    <a:pt x="2209800" y="19907"/>
                  </a:lnTo>
                  <a:lnTo>
                    <a:pt x="2247900" y="15812"/>
                  </a:lnTo>
                  <a:lnTo>
                    <a:pt x="2286000" y="12192"/>
                  </a:lnTo>
                  <a:lnTo>
                    <a:pt x="2324100" y="9049"/>
                  </a:lnTo>
                  <a:lnTo>
                    <a:pt x="2362200" y="6287"/>
                  </a:lnTo>
                  <a:lnTo>
                    <a:pt x="2400300" y="4096"/>
                  </a:lnTo>
                  <a:lnTo>
                    <a:pt x="2438400" y="2381"/>
                  </a:lnTo>
                  <a:lnTo>
                    <a:pt x="2476500" y="1048"/>
                  </a:lnTo>
                  <a:lnTo>
                    <a:pt x="2514600" y="286"/>
                  </a:lnTo>
                  <a:lnTo>
                    <a:pt x="2552700" y="0"/>
                  </a:lnTo>
                  <a:lnTo>
                    <a:pt x="2590800" y="190"/>
                  </a:lnTo>
                  <a:lnTo>
                    <a:pt x="2628900" y="857"/>
                  </a:lnTo>
                  <a:lnTo>
                    <a:pt x="2667000" y="2000"/>
                  </a:lnTo>
                  <a:lnTo>
                    <a:pt x="2705100" y="3619"/>
                  </a:lnTo>
                  <a:lnTo>
                    <a:pt x="2743200" y="5715"/>
                  </a:lnTo>
                  <a:lnTo>
                    <a:pt x="2781300" y="8287"/>
                  </a:lnTo>
                  <a:lnTo>
                    <a:pt x="2819400" y="11430"/>
                  </a:lnTo>
                  <a:lnTo>
                    <a:pt x="2857500" y="14954"/>
                  </a:lnTo>
                  <a:lnTo>
                    <a:pt x="2895600" y="18955"/>
                  </a:lnTo>
                  <a:lnTo>
                    <a:pt x="2933700" y="23431"/>
                  </a:lnTo>
                  <a:lnTo>
                    <a:pt x="2971800" y="28385"/>
                  </a:lnTo>
                  <a:lnTo>
                    <a:pt x="3009900" y="33719"/>
                  </a:lnTo>
                  <a:lnTo>
                    <a:pt x="3048000" y="39624"/>
                  </a:lnTo>
                  <a:lnTo>
                    <a:pt x="3086100" y="45910"/>
                  </a:lnTo>
                  <a:lnTo>
                    <a:pt x="3124200" y="52769"/>
                  </a:lnTo>
                  <a:lnTo>
                    <a:pt x="3162300" y="59912"/>
                  </a:lnTo>
                  <a:lnTo>
                    <a:pt x="3200400" y="67628"/>
                  </a:lnTo>
                  <a:lnTo>
                    <a:pt x="3238500" y="75724"/>
                  </a:lnTo>
                  <a:lnTo>
                    <a:pt x="3276600" y="84296"/>
                  </a:lnTo>
                  <a:lnTo>
                    <a:pt x="3314700" y="93250"/>
                  </a:lnTo>
                  <a:lnTo>
                    <a:pt x="3352800" y="102584"/>
                  </a:lnTo>
                  <a:lnTo>
                    <a:pt x="3390900" y="112395"/>
                  </a:lnTo>
                  <a:lnTo>
                    <a:pt x="3429000" y="122587"/>
                  </a:lnTo>
                  <a:lnTo>
                    <a:pt x="3467100" y="133160"/>
                  </a:lnTo>
                  <a:lnTo>
                    <a:pt x="3505200" y="144208"/>
                  </a:lnTo>
                  <a:lnTo>
                    <a:pt x="3543300" y="155543"/>
                  </a:lnTo>
                  <a:lnTo>
                    <a:pt x="3581400" y="167354"/>
                  </a:lnTo>
                  <a:lnTo>
                    <a:pt x="3619500" y="179451"/>
                  </a:lnTo>
                  <a:lnTo>
                    <a:pt x="3657600" y="191929"/>
                  </a:lnTo>
                  <a:lnTo>
                    <a:pt x="3695700" y="204788"/>
                  </a:lnTo>
                  <a:lnTo>
                    <a:pt x="3733800" y="217932"/>
                  </a:lnTo>
                  <a:lnTo>
                    <a:pt x="3771900" y="231458"/>
                  </a:lnTo>
                  <a:lnTo>
                    <a:pt x="3810000" y="245364"/>
                  </a:lnTo>
                  <a:lnTo>
                    <a:pt x="3848100" y="259556"/>
                  </a:lnTo>
                  <a:lnTo>
                    <a:pt x="3886200" y="274034"/>
                  </a:lnTo>
                  <a:lnTo>
                    <a:pt x="3924300" y="288798"/>
                  </a:lnTo>
                  <a:lnTo>
                    <a:pt x="3962400" y="303847"/>
                  </a:lnTo>
                  <a:lnTo>
                    <a:pt x="4000500" y="319183"/>
                  </a:lnTo>
                  <a:lnTo>
                    <a:pt x="4038600" y="334804"/>
                  </a:lnTo>
                  <a:lnTo>
                    <a:pt x="4076700" y="350710"/>
                  </a:lnTo>
                  <a:lnTo>
                    <a:pt x="4114800" y="366903"/>
                  </a:lnTo>
                  <a:lnTo>
                    <a:pt x="4152900" y="383191"/>
                  </a:lnTo>
                  <a:lnTo>
                    <a:pt x="4191000" y="399860"/>
                  </a:lnTo>
                  <a:lnTo>
                    <a:pt x="4229100" y="416624"/>
                  </a:lnTo>
                  <a:lnTo>
                    <a:pt x="4267200" y="433673"/>
                  </a:lnTo>
                  <a:lnTo>
                    <a:pt x="4305300" y="450818"/>
                  </a:lnTo>
                  <a:lnTo>
                    <a:pt x="4343400" y="468249"/>
                  </a:lnTo>
                  <a:lnTo>
                    <a:pt x="4381500" y="485775"/>
                  </a:lnTo>
                  <a:lnTo>
                    <a:pt x="4419600" y="503492"/>
                  </a:lnTo>
                  <a:lnTo>
                    <a:pt x="4457700" y="521399"/>
                  </a:lnTo>
                  <a:lnTo>
                    <a:pt x="4495800" y="539401"/>
                  </a:lnTo>
                  <a:lnTo>
                    <a:pt x="4533900" y="557498"/>
                  </a:lnTo>
                  <a:lnTo>
                    <a:pt x="4572000" y="575786"/>
                  </a:lnTo>
                  <a:lnTo>
                    <a:pt x="4610100" y="594074"/>
                  </a:lnTo>
                  <a:lnTo>
                    <a:pt x="4648200" y="612458"/>
                  </a:lnTo>
                  <a:lnTo>
                    <a:pt x="4686300" y="631031"/>
                  </a:lnTo>
                  <a:lnTo>
                    <a:pt x="4724400" y="649510"/>
                  </a:lnTo>
                  <a:lnTo>
                    <a:pt x="4762500" y="668179"/>
                  </a:lnTo>
                  <a:lnTo>
                    <a:pt x="4800600" y="686848"/>
                  </a:lnTo>
                  <a:lnTo>
                    <a:pt x="4838700" y="705422"/>
                  </a:lnTo>
                  <a:lnTo>
                    <a:pt x="4876800" y="724186"/>
                  </a:lnTo>
                  <a:lnTo>
                    <a:pt x="4914900" y="742855"/>
                  </a:lnTo>
                  <a:lnTo>
                    <a:pt x="4953000" y="761524"/>
                  </a:lnTo>
                  <a:lnTo>
                    <a:pt x="4991100" y="780097"/>
                  </a:lnTo>
                  <a:lnTo>
                    <a:pt x="5029200" y="798767"/>
                  </a:lnTo>
                  <a:lnTo>
                    <a:pt x="5067300" y="817340"/>
                  </a:lnTo>
                  <a:lnTo>
                    <a:pt x="5105400" y="835819"/>
                  </a:lnTo>
                  <a:lnTo>
                    <a:pt x="5143500" y="854202"/>
                  </a:lnTo>
                  <a:lnTo>
                    <a:pt x="5181600" y="872490"/>
                  </a:lnTo>
                  <a:lnTo>
                    <a:pt x="5219700" y="890778"/>
                  </a:lnTo>
                  <a:lnTo>
                    <a:pt x="5257800" y="908876"/>
                  </a:lnTo>
                  <a:lnTo>
                    <a:pt x="5295900" y="926878"/>
                  </a:lnTo>
                  <a:lnTo>
                    <a:pt x="5334000" y="944785"/>
                  </a:lnTo>
                  <a:lnTo>
                    <a:pt x="5372100" y="962501"/>
                  </a:lnTo>
                  <a:lnTo>
                    <a:pt x="5410200" y="980027"/>
                  </a:lnTo>
                  <a:lnTo>
                    <a:pt x="5448300" y="997363"/>
                  </a:lnTo>
                  <a:lnTo>
                    <a:pt x="5486400" y="1014603"/>
                  </a:lnTo>
                  <a:lnTo>
                    <a:pt x="5524500" y="1031653"/>
                  </a:lnTo>
                  <a:lnTo>
                    <a:pt x="5562600" y="1048417"/>
                  </a:lnTo>
                  <a:lnTo>
                    <a:pt x="5600700" y="1064990"/>
                  </a:lnTo>
                  <a:lnTo>
                    <a:pt x="5638800" y="1081373"/>
                  </a:lnTo>
                  <a:lnTo>
                    <a:pt x="5676900" y="1097471"/>
                  </a:lnTo>
                  <a:lnTo>
                    <a:pt x="5715000" y="1113377"/>
                  </a:lnTo>
                  <a:lnTo>
                    <a:pt x="5753100" y="1128998"/>
                  </a:lnTo>
                  <a:lnTo>
                    <a:pt x="5791200" y="1144333"/>
                  </a:lnTo>
                  <a:lnTo>
                    <a:pt x="5829300" y="1159383"/>
                  </a:lnTo>
                  <a:lnTo>
                    <a:pt x="5867400" y="1174147"/>
                  </a:lnTo>
                  <a:lnTo>
                    <a:pt x="5905500" y="1188625"/>
                  </a:lnTo>
                  <a:lnTo>
                    <a:pt x="5943600" y="1202817"/>
                  </a:lnTo>
                  <a:lnTo>
                    <a:pt x="5981700" y="1216628"/>
                  </a:lnTo>
                  <a:lnTo>
                    <a:pt x="6019800" y="1230154"/>
                  </a:lnTo>
                  <a:lnTo>
                    <a:pt x="6057900" y="1243394"/>
                  </a:lnTo>
                  <a:lnTo>
                    <a:pt x="6096000" y="1256157"/>
                  </a:lnTo>
                  <a:lnTo>
                    <a:pt x="6134100" y="1268730"/>
                  </a:lnTo>
                  <a:lnTo>
                    <a:pt x="6172200" y="1280827"/>
                  </a:lnTo>
                  <a:lnTo>
                    <a:pt x="6210300" y="1292542"/>
                  </a:lnTo>
                  <a:lnTo>
                    <a:pt x="6248400" y="1303877"/>
                  </a:lnTo>
                  <a:lnTo>
                    <a:pt x="6286500" y="1314926"/>
                  </a:lnTo>
                  <a:lnTo>
                    <a:pt x="6324600" y="1325499"/>
                  </a:lnTo>
                  <a:lnTo>
                    <a:pt x="6362700" y="1335691"/>
                  </a:lnTo>
                  <a:lnTo>
                    <a:pt x="6400800" y="1345502"/>
                  </a:lnTo>
                  <a:lnTo>
                    <a:pt x="6438900" y="1354836"/>
                  </a:lnTo>
                  <a:lnTo>
                    <a:pt x="6477000" y="1363790"/>
                  </a:lnTo>
                  <a:lnTo>
                    <a:pt x="6515100" y="1372267"/>
                  </a:lnTo>
                  <a:lnTo>
                    <a:pt x="6553200" y="1380363"/>
                  </a:lnTo>
                  <a:lnTo>
                    <a:pt x="6591300" y="1388078"/>
                  </a:lnTo>
                  <a:lnTo>
                    <a:pt x="6629400" y="1395222"/>
                  </a:lnTo>
                  <a:lnTo>
                    <a:pt x="6667500" y="1401985"/>
                  </a:lnTo>
                  <a:lnTo>
                    <a:pt x="6705600" y="1408367"/>
                  </a:lnTo>
                  <a:lnTo>
                    <a:pt x="6743700" y="1414177"/>
                  </a:lnTo>
                  <a:lnTo>
                    <a:pt x="6781800" y="1419606"/>
                  </a:lnTo>
                  <a:lnTo>
                    <a:pt x="6819900" y="1424559"/>
                  </a:lnTo>
                  <a:lnTo>
                    <a:pt x="6858000" y="1428940"/>
                  </a:lnTo>
                  <a:lnTo>
                    <a:pt x="6896100" y="1432941"/>
                  </a:lnTo>
                  <a:lnTo>
                    <a:pt x="6934200" y="1436465"/>
                  </a:lnTo>
                  <a:lnTo>
                    <a:pt x="6972300" y="1439513"/>
                  </a:lnTo>
                  <a:lnTo>
                    <a:pt x="7010400" y="1442085"/>
                  </a:lnTo>
                  <a:lnTo>
                    <a:pt x="7048500" y="1444180"/>
                  </a:lnTo>
                  <a:lnTo>
                    <a:pt x="7086600" y="1445800"/>
                  </a:lnTo>
                  <a:lnTo>
                    <a:pt x="7124700" y="1446943"/>
                  </a:lnTo>
                  <a:lnTo>
                    <a:pt x="7162800" y="1447610"/>
                  </a:lnTo>
                  <a:lnTo>
                    <a:pt x="7200900" y="1447800"/>
                  </a:lnTo>
                  <a:lnTo>
                    <a:pt x="7239000" y="1447514"/>
                  </a:lnTo>
                  <a:lnTo>
                    <a:pt x="7277100" y="1446657"/>
                  </a:lnTo>
                  <a:lnTo>
                    <a:pt x="7315200" y="1445419"/>
                  </a:lnTo>
                  <a:lnTo>
                    <a:pt x="7353300" y="1443704"/>
                  </a:lnTo>
                  <a:lnTo>
                    <a:pt x="7391400" y="1441418"/>
                  </a:lnTo>
                  <a:lnTo>
                    <a:pt x="7429500" y="1438751"/>
                  </a:lnTo>
                  <a:lnTo>
                    <a:pt x="7467600" y="1435513"/>
                  </a:lnTo>
                  <a:lnTo>
                    <a:pt x="7505700" y="1431893"/>
                  </a:lnTo>
                  <a:lnTo>
                    <a:pt x="7543800" y="1427702"/>
                  </a:lnTo>
                  <a:lnTo>
                    <a:pt x="7581900" y="1423130"/>
                  </a:lnTo>
                  <a:lnTo>
                    <a:pt x="7620000" y="1418082"/>
                  </a:lnTo>
                  <a:lnTo>
                    <a:pt x="7658100" y="1412558"/>
                  </a:lnTo>
                  <a:lnTo>
                    <a:pt x="7696200" y="1406557"/>
                  </a:lnTo>
                  <a:lnTo>
                    <a:pt x="7734300" y="1400080"/>
                  </a:lnTo>
                  <a:lnTo>
                    <a:pt x="7772400" y="1393222"/>
                  </a:lnTo>
                  <a:lnTo>
                    <a:pt x="7810500" y="1385888"/>
                  </a:lnTo>
                  <a:lnTo>
                    <a:pt x="7848600" y="1378077"/>
                  </a:lnTo>
                  <a:lnTo>
                    <a:pt x="7886700" y="1369886"/>
                  </a:lnTo>
                  <a:lnTo>
                    <a:pt x="7924800" y="1361218"/>
                  </a:lnTo>
                  <a:lnTo>
                    <a:pt x="7962900" y="1352169"/>
                  </a:lnTo>
                  <a:lnTo>
                    <a:pt x="8001000" y="1342644"/>
                  </a:lnTo>
                  <a:lnTo>
                    <a:pt x="8039100" y="1332738"/>
                  </a:lnTo>
                  <a:lnTo>
                    <a:pt x="8077200" y="1322451"/>
                  </a:lnTo>
                  <a:lnTo>
                    <a:pt x="8115300" y="1311783"/>
                  </a:lnTo>
                  <a:lnTo>
                    <a:pt x="8153400" y="1300639"/>
                  </a:lnTo>
                  <a:lnTo>
                    <a:pt x="8191500" y="1289209"/>
                  </a:lnTo>
                  <a:lnTo>
                    <a:pt x="8229600" y="1277303"/>
                  </a:lnTo>
                  <a:lnTo>
                    <a:pt x="8267700" y="1265110"/>
                  </a:lnTo>
                  <a:lnTo>
                    <a:pt x="8305800" y="1252538"/>
                  </a:lnTo>
                  <a:lnTo>
                    <a:pt x="8343900" y="1239583"/>
                  </a:lnTo>
                  <a:lnTo>
                    <a:pt x="8382000" y="1226344"/>
                  </a:lnTo>
                  <a:lnTo>
                    <a:pt x="8420100" y="1212723"/>
                  </a:lnTo>
                  <a:lnTo>
                    <a:pt x="8458200" y="1198721"/>
                  </a:lnTo>
                  <a:lnTo>
                    <a:pt x="8496300" y="1184529"/>
                  </a:lnTo>
                  <a:lnTo>
                    <a:pt x="8534400" y="1169956"/>
                  </a:lnTo>
                  <a:lnTo>
                    <a:pt x="8572500" y="1155097"/>
                  </a:lnTo>
                  <a:lnTo>
                    <a:pt x="8610600" y="1139952"/>
                  </a:lnTo>
                  <a:lnTo>
                    <a:pt x="8648700" y="1124522"/>
                  </a:lnTo>
                  <a:lnTo>
                    <a:pt x="8686800" y="1108805"/>
                  </a:lnTo>
                  <a:lnTo>
                    <a:pt x="8724900" y="1092803"/>
                  </a:lnTo>
                  <a:lnTo>
                    <a:pt x="8763000" y="1076611"/>
                  </a:lnTo>
                  <a:lnTo>
                    <a:pt x="8801100" y="1060228"/>
                  </a:lnTo>
                  <a:lnTo>
                    <a:pt x="8839200" y="1043559"/>
                  </a:lnTo>
                  <a:lnTo>
                    <a:pt x="8877300" y="1026700"/>
                  </a:lnTo>
                  <a:lnTo>
                    <a:pt x="8915400" y="1009650"/>
                  </a:lnTo>
                  <a:lnTo>
                    <a:pt x="8953500" y="992410"/>
                  </a:lnTo>
                  <a:lnTo>
                    <a:pt x="8991600" y="974979"/>
                  </a:lnTo>
                  <a:lnTo>
                    <a:pt x="9029700" y="957358"/>
                  </a:lnTo>
                  <a:lnTo>
                    <a:pt x="9067800" y="939546"/>
                  </a:lnTo>
                  <a:lnTo>
                    <a:pt x="9105900" y="921639"/>
                  </a:lnTo>
                  <a:lnTo>
                    <a:pt x="9144000" y="903637"/>
                  </a:lnTo>
                  <a:lnTo>
                    <a:pt x="9182100" y="885539"/>
                  </a:lnTo>
                  <a:lnTo>
                    <a:pt x="9220200" y="867251"/>
                  </a:lnTo>
                  <a:lnTo>
                    <a:pt x="9258300" y="848868"/>
                  </a:lnTo>
                  <a:lnTo>
                    <a:pt x="9296400" y="830390"/>
                  </a:lnTo>
                  <a:lnTo>
                    <a:pt x="9334500" y="811911"/>
                  </a:lnTo>
                  <a:lnTo>
                    <a:pt x="9372600" y="793337"/>
                  </a:lnTo>
                  <a:lnTo>
                    <a:pt x="9410700" y="774763"/>
                  </a:lnTo>
                  <a:lnTo>
                    <a:pt x="9448800" y="756094"/>
                  </a:lnTo>
                  <a:lnTo>
                    <a:pt x="9486900" y="737426"/>
                  </a:lnTo>
                  <a:lnTo>
                    <a:pt x="9525000" y="718756"/>
                  </a:lnTo>
                  <a:lnTo>
                    <a:pt x="9563100" y="700088"/>
                  </a:lnTo>
                  <a:lnTo>
                    <a:pt x="9601200" y="681419"/>
                  </a:lnTo>
                  <a:lnTo>
                    <a:pt x="9639300" y="662749"/>
                  </a:lnTo>
                  <a:lnTo>
                    <a:pt x="9677400" y="644176"/>
                  </a:lnTo>
                  <a:lnTo>
                    <a:pt x="9715500" y="625602"/>
                  </a:lnTo>
                  <a:lnTo>
                    <a:pt x="9753600" y="607124"/>
                  </a:lnTo>
                  <a:lnTo>
                    <a:pt x="9791700" y="588740"/>
                  </a:lnTo>
                  <a:lnTo>
                    <a:pt x="9829800" y="570452"/>
                  </a:lnTo>
                  <a:lnTo>
                    <a:pt x="9867900" y="552260"/>
                  </a:lnTo>
                  <a:lnTo>
                    <a:pt x="9906000" y="534162"/>
                  </a:lnTo>
                  <a:lnTo>
                    <a:pt x="9944100" y="516160"/>
                  </a:lnTo>
                  <a:lnTo>
                    <a:pt x="9982200" y="498348"/>
                  </a:lnTo>
                  <a:lnTo>
                    <a:pt x="10020300" y="480727"/>
                  </a:lnTo>
                  <a:lnTo>
                    <a:pt x="10058400" y="463201"/>
                  </a:lnTo>
                  <a:lnTo>
                    <a:pt x="10096500" y="445865"/>
                  </a:lnTo>
                  <a:lnTo>
                    <a:pt x="10134600" y="428720"/>
                  </a:lnTo>
                </a:path>
              </a:pathLst>
            </a:custGeom>
            <a:noFill/>
            <a:ln w="38100">
              <a:solidFill>
                <a:srgbClr val="626B76"/>
              </a:solidFill>
            </a:ln>
          </p:spPr>
        </p:sp>
        <p:sp>
          <p:nvSpPr>
            <p:cNvPr id="7" name="Line 7"/>
            <p:cNvSpPr/>
            <p:nvPr/>
          </p:nvSpPr>
          <p:spPr>
            <a:xfrm>
              <a:off x="1657160" y="3167634"/>
              <a:ext cx="1448181" cy="474631"/>
            </a:xfrm>
            <a:custGeom>
              <a:avLst/>
              <a:gdLst/>
              <a:ahLst/>
              <a:cxnLst/>
              <a:rect l="l" t="t" r="r" b="b"/>
              <a:pathLst>
                <a:path w="1448181" h="474631">
                  <a:moveTo>
                    <a:pt x="0" y="474631"/>
                  </a:moveTo>
                  <a:lnTo>
                    <a:pt x="1448181" y="0"/>
                  </a:lnTo>
                </a:path>
              </a:pathLst>
            </a:custGeom>
            <a:noFill/>
            <a:ln w="28575">
              <a:solidFill>
                <a:schemeClr val="accent3"/>
              </a:solidFill>
            </a:ln>
          </p:spPr>
        </p:sp>
        <p:sp>
          <p:nvSpPr>
            <p:cNvPr id="8" name="Line 8"/>
            <p:cNvSpPr/>
            <p:nvPr/>
          </p:nvSpPr>
          <p:spPr>
            <a:xfrm>
              <a:off x="2084642" y="2499836"/>
              <a:ext cx="296608" cy="905066"/>
            </a:xfrm>
            <a:custGeom>
              <a:avLst/>
              <a:gdLst/>
              <a:ahLst/>
              <a:cxnLst/>
              <a:rect l="l" t="t" r="r" b="b"/>
              <a:pathLst>
                <a:path w="296608" h="905066">
                  <a:moveTo>
                    <a:pt x="296608" y="905066"/>
                  </a:moveTo>
                  <a:lnTo>
                    <a:pt x="0" y="0"/>
                  </a:lnTo>
                </a:path>
              </a:pathLst>
            </a:custGeom>
            <a:noFill/>
            <a:ln w="38100">
              <a:solidFill>
                <a:schemeClr val="accent2"/>
              </a:solidFill>
            </a:ln>
          </p:spPr>
        </p:sp>
        <p:sp>
          <p:nvSpPr>
            <p:cNvPr id="9" name="Polygon 9"/>
            <p:cNvSpPr/>
            <p:nvPr/>
          </p:nvSpPr>
          <p:spPr>
            <a:xfrm>
              <a:off x="2067211" y="2499836"/>
              <a:ext cx="86773" cy="93631"/>
            </a:xfrm>
            <a:custGeom>
              <a:avLst/>
              <a:gdLst/>
              <a:ahLst/>
              <a:cxnLst/>
              <a:rect l="l" t="t" r="r" b="b"/>
              <a:pathLst>
                <a:path w="86773" h="93631">
                  <a:moveTo>
                    <a:pt x="17431" y="0"/>
                  </a:moveTo>
                  <a:lnTo>
                    <a:pt x="86773" y="65151"/>
                  </a:lnTo>
                  <a:lnTo>
                    <a:pt x="0" y="93631"/>
                  </a:lnTo>
                  <a:close/>
                </a:path>
              </a:pathLst>
            </a:custGeom>
            <a:solidFill>
              <a:schemeClr val="accent2"/>
            </a:solidFill>
            <a:ln>
              <a:noFill/>
            </a:ln>
          </p:spPr>
        </p:sp>
        <p:sp>
          <p:nvSpPr>
            <p:cNvPr id="10" name="Ellipse 10"/>
            <p:cNvSpPr/>
            <p:nvPr/>
          </p:nvSpPr>
          <p:spPr>
            <a:xfrm>
              <a:off x="2333625" y="3357277"/>
              <a:ext cx="95250" cy="95250"/>
            </a:xfrm>
            <a:prstGeom prst="ellipse">
              <a:avLst/>
            </a:prstGeom>
            <a:solidFill>
              <a:schemeClr val="accent1"/>
            </a:solidFill>
            <a:ln>
              <a:noFill/>
            </a:ln>
          </p:spPr>
        </p:sp>
        <p:sp>
          <p:nvSpPr>
            <p:cNvPr id="11" name="Line 11"/>
            <p:cNvSpPr/>
            <p:nvPr/>
          </p:nvSpPr>
          <p:spPr>
            <a:xfrm>
              <a:off x="4348544" y="3296888"/>
              <a:ext cx="1399413" cy="603314"/>
            </a:xfrm>
            <a:custGeom>
              <a:avLst/>
              <a:gdLst/>
              <a:ahLst/>
              <a:cxnLst/>
              <a:rect l="l" t="t" r="r" b="b"/>
              <a:pathLst>
                <a:path w="1399413" h="603314">
                  <a:moveTo>
                    <a:pt x="0" y="0"/>
                  </a:moveTo>
                  <a:lnTo>
                    <a:pt x="1399413" y="603314"/>
                  </a:lnTo>
                </a:path>
              </a:pathLst>
            </a:custGeom>
            <a:noFill/>
            <a:ln w="28575">
              <a:solidFill>
                <a:schemeClr val="accent3"/>
              </a:solidFill>
            </a:ln>
          </p:spPr>
        </p:sp>
        <p:sp>
          <p:nvSpPr>
            <p:cNvPr id="12" name="Line 12"/>
            <p:cNvSpPr/>
            <p:nvPr/>
          </p:nvSpPr>
          <p:spPr>
            <a:xfrm>
              <a:off x="5048250" y="2723864"/>
              <a:ext cx="377095" cy="874681"/>
            </a:xfrm>
            <a:custGeom>
              <a:avLst/>
              <a:gdLst/>
              <a:ahLst/>
              <a:cxnLst/>
              <a:rect l="l" t="t" r="r" b="b"/>
              <a:pathLst>
                <a:path w="377095" h="874681">
                  <a:moveTo>
                    <a:pt x="0" y="874681"/>
                  </a:moveTo>
                  <a:lnTo>
                    <a:pt x="377095" y="0"/>
                  </a:lnTo>
                </a:path>
              </a:pathLst>
            </a:custGeom>
            <a:noFill/>
            <a:ln w="38100">
              <a:solidFill>
                <a:schemeClr val="accent2"/>
              </a:solidFill>
            </a:ln>
          </p:spPr>
        </p:sp>
        <p:sp>
          <p:nvSpPr>
            <p:cNvPr id="13" name="Polygon 13"/>
            <p:cNvSpPr/>
            <p:nvPr/>
          </p:nvSpPr>
          <p:spPr>
            <a:xfrm>
              <a:off x="5350288" y="2723864"/>
              <a:ext cx="83915" cy="94869"/>
            </a:xfrm>
            <a:custGeom>
              <a:avLst/>
              <a:gdLst/>
              <a:ahLst/>
              <a:cxnLst/>
              <a:rect l="l" t="t" r="r" b="b"/>
              <a:pathLst>
                <a:path w="83915" h="94869">
                  <a:moveTo>
                    <a:pt x="75057" y="0"/>
                  </a:moveTo>
                  <a:lnTo>
                    <a:pt x="83915" y="94869"/>
                  </a:lnTo>
                  <a:lnTo>
                    <a:pt x="0" y="58674"/>
                  </a:lnTo>
                  <a:close/>
                </a:path>
              </a:pathLst>
            </a:custGeom>
            <a:solidFill>
              <a:schemeClr val="accent2"/>
            </a:solidFill>
            <a:ln>
              <a:noFill/>
            </a:ln>
          </p:spPr>
        </p:sp>
        <p:sp>
          <p:nvSpPr>
            <p:cNvPr id="14" name="Ellipse 14"/>
            <p:cNvSpPr/>
            <p:nvPr/>
          </p:nvSpPr>
          <p:spPr>
            <a:xfrm>
              <a:off x="5000625" y="3550920"/>
              <a:ext cx="95250" cy="95250"/>
            </a:xfrm>
            <a:prstGeom prst="ellipse">
              <a:avLst/>
            </a:prstGeom>
            <a:solidFill>
              <a:schemeClr val="accent1"/>
            </a:solidFill>
            <a:ln>
              <a:noFill/>
            </a:ln>
          </p:spPr>
        </p:sp>
        <p:sp>
          <p:nvSpPr>
            <p:cNvPr id="15" name="Line 15"/>
            <p:cNvSpPr/>
            <p:nvPr/>
          </p:nvSpPr>
          <p:spPr>
            <a:xfrm>
              <a:off x="7429881" y="4642771"/>
              <a:ext cx="1523238" cy="46196"/>
            </a:xfrm>
            <a:custGeom>
              <a:avLst/>
              <a:gdLst/>
              <a:ahLst/>
              <a:cxnLst/>
              <a:rect l="l" t="t" r="r" b="b"/>
              <a:pathLst>
                <a:path w="1523238" h="46196">
                  <a:moveTo>
                    <a:pt x="0" y="46196"/>
                  </a:moveTo>
                  <a:lnTo>
                    <a:pt x="1523238" y="0"/>
                  </a:lnTo>
                </a:path>
              </a:pathLst>
            </a:custGeom>
            <a:noFill/>
            <a:ln w="28575">
              <a:solidFill>
                <a:schemeClr val="accent3"/>
              </a:solidFill>
            </a:ln>
          </p:spPr>
        </p:sp>
        <p:sp>
          <p:nvSpPr>
            <p:cNvPr id="16" name="Line 16"/>
            <p:cNvSpPr/>
            <p:nvPr/>
          </p:nvSpPr>
          <p:spPr>
            <a:xfrm>
              <a:off x="8162639" y="3713798"/>
              <a:ext cx="28861" cy="952024"/>
            </a:xfrm>
            <a:custGeom>
              <a:avLst/>
              <a:gdLst/>
              <a:ahLst/>
              <a:cxnLst/>
              <a:rect l="l" t="t" r="r" b="b"/>
              <a:pathLst>
                <a:path w="28861" h="952024">
                  <a:moveTo>
                    <a:pt x="28861" y="952024"/>
                  </a:moveTo>
                  <a:lnTo>
                    <a:pt x="0" y="0"/>
                  </a:lnTo>
                </a:path>
              </a:pathLst>
            </a:custGeom>
            <a:noFill/>
            <a:ln w="38100">
              <a:solidFill>
                <a:schemeClr val="accent2"/>
              </a:solidFill>
            </a:ln>
          </p:spPr>
        </p:sp>
        <p:sp>
          <p:nvSpPr>
            <p:cNvPr id="17" name="Polygon 17"/>
            <p:cNvSpPr/>
            <p:nvPr/>
          </p:nvSpPr>
          <p:spPr>
            <a:xfrm>
              <a:off x="8119586" y="3713798"/>
              <a:ext cx="91249" cy="84963"/>
            </a:xfrm>
            <a:custGeom>
              <a:avLst/>
              <a:gdLst/>
              <a:ahLst/>
              <a:cxnLst/>
              <a:rect l="l" t="t" r="r" b="b"/>
              <a:pathLst>
                <a:path w="91249" h="84963">
                  <a:moveTo>
                    <a:pt x="43053" y="0"/>
                  </a:moveTo>
                  <a:lnTo>
                    <a:pt x="91249" y="82201"/>
                  </a:lnTo>
                  <a:lnTo>
                    <a:pt x="0" y="84963"/>
                  </a:lnTo>
                  <a:close/>
                </a:path>
              </a:pathLst>
            </a:custGeom>
            <a:solidFill>
              <a:schemeClr val="accent2"/>
            </a:solidFill>
            <a:ln>
              <a:noFill/>
            </a:ln>
          </p:spPr>
        </p:sp>
        <p:sp>
          <p:nvSpPr>
            <p:cNvPr id="18" name="Ellipse 18"/>
            <p:cNvSpPr/>
            <p:nvPr/>
          </p:nvSpPr>
          <p:spPr>
            <a:xfrm>
              <a:off x="8143875" y="4618196"/>
              <a:ext cx="95250" cy="95250"/>
            </a:xfrm>
            <a:prstGeom prst="ellipse">
              <a:avLst/>
            </a:prstGeom>
            <a:solidFill>
              <a:schemeClr val="accent1"/>
            </a:solidFill>
            <a:ln>
              <a:noFill/>
            </a:ln>
          </p:spPr>
        </p:sp>
        <p:sp>
          <p:nvSpPr>
            <p:cNvPr id="19" name="TextBox 19"/>
            <p:cNvSpPr txBox="1"/>
            <p:nvPr/>
          </p:nvSpPr>
          <p:spPr>
            <a:xfrm>
              <a:off x="1920123" y="5112544"/>
              <a:ext cx="1360404" cy="366712"/>
            </a:xfrm>
            <a:prstGeom prst="rect">
              <a:avLst/>
            </a:prstGeom>
            <a:noFill/>
            <a:ln>
              <a:noFill/>
            </a:ln>
          </p:spPr>
          <p:txBody>
            <a:bodyPr wrap="none" lIns="0" tIns="0" rIns="0" bIns="0" anchor="t" anchorCtr="0">
              <a:spAutoFit/>
            </a:bodyPr>
            <a:lstStyle/>
            <a:p>
              <a:pPr algn="ctr"/>
              <a:r>
                <a:rPr lang="ko-KR" sz="1880" dirty="0">
                  <a:solidFill>
                    <a:schemeClr val="accent5"/>
                  </a:solidFill>
                  <a:latin typeface="+mn-lt"/>
                  <a:ea typeface="+mn-ea"/>
                  <a:cs typeface="+mn-cs"/>
                </a:rPr>
                <a:t>표면의 단면</a:t>
              </a:r>
            </a:p>
          </p:txBody>
        </p:sp>
        <p:sp>
          <p:nvSpPr>
            <p:cNvPr id="20" name="TextBox 20"/>
            <p:cNvSpPr txBox="1"/>
            <p:nvPr/>
          </p:nvSpPr>
          <p:spPr>
            <a:xfrm>
              <a:off x="5833389" y="5112544"/>
              <a:ext cx="525221" cy="366712"/>
            </a:xfrm>
            <a:prstGeom prst="rect">
              <a:avLst/>
            </a:prstGeom>
            <a:noFill/>
            <a:ln>
              <a:noFill/>
            </a:ln>
          </p:spPr>
          <p:txBody>
            <a:bodyPr wrap="none" lIns="0" tIns="0" rIns="0" bIns="0" anchor="t" anchorCtr="0">
              <a:spAutoFit/>
            </a:bodyPr>
            <a:lstStyle/>
            <a:p>
              <a:pPr algn="ctr"/>
              <a:r>
                <a:rPr lang="ko-KR" sz="1880" b="1" dirty="0">
                  <a:solidFill>
                    <a:schemeClr val="accent3"/>
                  </a:solidFill>
                  <a:latin typeface="+mn-lt"/>
                  <a:ea typeface="+mn-ea"/>
                  <a:cs typeface="+mn-cs"/>
                </a:rPr>
                <a:t>접선</a:t>
              </a:r>
            </a:p>
          </p:txBody>
        </p:sp>
        <p:sp>
          <p:nvSpPr>
            <p:cNvPr id="21" name="TextBox 21"/>
            <p:cNvSpPr txBox="1"/>
            <p:nvPr/>
          </p:nvSpPr>
          <p:spPr>
            <a:xfrm>
              <a:off x="8862451" y="5112544"/>
              <a:ext cx="1477498" cy="366712"/>
            </a:xfrm>
            <a:prstGeom prst="rect">
              <a:avLst/>
            </a:prstGeom>
            <a:noFill/>
            <a:ln>
              <a:noFill/>
            </a:ln>
          </p:spPr>
          <p:txBody>
            <a:bodyPr wrap="none" lIns="0" tIns="0" rIns="0" bIns="0" anchor="t" anchorCtr="0">
              <a:spAutoFit/>
            </a:bodyPr>
            <a:lstStyle/>
            <a:p>
              <a:pPr algn="ctr"/>
              <a:r>
                <a:rPr lang="ko-KR" sz="1880" b="1" dirty="0">
                  <a:solidFill>
                    <a:schemeClr val="accent2"/>
                  </a:solidFill>
                  <a:latin typeface="+mn-lt"/>
                  <a:ea typeface="+mn-ea"/>
                  <a:cs typeface="+mn-cs"/>
                </a:rPr>
                <a:t>법선 Normal</a:t>
              </a:r>
            </a:p>
          </p:txBody>
        </p:sp>
        <p:sp>
          <p:nvSpPr>
            <p:cNvPr id="22" name="TextBox 22"/>
            <p:cNvSpPr txBox="1"/>
            <p:nvPr/>
          </p:nvSpPr>
          <p:spPr>
            <a:xfrm>
              <a:off x="486156" y="5835015"/>
              <a:ext cx="502920" cy="352044"/>
            </a:xfrm>
            <a:prstGeom prst="rect">
              <a:avLst/>
            </a:prstGeom>
            <a:noFill/>
            <a:ln>
              <a:noFill/>
            </a:ln>
          </p:spPr>
          <p:txBody>
            <a:bodyPr wrap="none" lIns="0" tIns="0" rIns="0" bIns="0" anchor="t" anchorCtr="0">
              <a:spAutoFit/>
            </a:bodyPr>
            <a:lstStyle/>
            <a:p>
              <a:pPr algn="l"/>
              <a:r>
                <a:rPr lang="ko-KR" sz="1800" b="1" dirty="0">
                  <a:solidFill>
                    <a:schemeClr val="accent2"/>
                  </a:solidFill>
                  <a:latin typeface="+mn-lt"/>
                  <a:ea typeface="+mn-ea"/>
                  <a:cs typeface="+mn-cs"/>
                </a:rPr>
                <a:t>예측</a:t>
              </a:r>
            </a:p>
          </p:txBody>
        </p:sp>
        <p:sp>
          <p:nvSpPr>
            <p:cNvPr id="23" name="TextBox 23"/>
            <p:cNvSpPr txBox="1"/>
            <p:nvPr/>
          </p:nvSpPr>
          <p:spPr>
            <a:xfrm>
              <a:off x="1191006" y="5835015"/>
              <a:ext cx="6160999" cy="352044"/>
            </a:xfrm>
            <a:prstGeom prst="rect">
              <a:avLst/>
            </a:prstGeom>
            <a:noFill/>
            <a:ln>
              <a:noFill/>
            </a:ln>
          </p:spPr>
          <p:txBody>
            <a:bodyPr wrap="none" lIns="0" tIns="0" rIns="0" bIns="0" anchor="t" anchorCtr="0">
              <a:spAutoFit/>
            </a:bodyPr>
            <a:lstStyle/>
            <a:p>
              <a:pPr algn="l"/>
              <a:r>
                <a:rPr lang="ko-KR" sz="1800" dirty="0">
                  <a:solidFill>
                    <a:schemeClr val="dk1"/>
                  </a:solidFill>
                  <a:latin typeface="+mn-lt"/>
                  <a:ea typeface="+mn-ea"/>
                  <a:cs typeface="+mn-cs"/>
                </a:rPr>
                <a:t>표면의 높이가 같아도 기울기가 다르면 법선이 같을까요?</a:t>
              </a:r>
            </a:p>
          </p:txBody>
        </p:sp>
      </p:grpSp>
      <p:grpSp>
        <p:nvGrpSpPr>
          <p:cNvPr id="28" name="footer"/>
          <p:cNvGrpSpPr/>
          <p:nvPr/>
        </p:nvGrpSpPr>
        <p:grpSpPr>
          <a:xfrm>
            <a:off x="489966" y="6429375"/>
            <a:ext cx="11212068" cy="320612"/>
            <a:chOff x="489966" y="6429375"/>
            <a:chExt cx="11212068" cy="320612"/>
          </a:xfrm>
        </p:grpSpPr>
        <p:sp>
          <p:nvSpPr>
            <p:cNvPr id="25" name="Line 25"/>
            <p:cNvSpPr/>
            <p:nvPr/>
          </p:nvSpPr>
          <p:spPr>
            <a:xfrm>
              <a:off x="495300" y="6429375"/>
              <a:ext cx="11201400" cy="9525"/>
            </a:xfrm>
            <a:custGeom>
              <a:avLst/>
              <a:gdLst/>
              <a:ahLst/>
              <a:cxnLst/>
              <a:rect l="l" t="t" r="r" b="b"/>
              <a:pathLst>
                <a:path w="11201400" h="9525">
                  <a:moveTo>
                    <a:pt x="0" y="0"/>
                  </a:moveTo>
                  <a:lnTo>
                    <a:pt x="11201400" y="0"/>
                  </a:lnTo>
                </a:path>
              </a:pathLst>
            </a:custGeom>
            <a:noFill/>
            <a:ln w="9525">
              <a:solidFill>
                <a:schemeClr val="accent6"/>
              </a:solidFill>
            </a:ln>
          </p:spPr>
        </p:sp>
        <p:sp>
          <p:nvSpPr>
            <p:cNvPr id="26" name="TextBox 26"/>
            <p:cNvSpPr txBox="1"/>
            <p:nvPr/>
          </p:nvSpPr>
          <p:spPr>
            <a:xfrm>
              <a:off x="489966" y="6544628"/>
              <a:ext cx="618477" cy="205359"/>
            </a:xfrm>
            <a:prstGeom prst="rect">
              <a:avLst/>
            </a:prstGeom>
            <a:noFill/>
            <a:ln>
              <a:noFill/>
            </a:ln>
          </p:spPr>
          <p:txBody>
            <a:bodyPr wrap="none" lIns="0" tIns="0" rIns="0" bIns="0" anchor="t" anchorCtr="0">
              <a:spAutoFit/>
            </a:bodyPr>
            <a:lstStyle/>
            <a:p>
              <a:pPr algn="l"/>
              <a:r>
                <a:rPr lang="ko-KR" sz="1050" dirty="0">
                  <a:solidFill>
                    <a:schemeClr val="accent5"/>
                  </a:solidFill>
                  <a:latin typeface="+mn-lt"/>
                  <a:ea typeface="+mn-ea"/>
                  <a:cs typeface="+mn-cs"/>
                </a:rPr>
                <a:t>개념 도식</a:t>
              </a:r>
            </a:p>
          </p:txBody>
        </p:sp>
        <p:sp>
          <p:nvSpPr>
            <p:cNvPr id="27" name="TextBox 27"/>
            <p:cNvSpPr txBox="1"/>
            <p:nvPr/>
          </p:nvSpPr>
          <p:spPr>
            <a:xfrm>
              <a:off x="11049000" y="6544628"/>
              <a:ext cx="647700" cy="205359"/>
            </a:xfrm>
            <a:prstGeom prst="rect">
              <a:avLst/>
            </a:prstGeom>
            <a:noFill/>
            <a:ln>
              <a:noFill/>
            </a:ln>
          </p:spPr>
          <p:txBody>
            <a:bodyPr wrap="none" lIns="0" tIns="0" rIns="0" bIns="0" anchor="t" anchorCtr="0">
              <a:spAutoFit/>
            </a:bodyPr>
            <a:lstStyle/>
            <a:p>
              <a:pPr algn="r"/>
              <a:r>
                <a:rPr lang="ko-KR" sz="1050" dirty="0">
                  <a:solidFill>
                    <a:schemeClr val="accent5"/>
                  </a:solidFill>
                  <a:latin typeface="+mn-lt"/>
                  <a:ea typeface="+mn-ea"/>
                  <a:cs typeface="+mn-cs"/>
                </a:rPr>
                <a:t>10</a:t>
              </a:r>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직사각형 12">
            <a:extLst>
              <a:ext uri="{FF2B5EF4-FFF2-40B4-BE49-F238E27FC236}">
                <a16:creationId xmlns:a16="http://schemas.microsoft.com/office/drawing/2014/main" id="{91F61E69-05C3-40DA-BB00-3291E318F05E}"/>
              </a:ext>
            </a:extLst>
          </p:cNvPr>
          <p:cNvSpPr>
            <a:spLocks noGrp="1"/>
          </p:cNvSpPr>
          <p:nvPr/>
        </p:nvSpPr>
        <p:spPr>
          <a:xfrm>
            <a:off x="495300" y="209550"/>
            <a:ext cx="6500000" cy="266700"/>
          </a:xfrm>
          <a:prstGeom prst="rect">
            <a:avLst/>
          </a:prstGeom>
          <a:noFill/>
          <a:ln w="0">
            <a:noFill/>
          </a:ln>
        </p:spPr>
        <p:txBody>
          <a:bodyPr lIns="0" tIns="0" rIns="0" bIns="0" anchor="ctr">
            <a:noAutofit/>
          </a:bodyPr>
          <a:lstStyle/>
          <a:p>
            <a:pPr algn="l">
              <a:defRPr sz="1350" b="0">
                <a:solidFill>
                  <a:srgbClr val="645CE6"/>
                </a:solidFill>
                <a:latin typeface="Noto Sans KR"/>
                <a:ea typeface="Noto Sans KR"/>
                <a:cs typeface="Noto Sans KR"/>
              </a:defRPr>
            </a:pPr>
            <a:r>
              <a:rPr sz="1350" b="0">
                <a:solidFill>
                  <a:srgbClr val="645CE6"/>
                </a:solidFill>
                <a:latin typeface="Noto Sans KR"/>
                <a:ea typeface="Noto Sans KR"/>
                <a:cs typeface="Noto Sans KR"/>
              </a:rPr>
              <a:t>W03 / 물결 실습</a:t>
            </a:r>
          </a:p>
        </p:txBody>
      </p:sp>
      <p:sp>
        <p:nvSpPr>
          <p:cNvPr id="2" name="직사각형 1">
            <a:extLst>
              <a:ext uri="{FF2B5EF4-FFF2-40B4-BE49-F238E27FC236}">
                <a16:creationId xmlns:a16="http://schemas.microsoft.com/office/drawing/2014/main" id="{22405867-C3B3-4ED9-A1B9-CAA9DB77160A}"/>
              </a:ext>
            </a:extLst>
          </p:cNvPr>
          <p:cNvSpPr>
            <a:spLocks noGrp="1"/>
          </p:cNvSpPr>
          <p:nvPr/>
        </p:nvSpPr>
        <p:spPr>
          <a:xfrm>
            <a:off x="495300" y="619125"/>
            <a:ext cx="11201400" cy="600075"/>
          </a:xfrm>
          <a:prstGeom prst="rect">
            <a:avLst/>
          </a:prstGeom>
          <a:noFill/>
          <a:ln w="0">
            <a:noFill/>
          </a:ln>
        </p:spPr>
        <p:txBody>
          <a:bodyPr lIns="0" tIns="0" rIns="0" bIns="0" anchor="ctr">
            <a:noAutofit/>
          </a:bodyPr>
          <a:lstStyle/>
          <a:p>
            <a:pPr algn="l">
              <a:defRPr sz="2850" b="1">
                <a:solidFill>
                  <a:srgbClr val="202633"/>
                </a:solidFill>
                <a:latin typeface="Noto Sans KR"/>
                <a:ea typeface="Noto Sans KR"/>
                <a:cs typeface="Noto Sans KR"/>
              </a:defRPr>
            </a:pPr>
            <a:r>
              <a:rPr sz="2850" b="1">
                <a:solidFill>
                  <a:srgbClr val="202633"/>
                </a:solidFill>
                <a:latin typeface="Noto Sans KR"/>
                <a:ea typeface="Noto Sans KR"/>
                <a:cs typeface="Noto Sans KR"/>
              </a:rPr>
              <a:t>초보용 물결 실습 시작</a:t>
            </a:r>
          </a:p>
        </p:txBody>
      </p:sp>
      <p:sp>
        <p:nvSpPr>
          <p:cNvPr id="3" name="직사각형 2">
            <a:extLst>
              <a:ext uri="{FF2B5EF4-FFF2-40B4-BE49-F238E27FC236}">
                <a16:creationId xmlns:a16="http://schemas.microsoft.com/office/drawing/2014/main" id="{234214A5-87D4-44C1-89E7-3560CDBB1407}"/>
              </a:ext>
            </a:extLst>
          </p:cNvPr>
          <p:cNvSpPr>
            <a:spLocks noGrp="1"/>
          </p:cNvSpPr>
          <p:nvPr/>
        </p:nvSpPr>
        <p:spPr>
          <a:xfrm>
            <a:off x="495300" y="1257300"/>
            <a:ext cx="11201400" cy="361950"/>
          </a:xfrm>
          <a:prstGeom prst="rect">
            <a:avLst/>
          </a:prstGeom>
          <a:noFill/>
          <a:ln w="0">
            <a:noFill/>
          </a:ln>
        </p:spPr>
        <p:txBody>
          <a:bodyPr lIns="0" tIns="0" rIns="0" bIns="0" anchor="ctr">
            <a:noAutofit/>
          </a:bodyPr>
          <a:lstStyle/>
          <a:p>
            <a:pPr algn="l">
              <a:defRPr sz="1650" b="0">
                <a:solidFill>
                  <a:srgbClr val="626B76"/>
                </a:solidFill>
                <a:latin typeface="Noto Sans KR"/>
                <a:ea typeface="Noto Sans KR"/>
                <a:cs typeface="Noto Sans KR"/>
              </a:defRPr>
            </a:pPr>
            <a:r>
              <a:rPr sz="1650" b="0">
                <a:solidFill>
                  <a:srgbClr val="626B76"/>
                </a:solidFill>
                <a:latin typeface="Noto Sans KR"/>
                <a:ea typeface="Noto Sans KR"/>
                <a:cs typeface="Noto Sans KR"/>
              </a:rPr>
              <a:t>준비된 파일을 열고, 노드의 역할과 값의 변화를 확인합니다</a:t>
            </a:r>
          </a:p>
        </p:txBody>
      </p:sp>
      <p:sp>
        <p:nvSpPr>
          <p:cNvPr id="4" name="직사각형 3">
            <a:extLst>
              <a:ext uri="{FF2B5EF4-FFF2-40B4-BE49-F238E27FC236}">
                <a16:creationId xmlns:a16="http://schemas.microsoft.com/office/drawing/2014/main" id="{54C3795D-567F-43A0-BC40-15DB998805B4}"/>
              </a:ext>
            </a:extLst>
          </p:cNvPr>
          <p:cNvSpPr>
            <a:spLocks noGrp="1"/>
          </p:cNvSpPr>
          <p:nvPr/>
        </p:nvSpPr>
        <p:spPr>
          <a:xfrm>
            <a:off x="495300" y="6515100"/>
            <a:ext cx="10382250" cy="219075"/>
          </a:xfrm>
          <a:prstGeom prst="rect">
            <a:avLst/>
          </a:prstGeom>
          <a:noFill/>
          <a:ln w="0">
            <a:noFill/>
          </a:ln>
        </p:spPr>
        <p:txBody>
          <a:bodyPr lIns="0" tIns="0" rIns="0" bIns="0" anchor="ctr">
            <a:noAutofit/>
          </a:bodyPr>
          <a:lstStyle/>
          <a:p>
            <a:pPr algn="l">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단국대학교 · TouchDesigner 3주차 · 초보용 물결</a:t>
            </a:r>
          </a:p>
        </p:txBody>
      </p:sp>
      <p:sp>
        <p:nvSpPr>
          <p:cNvPr id="5" name="직사각형 4">
            <a:extLst>
              <a:ext uri="{FF2B5EF4-FFF2-40B4-BE49-F238E27FC236}">
                <a16:creationId xmlns:a16="http://schemas.microsoft.com/office/drawing/2014/main" id="{6CF3FD59-C844-4B8E-9ECE-8A7353CC4389}"/>
              </a:ext>
            </a:extLst>
          </p:cNvPr>
          <p:cNvSpPr>
            <a:spLocks noGrp="1"/>
          </p:cNvSpPr>
          <p:nvPr/>
        </p:nvSpPr>
        <p:spPr>
          <a:xfrm>
            <a:off x="11049000" y="6515100"/>
            <a:ext cx="647700" cy="219075"/>
          </a:xfrm>
          <a:prstGeom prst="rect">
            <a:avLst/>
          </a:prstGeom>
          <a:noFill/>
          <a:ln w="0">
            <a:noFill/>
          </a:ln>
        </p:spPr>
        <p:txBody>
          <a:bodyPr lIns="0" tIns="0" rIns="0" bIns="0" anchor="ctr">
            <a:noAutofit/>
          </a:bodyPr>
          <a:lstStyle/>
          <a:p>
            <a:pPr algn="r">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11</a:t>
            </a:r>
          </a:p>
        </p:txBody>
      </p:sp>
      <p:sp>
        <p:nvSpPr>
          <p:cNvPr id="6" name="직사각형 5">
            <a:extLst>
              <a:ext uri="{FF2B5EF4-FFF2-40B4-BE49-F238E27FC236}">
                <a16:creationId xmlns:a16="http://schemas.microsoft.com/office/drawing/2014/main" id="{820B28D4-D6D1-4ECD-B0EE-15C397E51E0F}"/>
              </a:ext>
            </a:extLst>
          </p:cNvPr>
          <p:cNvSpPr>
            <a:spLocks noGrp="1"/>
          </p:cNvSpPr>
          <p:nvPr/>
        </p:nvSpPr>
        <p:spPr>
          <a:xfrm>
            <a:off x="495300" y="1971675"/>
            <a:ext cx="11201400" cy="647700"/>
          </a:xfrm>
          <a:prstGeom prst="rect">
            <a:avLst/>
          </a:prstGeom>
          <a:noFill/>
          <a:ln w="0">
            <a:noFill/>
          </a:ln>
        </p:spPr>
        <p:txBody>
          <a:bodyPr lIns="0" tIns="0" rIns="0" bIns="0" anchor="ctr">
            <a:noAutofit/>
          </a:bodyPr>
          <a:lstStyle/>
          <a:p>
            <a:pPr algn="l">
              <a:defRPr sz="2775" b="1">
                <a:solidFill>
                  <a:srgbClr val="645CE6"/>
                </a:solidFill>
                <a:latin typeface="Noto Sans KR"/>
                <a:ea typeface="Noto Sans KR"/>
                <a:cs typeface="Noto Sans KR"/>
              </a:defRPr>
            </a:pPr>
            <a:r>
              <a:rPr sz="2775" b="1">
                <a:solidFill>
                  <a:srgbClr val="645CE6"/>
                </a:solidFill>
                <a:latin typeface="Noto Sans KR"/>
                <a:ea typeface="Noto Sans KR"/>
                <a:cs typeface="Noto Sans KR"/>
              </a:rPr>
              <a:t>W03_초보용_노드펼침.toe</a:t>
            </a:r>
          </a:p>
        </p:txBody>
      </p:sp>
      <p:sp>
        <p:nvSpPr>
          <p:cNvPr id="7" name="직사각형 6">
            <a:extLst>
              <a:ext uri="{FF2B5EF4-FFF2-40B4-BE49-F238E27FC236}">
                <a16:creationId xmlns:a16="http://schemas.microsoft.com/office/drawing/2014/main" id="{B05AB24B-7DE6-4BE7-80C9-BF0385E861B4}"/>
              </a:ext>
            </a:extLst>
          </p:cNvPr>
          <p:cNvSpPr>
            <a:spLocks noGrp="1"/>
          </p:cNvSpPr>
          <p:nvPr/>
        </p:nvSpPr>
        <p:spPr>
          <a:xfrm>
            <a:off x="495300" y="2743200"/>
            <a:ext cx="11201400" cy="457200"/>
          </a:xfrm>
          <a:prstGeom prst="rect">
            <a:avLst/>
          </a:prstGeom>
          <a:noFill/>
          <a:ln w="0">
            <a:noFill/>
          </a:ln>
        </p:spPr>
        <p:txBody>
          <a:bodyPr lIns="0" tIns="0" rIns="0" bIns="0" anchor="ctr">
            <a:noAutofit/>
          </a:bodyPr>
          <a:lstStyle/>
          <a:p>
            <a:pPr algn="l">
              <a:defRPr sz="2025" b="0">
                <a:solidFill>
                  <a:srgbClr val="202633"/>
                </a:solidFill>
                <a:latin typeface="Noto Sans KR"/>
                <a:ea typeface="Noto Sans KR"/>
                <a:cs typeface="Noto Sans KR"/>
              </a:defRPr>
            </a:pPr>
            <a:r>
              <a:rPr sz="2025" b="0">
                <a:solidFill>
                  <a:srgbClr val="202633"/>
                </a:solidFill>
                <a:latin typeface="Noto Sans KR"/>
                <a:ea typeface="Noto Sans KR"/>
                <a:cs typeface="Noto Sans KR"/>
              </a:rPr>
              <a:t>네트워크: /W03_BEGINNER_WATER</a:t>
            </a:r>
          </a:p>
        </p:txBody>
      </p:sp>
      <p:sp>
        <p:nvSpPr>
          <p:cNvPr id="8" name="직사각형 7">
            <a:extLst>
              <a:ext uri="{FF2B5EF4-FFF2-40B4-BE49-F238E27FC236}">
                <a16:creationId xmlns:a16="http://schemas.microsoft.com/office/drawing/2014/main" id="{88608133-FA45-4F79-A044-D1E8A3DBB866}"/>
              </a:ext>
            </a:extLst>
          </p:cNvPr>
          <p:cNvSpPr>
            <a:spLocks noGrp="1"/>
          </p:cNvSpPr>
          <p:nvPr/>
        </p:nvSpPr>
        <p:spPr>
          <a:xfrm>
            <a:off x="619125" y="3571875"/>
            <a:ext cx="10953750" cy="400050"/>
          </a:xfrm>
          <a:prstGeom prst="rect">
            <a:avLst/>
          </a:prstGeom>
          <a:noFill/>
          <a:ln w="0">
            <a:noFill/>
          </a:ln>
        </p:spPr>
        <p:txBody>
          <a:bodyPr lIns="0" tIns="0" rIns="0" bIns="0" anchor="ctr">
            <a:noAutofit/>
          </a:bodyPr>
          <a:lstStyle/>
          <a:p>
            <a:pPr algn="l">
              <a:defRPr sz="2025" b="0">
                <a:solidFill>
                  <a:srgbClr val="202633"/>
                </a:solidFill>
                <a:latin typeface="Noto Sans KR"/>
                <a:ea typeface="Noto Sans KR"/>
                <a:cs typeface="Noto Sans KR"/>
              </a:defRPr>
            </a:pPr>
            <a:r>
              <a:rPr sz="2025" b="0">
                <a:solidFill>
                  <a:srgbClr val="202633"/>
                </a:solidFill>
                <a:latin typeface="Noto Sans KR"/>
                <a:ea typeface="Noto Sans KR"/>
                <a:cs typeface="Noto Sans KR"/>
              </a:rPr>
              <a:t>① tone · volume · rms에서 소리 크기 읽기</a:t>
            </a:r>
          </a:p>
        </p:txBody>
      </p:sp>
      <p:sp>
        <p:nvSpPr>
          <p:cNvPr id="9" name="직사각형 8">
            <a:extLst>
              <a:ext uri="{FF2B5EF4-FFF2-40B4-BE49-F238E27FC236}">
                <a16:creationId xmlns:a16="http://schemas.microsoft.com/office/drawing/2014/main" id="{17EE2EB8-C163-4A62-B339-272682E541CE}"/>
              </a:ext>
            </a:extLst>
          </p:cNvPr>
          <p:cNvSpPr>
            <a:spLocks noGrp="1"/>
          </p:cNvSpPr>
          <p:nvPr/>
        </p:nvSpPr>
        <p:spPr>
          <a:xfrm>
            <a:off x="619125" y="4105275"/>
            <a:ext cx="10953750" cy="400050"/>
          </a:xfrm>
          <a:prstGeom prst="rect">
            <a:avLst/>
          </a:prstGeom>
          <a:noFill/>
          <a:ln w="0">
            <a:noFill/>
          </a:ln>
        </p:spPr>
        <p:txBody>
          <a:bodyPr lIns="0" tIns="0" rIns="0" bIns="0" anchor="ctr">
            <a:noAutofit/>
          </a:bodyPr>
          <a:lstStyle/>
          <a:p>
            <a:pPr algn="l">
              <a:defRPr sz="2025" b="0">
                <a:solidFill>
                  <a:srgbClr val="202633"/>
                </a:solidFill>
                <a:latin typeface="Noto Sans KR"/>
                <a:ea typeface="Noto Sans KR"/>
                <a:cs typeface="Noto Sans KR"/>
              </a:defRPr>
            </a:pPr>
            <a:r>
              <a:rPr sz="2025" b="0">
                <a:solidFill>
                  <a:srgbClr val="202633"/>
                </a:solidFill>
                <a:latin typeface="Noto Sans KR"/>
                <a:ea typeface="Noto Sans KR"/>
                <a:cs typeface="Noto Sans KR"/>
              </a:rPr>
              <a:t>② mask · rings · speed에서 반복 무늬 만들기</a:t>
            </a:r>
          </a:p>
        </p:txBody>
      </p:sp>
      <p:sp>
        <p:nvSpPr>
          <p:cNvPr id="10" name="직사각형 9">
            <a:extLst>
              <a:ext uri="{FF2B5EF4-FFF2-40B4-BE49-F238E27FC236}">
                <a16:creationId xmlns:a16="http://schemas.microsoft.com/office/drawing/2014/main" id="{45B93D71-06E3-493A-8645-60BF60D1C650}"/>
              </a:ext>
            </a:extLst>
          </p:cNvPr>
          <p:cNvSpPr>
            <a:spLocks noGrp="1"/>
          </p:cNvSpPr>
          <p:nvPr/>
        </p:nvSpPr>
        <p:spPr>
          <a:xfrm>
            <a:off x="619125" y="4638675"/>
            <a:ext cx="10953750" cy="400050"/>
          </a:xfrm>
          <a:prstGeom prst="rect">
            <a:avLst/>
          </a:prstGeom>
          <a:noFill/>
          <a:ln w="0">
            <a:noFill/>
          </a:ln>
        </p:spPr>
        <p:txBody>
          <a:bodyPr lIns="0" tIns="0" rIns="0" bIns="0" anchor="ctr">
            <a:noAutofit/>
          </a:bodyPr>
          <a:lstStyle/>
          <a:p>
            <a:pPr algn="l">
              <a:defRPr sz="2025" b="0">
                <a:solidFill>
                  <a:srgbClr val="202633"/>
                </a:solidFill>
                <a:latin typeface="Noto Sans KR"/>
                <a:ea typeface="Noto Sans KR"/>
                <a:cs typeface="Noto Sans KR"/>
              </a:defRPr>
            </a:pPr>
            <a:r>
              <a:rPr sz="2025" b="0">
                <a:solidFill>
                  <a:srgbClr val="202633"/>
                </a:solidFill>
                <a:latin typeface="Noto Sans KR"/>
                <a:ea typeface="Noto Sans KR"/>
                <a:cs typeface="Noto Sans KR"/>
              </a:rPr>
              <a:t>③ height · water · surface로 높이 적용하기</a:t>
            </a:r>
          </a:p>
        </p:txBody>
      </p:sp>
      <p:sp>
        <p:nvSpPr>
          <p:cNvPr id="11" name="직사각형 10">
            <a:extLst>
              <a:ext uri="{FF2B5EF4-FFF2-40B4-BE49-F238E27FC236}">
                <a16:creationId xmlns:a16="http://schemas.microsoft.com/office/drawing/2014/main" id="{0312A1F0-2934-465A-AA5A-0B6181D42ED6}"/>
              </a:ext>
            </a:extLst>
          </p:cNvPr>
          <p:cNvSpPr>
            <a:spLocks noGrp="1"/>
          </p:cNvSpPr>
          <p:nvPr/>
        </p:nvSpPr>
        <p:spPr>
          <a:xfrm>
            <a:off x="619125" y="5172075"/>
            <a:ext cx="10953750" cy="400050"/>
          </a:xfrm>
          <a:prstGeom prst="rect">
            <a:avLst/>
          </a:prstGeom>
          <a:noFill/>
          <a:ln w="0">
            <a:noFill/>
          </a:ln>
        </p:spPr>
        <p:txBody>
          <a:bodyPr lIns="0" tIns="0" rIns="0" bIns="0" anchor="ctr">
            <a:noAutofit/>
          </a:bodyPr>
          <a:lstStyle/>
          <a:p>
            <a:pPr algn="l">
              <a:defRPr sz="2025" b="0">
                <a:solidFill>
                  <a:srgbClr val="202633"/>
                </a:solidFill>
                <a:latin typeface="Noto Sans KR"/>
                <a:ea typeface="Noto Sans KR"/>
                <a:cs typeface="Noto Sans KR"/>
              </a:defRPr>
            </a:pPr>
            <a:r>
              <a:rPr sz="2025" b="0">
                <a:solidFill>
                  <a:srgbClr val="202633"/>
                </a:solidFill>
                <a:latin typeface="Noto Sans KR"/>
                <a:ea typeface="Noto Sans KR"/>
                <a:cs typeface="Noto Sans KR"/>
              </a:rPr>
              <a:t>④ render · result에서 화면 확인하기</a:t>
            </a:r>
          </a:p>
        </p:txBody>
      </p:sp>
      <p:sp>
        <p:nvSpPr>
          <p:cNvPr id="12" name="직사각형 11">
            <a:extLst>
              <a:ext uri="{FF2B5EF4-FFF2-40B4-BE49-F238E27FC236}">
                <a16:creationId xmlns:a16="http://schemas.microsoft.com/office/drawing/2014/main" id="{3FF69CBC-1653-442B-8594-2F79E4BCE665}"/>
              </a:ext>
            </a:extLst>
          </p:cNvPr>
          <p:cNvSpPr>
            <a:spLocks noGrp="1"/>
          </p:cNvSpPr>
          <p:nvPr/>
        </p:nvSpPr>
        <p:spPr>
          <a:xfrm>
            <a:off x="495300" y="6038850"/>
            <a:ext cx="11201400" cy="400050"/>
          </a:xfrm>
          <a:prstGeom prst="rect">
            <a:avLst/>
          </a:prstGeom>
          <a:noFill/>
          <a:ln w="0">
            <a:noFill/>
          </a:ln>
        </p:spPr>
        <p:txBody>
          <a:bodyPr lIns="0" tIns="0" rIns="0" bIns="0" anchor="ctr">
            <a:noAutofit/>
          </a:bodyPr>
          <a:lstStyle/>
          <a:p>
            <a:pPr algn="l">
              <a:defRPr sz="1725" b="0">
                <a:solidFill>
                  <a:srgbClr val="645CE6"/>
                </a:solidFill>
                <a:latin typeface="Noto Sans KR"/>
                <a:ea typeface="Noto Sans KR"/>
                <a:cs typeface="Noto Sans KR"/>
              </a:defRPr>
            </a:pPr>
            <a:r>
              <a:rPr sz="1725" b="0">
                <a:solidFill>
                  <a:srgbClr val="645CE6"/>
                </a:solidFill>
                <a:latin typeface="Noto Sans KR"/>
                <a:ea typeface="Noto Sans KR"/>
                <a:cs typeface="Noto Sans KR"/>
              </a:rPr>
              <a:t>설정표 36–45장 · 숫자를 복사하기 전에 바꿀 결과를 먼저 예측합니다.</a:t>
            </a:r>
          </a:p>
        </p:txBody>
      </p:sp>
    </p:spTree>
    <p:extLst>
      <p:ext uri="{BB962C8B-B14F-4D97-AF65-F5344CB8AC3E}">
        <p14:creationId xmlns:p14="http://schemas.microsoft.com/office/powerpoint/2010/main" val="965284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직사각형 7">
            <a:extLst>
              <a:ext uri="{FF2B5EF4-FFF2-40B4-BE49-F238E27FC236}">
                <a16:creationId xmlns:a16="http://schemas.microsoft.com/office/drawing/2014/main" id="{136C0883-B767-444B-B445-5338F49F4FC1}"/>
              </a:ext>
            </a:extLst>
          </p:cNvPr>
          <p:cNvSpPr>
            <a:spLocks noGrp="1"/>
          </p:cNvSpPr>
          <p:nvPr/>
        </p:nvSpPr>
        <p:spPr>
          <a:xfrm>
            <a:off x="495300" y="209550"/>
            <a:ext cx="6500000" cy="266700"/>
          </a:xfrm>
          <a:prstGeom prst="rect">
            <a:avLst/>
          </a:prstGeom>
          <a:noFill/>
          <a:ln w="0">
            <a:noFill/>
          </a:ln>
        </p:spPr>
        <p:txBody>
          <a:bodyPr lIns="0" tIns="0" rIns="0" bIns="0" anchor="ctr">
            <a:noAutofit/>
          </a:bodyPr>
          <a:lstStyle/>
          <a:p>
            <a:pPr algn="l">
              <a:defRPr sz="1350" b="0">
                <a:solidFill>
                  <a:srgbClr val="645CE6"/>
                </a:solidFill>
                <a:latin typeface="Noto Sans KR"/>
                <a:ea typeface="Noto Sans KR"/>
                <a:cs typeface="Noto Sans KR"/>
              </a:defRPr>
            </a:pPr>
            <a:r>
              <a:rPr sz="1350" b="0">
                <a:solidFill>
                  <a:srgbClr val="645CE6"/>
                </a:solidFill>
                <a:latin typeface="Noto Sans KR"/>
                <a:ea typeface="Noto Sans KR"/>
                <a:cs typeface="Noto Sans KR"/>
              </a:rPr>
              <a:t>W03 / 물결 실습</a:t>
            </a:r>
          </a:p>
        </p:txBody>
      </p:sp>
      <p:sp>
        <p:nvSpPr>
          <p:cNvPr id="2" name="직사각형 1">
            <a:extLst>
              <a:ext uri="{FF2B5EF4-FFF2-40B4-BE49-F238E27FC236}">
                <a16:creationId xmlns:a16="http://schemas.microsoft.com/office/drawing/2014/main" id="{96158A88-6568-434F-B529-0A5DC985F87B}"/>
              </a:ext>
            </a:extLst>
          </p:cNvPr>
          <p:cNvSpPr>
            <a:spLocks noGrp="1"/>
          </p:cNvSpPr>
          <p:nvPr/>
        </p:nvSpPr>
        <p:spPr>
          <a:xfrm>
            <a:off x="495300" y="619125"/>
            <a:ext cx="11201400" cy="600075"/>
          </a:xfrm>
          <a:prstGeom prst="rect">
            <a:avLst/>
          </a:prstGeom>
          <a:noFill/>
          <a:ln w="0">
            <a:noFill/>
          </a:ln>
        </p:spPr>
        <p:txBody>
          <a:bodyPr lIns="0" tIns="0" rIns="0" bIns="0" anchor="ctr">
            <a:noAutofit/>
          </a:bodyPr>
          <a:lstStyle/>
          <a:p>
            <a:pPr algn="l">
              <a:defRPr sz="2850" b="1">
                <a:solidFill>
                  <a:srgbClr val="202633"/>
                </a:solidFill>
                <a:latin typeface="Noto Sans KR"/>
                <a:ea typeface="Noto Sans KR"/>
                <a:cs typeface="Noto Sans KR"/>
              </a:defRPr>
            </a:pPr>
            <a:r>
              <a:rPr sz="2850" b="1">
                <a:solidFill>
                  <a:srgbClr val="202633"/>
                </a:solidFill>
                <a:latin typeface="Noto Sans KR"/>
                <a:ea typeface="Noto Sans KR"/>
                <a:cs typeface="Noto Sans KR"/>
              </a:rPr>
              <a:t>전체 네트워크 읽기</a:t>
            </a:r>
          </a:p>
        </p:txBody>
      </p:sp>
      <p:sp>
        <p:nvSpPr>
          <p:cNvPr id="3" name="직사각형 2">
            <a:extLst>
              <a:ext uri="{FF2B5EF4-FFF2-40B4-BE49-F238E27FC236}">
                <a16:creationId xmlns:a16="http://schemas.microsoft.com/office/drawing/2014/main" id="{EE90173A-0774-4444-938C-09FF4B25E499}"/>
              </a:ext>
            </a:extLst>
          </p:cNvPr>
          <p:cNvSpPr>
            <a:spLocks noGrp="1"/>
          </p:cNvSpPr>
          <p:nvPr/>
        </p:nvSpPr>
        <p:spPr>
          <a:xfrm>
            <a:off x="495300" y="1257300"/>
            <a:ext cx="11201400" cy="361950"/>
          </a:xfrm>
          <a:prstGeom prst="rect">
            <a:avLst/>
          </a:prstGeom>
          <a:noFill/>
          <a:ln w="0">
            <a:noFill/>
          </a:ln>
        </p:spPr>
        <p:txBody>
          <a:bodyPr lIns="0" tIns="0" rIns="0" bIns="0" anchor="ctr">
            <a:noAutofit/>
          </a:bodyPr>
          <a:lstStyle/>
          <a:p>
            <a:pPr algn="l">
              <a:defRPr sz="1650" b="0">
                <a:solidFill>
                  <a:srgbClr val="626B76"/>
                </a:solidFill>
                <a:latin typeface="Noto Sans KR"/>
                <a:ea typeface="Noto Sans KR"/>
                <a:cs typeface="Noto Sans KR"/>
              </a:defRPr>
            </a:pPr>
            <a:r>
              <a:rPr sz="1650" b="0">
                <a:solidFill>
                  <a:srgbClr val="626B76"/>
                </a:solidFill>
                <a:latin typeface="Noto Sans KR"/>
                <a:ea typeface="Noto Sans KR"/>
                <a:cs typeface="Noto Sans KR"/>
              </a:rPr>
              <a:t>같은 화면에서 소리·이미지·재질·렌더의 위치를 찾습니다</a:t>
            </a:r>
          </a:p>
        </p:txBody>
      </p:sp>
      <p:sp>
        <p:nvSpPr>
          <p:cNvPr id="4" name="직사각형 3">
            <a:extLst>
              <a:ext uri="{FF2B5EF4-FFF2-40B4-BE49-F238E27FC236}">
                <a16:creationId xmlns:a16="http://schemas.microsoft.com/office/drawing/2014/main" id="{4753D814-6991-4758-A888-6CDC2265477F}"/>
              </a:ext>
            </a:extLst>
          </p:cNvPr>
          <p:cNvSpPr>
            <a:spLocks noGrp="1"/>
          </p:cNvSpPr>
          <p:nvPr/>
        </p:nvSpPr>
        <p:spPr>
          <a:xfrm>
            <a:off x="495300" y="6515100"/>
            <a:ext cx="10382250" cy="219075"/>
          </a:xfrm>
          <a:prstGeom prst="rect">
            <a:avLst/>
          </a:prstGeom>
          <a:noFill/>
          <a:ln w="0">
            <a:noFill/>
          </a:ln>
        </p:spPr>
        <p:txBody>
          <a:bodyPr lIns="0" tIns="0" rIns="0" bIns="0" anchor="ctr">
            <a:noAutofit/>
          </a:bodyPr>
          <a:lstStyle/>
          <a:p>
            <a:pPr algn="l">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단국대학교 · TouchDesigner 3주차 · 초보용 물결</a:t>
            </a:r>
          </a:p>
        </p:txBody>
      </p:sp>
      <p:sp>
        <p:nvSpPr>
          <p:cNvPr id="5" name="직사각형 4">
            <a:extLst>
              <a:ext uri="{FF2B5EF4-FFF2-40B4-BE49-F238E27FC236}">
                <a16:creationId xmlns:a16="http://schemas.microsoft.com/office/drawing/2014/main" id="{19624C78-8D00-466D-8D9D-CE86F3233A4F}"/>
              </a:ext>
            </a:extLst>
          </p:cNvPr>
          <p:cNvSpPr>
            <a:spLocks noGrp="1"/>
          </p:cNvSpPr>
          <p:nvPr/>
        </p:nvSpPr>
        <p:spPr>
          <a:xfrm>
            <a:off x="11049000" y="6515100"/>
            <a:ext cx="647700" cy="219075"/>
          </a:xfrm>
          <a:prstGeom prst="rect">
            <a:avLst/>
          </a:prstGeom>
          <a:noFill/>
          <a:ln w="0">
            <a:noFill/>
          </a:ln>
        </p:spPr>
        <p:txBody>
          <a:bodyPr lIns="0" tIns="0" rIns="0" bIns="0" anchor="ctr">
            <a:noAutofit/>
          </a:bodyPr>
          <a:lstStyle/>
          <a:p>
            <a:pPr algn="r">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12</a:t>
            </a:r>
          </a:p>
        </p:txBody>
      </p:sp>
      <p:pic>
        <p:nvPicPr>
          <p:cNvPr id="13" name="그림 12"/>
          <p:cNvPicPr>
            <a:picLocks noChangeAspect="1"/>
          </p:cNvPicPr>
          <p:nvPr/>
        </p:nvPicPr>
        <p:blipFill>
          <a:blip r:embed="rId3"/>
          <a:stretch/>
        </p:blipFill>
        <p:spPr>
          <a:xfrm>
            <a:off x="1144538" y="1762125"/>
            <a:ext cx="9902924" cy="4143375"/>
          </a:xfrm>
          <a:prstGeom prst="rect">
            <a:avLst/>
          </a:prstGeom>
        </p:spPr>
      </p:pic>
      <p:sp>
        <p:nvSpPr>
          <p:cNvPr id="7" name="직사각형 6">
            <a:extLst>
              <a:ext uri="{FF2B5EF4-FFF2-40B4-BE49-F238E27FC236}">
                <a16:creationId xmlns:a16="http://schemas.microsoft.com/office/drawing/2014/main" id="{4A1ED5FB-D990-4AB9-A65B-4281C147F5D9}"/>
              </a:ext>
            </a:extLst>
          </p:cNvPr>
          <p:cNvSpPr>
            <a:spLocks noGrp="1"/>
          </p:cNvSpPr>
          <p:nvPr/>
        </p:nvSpPr>
        <p:spPr>
          <a:xfrm>
            <a:off x="495300" y="6038850"/>
            <a:ext cx="11201400" cy="400050"/>
          </a:xfrm>
          <a:prstGeom prst="rect">
            <a:avLst/>
          </a:prstGeom>
          <a:noFill/>
          <a:ln w="0">
            <a:noFill/>
          </a:ln>
        </p:spPr>
        <p:txBody>
          <a:bodyPr lIns="0" tIns="0" rIns="0" bIns="0" anchor="ctr">
            <a:noAutofit/>
          </a:bodyPr>
          <a:lstStyle/>
          <a:p>
            <a:pPr algn="l">
              <a:defRPr sz="1725" b="0">
                <a:solidFill>
                  <a:srgbClr val="645CE6"/>
                </a:solidFill>
                <a:latin typeface="Noto Sans KR"/>
                <a:ea typeface="Noto Sans KR"/>
                <a:cs typeface="Noto Sans KR"/>
              </a:defRPr>
            </a:pPr>
            <a:r>
              <a:rPr sz="1725" b="0">
                <a:solidFill>
                  <a:srgbClr val="645CE6"/>
                </a:solidFill>
                <a:latin typeface="Noto Sans KR"/>
                <a:ea typeface="Noto Sans KR"/>
                <a:cs typeface="Noto Sans KR"/>
              </a:rPr>
              <a:t>위쪽: 소리와 크기     아래쪽: 물결 이미지     오른쪽: 재질과 렌더</a:t>
            </a:r>
          </a:p>
        </p:txBody>
      </p:sp>
    </p:spTree>
    <p:extLst>
      <p:ext uri="{BB962C8B-B14F-4D97-AF65-F5344CB8AC3E}">
        <p14:creationId xmlns:p14="http://schemas.microsoft.com/office/powerpoint/2010/main" val="16125166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직사각형 19">
            <a:extLst>
              <a:ext uri="{FF2B5EF4-FFF2-40B4-BE49-F238E27FC236}">
                <a16:creationId xmlns:a16="http://schemas.microsoft.com/office/drawing/2014/main" id="{83046D33-3F4A-4287-9372-AF0C374AA87D}"/>
              </a:ext>
            </a:extLst>
          </p:cNvPr>
          <p:cNvSpPr>
            <a:spLocks noGrp="1"/>
          </p:cNvSpPr>
          <p:nvPr/>
        </p:nvSpPr>
        <p:spPr>
          <a:xfrm>
            <a:off x="495300" y="209550"/>
            <a:ext cx="6500000" cy="266700"/>
          </a:xfrm>
          <a:prstGeom prst="rect">
            <a:avLst/>
          </a:prstGeom>
          <a:noFill/>
          <a:ln w="0">
            <a:noFill/>
          </a:ln>
        </p:spPr>
        <p:txBody>
          <a:bodyPr lIns="0" tIns="0" rIns="0" bIns="0" anchor="ctr">
            <a:noAutofit/>
          </a:bodyPr>
          <a:lstStyle/>
          <a:p>
            <a:pPr algn="l">
              <a:defRPr sz="1350" b="0">
                <a:solidFill>
                  <a:srgbClr val="645CE6"/>
                </a:solidFill>
                <a:latin typeface="Noto Sans KR"/>
                <a:ea typeface="Noto Sans KR"/>
                <a:cs typeface="Noto Sans KR"/>
              </a:defRPr>
            </a:pPr>
            <a:r>
              <a:rPr sz="1350" b="0">
                <a:solidFill>
                  <a:srgbClr val="645CE6"/>
                </a:solidFill>
                <a:latin typeface="Noto Sans KR"/>
                <a:ea typeface="Noto Sans KR"/>
                <a:cs typeface="Noto Sans KR"/>
              </a:rPr>
              <a:t>W03 / 물결 실습</a:t>
            </a:r>
          </a:p>
        </p:txBody>
      </p:sp>
      <p:sp>
        <p:nvSpPr>
          <p:cNvPr id="2" name="직사각형 1">
            <a:extLst>
              <a:ext uri="{FF2B5EF4-FFF2-40B4-BE49-F238E27FC236}">
                <a16:creationId xmlns:a16="http://schemas.microsoft.com/office/drawing/2014/main" id="{43662710-7C59-4AAD-82A3-1D7585647CE4}"/>
              </a:ext>
            </a:extLst>
          </p:cNvPr>
          <p:cNvSpPr>
            <a:spLocks noGrp="1"/>
          </p:cNvSpPr>
          <p:nvPr/>
        </p:nvSpPr>
        <p:spPr>
          <a:xfrm>
            <a:off x="495300" y="619125"/>
            <a:ext cx="11201400" cy="600075"/>
          </a:xfrm>
          <a:prstGeom prst="rect">
            <a:avLst/>
          </a:prstGeom>
          <a:noFill/>
          <a:ln w="0">
            <a:noFill/>
          </a:ln>
        </p:spPr>
        <p:txBody>
          <a:bodyPr lIns="0" tIns="0" rIns="0" bIns="0" anchor="ctr">
            <a:noAutofit/>
          </a:bodyPr>
          <a:lstStyle/>
          <a:p>
            <a:pPr algn="l">
              <a:defRPr sz="2850" b="1">
                <a:solidFill>
                  <a:srgbClr val="202633"/>
                </a:solidFill>
                <a:latin typeface="Noto Sans KR"/>
                <a:ea typeface="Noto Sans KR"/>
                <a:cs typeface="Noto Sans KR"/>
              </a:defRPr>
            </a:pPr>
            <a:r>
              <a:rPr sz="2850" b="1">
                <a:solidFill>
                  <a:srgbClr val="202633"/>
                </a:solidFill>
                <a:latin typeface="Noto Sans KR"/>
                <a:ea typeface="Noto Sans KR"/>
                <a:cs typeface="Noto Sans KR"/>
              </a:rPr>
              <a:t>와이어 연결과 파라미터 참조</a:t>
            </a:r>
          </a:p>
        </p:txBody>
      </p:sp>
      <p:sp>
        <p:nvSpPr>
          <p:cNvPr id="3" name="직사각형 2">
            <a:extLst>
              <a:ext uri="{FF2B5EF4-FFF2-40B4-BE49-F238E27FC236}">
                <a16:creationId xmlns:a16="http://schemas.microsoft.com/office/drawing/2014/main" id="{29BD4BC8-0883-49C9-B8F9-1287D4509300}"/>
              </a:ext>
            </a:extLst>
          </p:cNvPr>
          <p:cNvSpPr>
            <a:spLocks noGrp="1"/>
          </p:cNvSpPr>
          <p:nvPr/>
        </p:nvSpPr>
        <p:spPr>
          <a:xfrm>
            <a:off x="495300" y="1257300"/>
            <a:ext cx="11201400" cy="361950"/>
          </a:xfrm>
          <a:prstGeom prst="rect">
            <a:avLst/>
          </a:prstGeom>
          <a:noFill/>
          <a:ln w="0">
            <a:noFill/>
          </a:ln>
        </p:spPr>
        <p:txBody>
          <a:bodyPr lIns="0" tIns="0" rIns="0" bIns="0" anchor="ctr">
            <a:noAutofit/>
          </a:bodyPr>
          <a:lstStyle/>
          <a:p>
            <a:pPr algn="l">
              <a:defRPr sz="1650" b="0">
                <a:solidFill>
                  <a:srgbClr val="626B76"/>
                </a:solidFill>
                <a:latin typeface="Noto Sans KR"/>
                <a:ea typeface="Noto Sans KR"/>
                <a:cs typeface="Noto Sans KR"/>
              </a:defRPr>
            </a:pPr>
            <a:r>
              <a:rPr sz="1650" b="0">
                <a:solidFill>
                  <a:srgbClr val="626B76"/>
                </a:solidFill>
                <a:latin typeface="Noto Sans KR"/>
                <a:ea typeface="Noto Sans KR"/>
                <a:cs typeface="Noto Sans KR"/>
              </a:rPr>
              <a:t>데이터를 선으로 전달하는 경우와, 다른 노드의 값을 읽는 경우</a:t>
            </a:r>
          </a:p>
        </p:txBody>
      </p:sp>
      <p:sp>
        <p:nvSpPr>
          <p:cNvPr id="4" name="직사각형 3">
            <a:extLst>
              <a:ext uri="{FF2B5EF4-FFF2-40B4-BE49-F238E27FC236}">
                <a16:creationId xmlns:a16="http://schemas.microsoft.com/office/drawing/2014/main" id="{8558EB40-A96A-41B7-B4F1-04B2C4C0773A}"/>
              </a:ext>
            </a:extLst>
          </p:cNvPr>
          <p:cNvSpPr>
            <a:spLocks noGrp="1"/>
          </p:cNvSpPr>
          <p:nvPr/>
        </p:nvSpPr>
        <p:spPr>
          <a:xfrm>
            <a:off x="495300" y="6515100"/>
            <a:ext cx="10382250" cy="219075"/>
          </a:xfrm>
          <a:prstGeom prst="rect">
            <a:avLst/>
          </a:prstGeom>
          <a:noFill/>
          <a:ln w="0">
            <a:noFill/>
          </a:ln>
        </p:spPr>
        <p:txBody>
          <a:bodyPr lIns="0" tIns="0" rIns="0" bIns="0" anchor="ctr">
            <a:noAutofit/>
          </a:bodyPr>
          <a:lstStyle/>
          <a:p>
            <a:pPr algn="l">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단국대학교 · TouchDesigner 3주차 · 초보용 물결</a:t>
            </a:r>
          </a:p>
        </p:txBody>
      </p:sp>
      <p:sp>
        <p:nvSpPr>
          <p:cNvPr id="5" name="직사각형 4">
            <a:extLst>
              <a:ext uri="{FF2B5EF4-FFF2-40B4-BE49-F238E27FC236}">
                <a16:creationId xmlns:a16="http://schemas.microsoft.com/office/drawing/2014/main" id="{80E22E56-690F-485B-9E12-02E462C77485}"/>
              </a:ext>
            </a:extLst>
          </p:cNvPr>
          <p:cNvSpPr>
            <a:spLocks noGrp="1"/>
          </p:cNvSpPr>
          <p:nvPr/>
        </p:nvSpPr>
        <p:spPr>
          <a:xfrm>
            <a:off x="11049000" y="6515100"/>
            <a:ext cx="647700" cy="219075"/>
          </a:xfrm>
          <a:prstGeom prst="rect">
            <a:avLst/>
          </a:prstGeom>
          <a:noFill/>
          <a:ln w="0">
            <a:noFill/>
          </a:ln>
        </p:spPr>
        <p:txBody>
          <a:bodyPr lIns="0" tIns="0" rIns="0" bIns="0" anchor="ctr">
            <a:noAutofit/>
          </a:bodyPr>
          <a:lstStyle/>
          <a:p>
            <a:pPr algn="r">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13</a:t>
            </a:r>
          </a:p>
        </p:txBody>
      </p:sp>
      <p:sp>
        <p:nvSpPr>
          <p:cNvPr id="6" name="직사각형 5">
            <a:extLst>
              <a:ext uri="{FF2B5EF4-FFF2-40B4-BE49-F238E27FC236}">
                <a16:creationId xmlns:a16="http://schemas.microsoft.com/office/drawing/2014/main" id="{361261CA-B98D-4B81-9F60-2C71E095B397}"/>
              </a:ext>
            </a:extLst>
          </p:cNvPr>
          <p:cNvSpPr>
            <a:spLocks noGrp="1"/>
          </p:cNvSpPr>
          <p:nvPr/>
        </p:nvSpPr>
        <p:spPr>
          <a:xfrm>
            <a:off x="495300" y="2190750"/>
            <a:ext cx="1825625" cy="571500"/>
          </a:xfrm>
          <a:prstGeom prst="rect">
            <a:avLst/>
          </a:prstGeom>
          <a:noFill/>
          <a:ln w="0">
            <a:noFill/>
          </a:ln>
        </p:spPr>
        <p:txBody>
          <a:bodyPr lIns="0" tIns="0" rIns="0" bIns="0" anchor="ctr">
            <a:noAutofit/>
          </a:bodyPr>
          <a:lstStyle/>
          <a:p>
            <a:pPr algn="ctr">
              <a:defRPr sz="1875" b="1">
                <a:solidFill>
                  <a:srgbClr val="202633"/>
                </a:solidFill>
                <a:latin typeface="Noto Sans KR"/>
                <a:ea typeface="Noto Sans KR"/>
                <a:cs typeface="Noto Sans KR"/>
              </a:defRPr>
            </a:pPr>
            <a:r>
              <a:rPr sz="1875" b="1">
                <a:solidFill>
                  <a:srgbClr val="202633"/>
                </a:solidFill>
                <a:latin typeface="Noto Sans KR"/>
                <a:ea typeface="Noto Sans KR"/>
                <a:cs typeface="Noto Sans KR"/>
              </a:rPr>
              <a:t>tone</a:t>
            </a:r>
          </a:p>
        </p:txBody>
      </p:sp>
      <p:sp>
        <p:nvSpPr>
          <p:cNvPr id="7" name="직사각형 6">
            <a:extLst>
              <a:ext uri="{FF2B5EF4-FFF2-40B4-BE49-F238E27FC236}">
                <a16:creationId xmlns:a16="http://schemas.microsoft.com/office/drawing/2014/main" id="{C7E6387A-A6E8-47DF-8E14-427E10C37E23}"/>
              </a:ext>
            </a:extLst>
          </p:cNvPr>
          <p:cNvSpPr>
            <a:spLocks noGrp="1"/>
          </p:cNvSpPr>
          <p:nvPr/>
        </p:nvSpPr>
        <p:spPr>
          <a:xfrm>
            <a:off x="2311400" y="2190750"/>
            <a:ext cx="247650" cy="571500"/>
          </a:xfrm>
          <a:prstGeom prst="rect">
            <a:avLst/>
          </a:prstGeom>
          <a:noFill/>
          <a:ln w="0">
            <a:noFill/>
          </a:ln>
        </p:spPr>
        <p:txBody>
          <a:bodyPr lIns="0" tIns="0" rIns="0" bIns="0" anchor="ctr">
            <a:noAutofit/>
          </a:bodyPr>
          <a:lstStyle/>
          <a:p>
            <a:pPr algn="ctr">
              <a:defRPr sz="2025" b="0">
                <a:solidFill>
                  <a:srgbClr val="645CE6"/>
                </a:solidFill>
                <a:latin typeface="Noto Sans KR"/>
                <a:ea typeface="Noto Sans KR"/>
                <a:cs typeface="Noto Sans KR"/>
              </a:defRPr>
            </a:pPr>
            <a:r>
              <a:rPr sz="2025" b="0">
                <a:solidFill>
                  <a:srgbClr val="645CE6"/>
                </a:solidFill>
                <a:latin typeface="Noto Sans KR"/>
                <a:ea typeface="Noto Sans KR"/>
                <a:cs typeface="Noto Sans KR"/>
              </a:rPr>
              <a:t>→</a:t>
            </a:r>
          </a:p>
        </p:txBody>
      </p:sp>
      <p:sp>
        <p:nvSpPr>
          <p:cNvPr id="8" name="직사각형 7">
            <a:extLst>
              <a:ext uri="{FF2B5EF4-FFF2-40B4-BE49-F238E27FC236}">
                <a16:creationId xmlns:a16="http://schemas.microsoft.com/office/drawing/2014/main" id="{261AC6BF-F88E-46FB-ACC2-E8C66BBAD42C}"/>
              </a:ext>
            </a:extLst>
          </p:cNvPr>
          <p:cNvSpPr>
            <a:spLocks noGrp="1"/>
          </p:cNvSpPr>
          <p:nvPr/>
        </p:nvSpPr>
        <p:spPr>
          <a:xfrm>
            <a:off x="2559050" y="2190750"/>
            <a:ext cx="1825625" cy="571500"/>
          </a:xfrm>
          <a:prstGeom prst="rect">
            <a:avLst/>
          </a:prstGeom>
          <a:noFill/>
          <a:ln w="0">
            <a:noFill/>
          </a:ln>
        </p:spPr>
        <p:txBody>
          <a:bodyPr lIns="0" tIns="0" rIns="0" bIns="0" anchor="ctr">
            <a:noAutofit/>
          </a:bodyPr>
          <a:lstStyle/>
          <a:p>
            <a:pPr algn="ctr">
              <a:defRPr sz="1875" b="1">
                <a:solidFill>
                  <a:srgbClr val="202633"/>
                </a:solidFill>
                <a:latin typeface="Noto Sans KR"/>
                <a:ea typeface="Noto Sans KR"/>
                <a:cs typeface="Noto Sans KR"/>
              </a:defRPr>
            </a:pPr>
            <a:r>
              <a:rPr sz="1875" b="1">
                <a:solidFill>
                  <a:srgbClr val="202633"/>
                </a:solidFill>
                <a:latin typeface="Noto Sans KR"/>
                <a:ea typeface="Noto Sans KR"/>
                <a:cs typeface="Noto Sans KR"/>
              </a:rPr>
              <a:t>volume</a:t>
            </a:r>
          </a:p>
        </p:txBody>
      </p:sp>
      <p:sp>
        <p:nvSpPr>
          <p:cNvPr id="9" name="직사각형 8">
            <a:extLst>
              <a:ext uri="{FF2B5EF4-FFF2-40B4-BE49-F238E27FC236}">
                <a16:creationId xmlns:a16="http://schemas.microsoft.com/office/drawing/2014/main" id="{8BD77098-936C-4F3F-9BDD-F3E80AE3855A}"/>
              </a:ext>
            </a:extLst>
          </p:cNvPr>
          <p:cNvSpPr>
            <a:spLocks noGrp="1"/>
          </p:cNvSpPr>
          <p:nvPr/>
        </p:nvSpPr>
        <p:spPr>
          <a:xfrm>
            <a:off x="4375150" y="2190750"/>
            <a:ext cx="247650" cy="571500"/>
          </a:xfrm>
          <a:prstGeom prst="rect">
            <a:avLst/>
          </a:prstGeom>
          <a:noFill/>
          <a:ln w="0">
            <a:noFill/>
          </a:ln>
        </p:spPr>
        <p:txBody>
          <a:bodyPr lIns="0" tIns="0" rIns="0" bIns="0" anchor="ctr">
            <a:noAutofit/>
          </a:bodyPr>
          <a:lstStyle/>
          <a:p>
            <a:pPr algn="ctr">
              <a:defRPr sz="2025" b="0">
                <a:solidFill>
                  <a:srgbClr val="645CE6"/>
                </a:solidFill>
                <a:latin typeface="Noto Sans KR"/>
                <a:ea typeface="Noto Sans KR"/>
                <a:cs typeface="Noto Sans KR"/>
              </a:defRPr>
            </a:pPr>
            <a:r>
              <a:rPr sz="2025" b="0">
                <a:solidFill>
                  <a:srgbClr val="645CE6"/>
                </a:solidFill>
                <a:latin typeface="Noto Sans KR"/>
                <a:ea typeface="Noto Sans KR"/>
                <a:cs typeface="Noto Sans KR"/>
              </a:rPr>
              <a:t>→</a:t>
            </a:r>
          </a:p>
        </p:txBody>
      </p:sp>
      <p:sp>
        <p:nvSpPr>
          <p:cNvPr id="10" name="직사각형 9">
            <a:extLst>
              <a:ext uri="{FF2B5EF4-FFF2-40B4-BE49-F238E27FC236}">
                <a16:creationId xmlns:a16="http://schemas.microsoft.com/office/drawing/2014/main" id="{109D0BA7-2948-451E-900B-E392886F62AD}"/>
              </a:ext>
            </a:extLst>
          </p:cNvPr>
          <p:cNvSpPr>
            <a:spLocks noGrp="1"/>
          </p:cNvSpPr>
          <p:nvPr/>
        </p:nvSpPr>
        <p:spPr>
          <a:xfrm>
            <a:off x="4622800" y="2190750"/>
            <a:ext cx="1825625" cy="571500"/>
          </a:xfrm>
          <a:prstGeom prst="rect">
            <a:avLst/>
          </a:prstGeom>
          <a:noFill/>
          <a:ln w="0">
            <a:noFill/>
          </a:ln>
        </p:spPr>
        <p:txBody>
          <a:bodyPr lIns="0" tIns="0" rIns="0" bIns="0" anchor="ctr">
            <a:noAutofit/>
          </a:bodyPr>
          <a:lstStyle/>
          <a:p>
            <a:pPr algn="ctr">
              <a:defRPr sz="1875" b="1">
                <a:solidFill>
                  <a:srgbClr val="202633"/>
                </a:solidFill>
                <a:latin typeface="Noto Sans KR"/>
                <a:ea typeface="Noto Sans KR"/>
                <a:cs typeface="Noto Sans KR"/>
              </a:defRPr>
            </a:pPr>
            <a:r>
              <a:rPr sz="1875" b="1">
                <a:solidFill>
                  <a:srgbClr val="202633"/>
                </a:solidFill>
                <a:latin typeface="Noto Sans KR"/>
                <a:ea typeface="Noto Sans KR"/>
                <a:cs typeface="Noto Sans KR"/>
              </a:rPr>
              <a:t>rms</a:t>
            </a:r>
          </a:p>
        </p:txBody>
      </p:sp>
      <p:sp>
        <p:nvSpPr>
          <p:cNvPr id="11" name="직사각형 10">
            <a:extLst>
              <a:ext uri="{FF2B5EF4-FFF2-40B4-BE49-F238E27FC236}">
                <a16:creationId xmlns:a16="http://schemas.microsoft.com/office/drawing/2014/main" id="{DB6B796A-8DDD-4A59-85BF-2EC814665D92}"/>
              </a:ext>
            </a:extLst>
          </p:cNvPr>
          <p:cNvSpPr>
            <a:spLocks noGrp="1"/>
          </p:cNvSpPr>
          <p:nvPr/>
        </p:nvSpPr>
        <p:spPr>
          <a:xfrm>
            <a:off x="7239000" y="2190750"/>
            <a:ext cx="4381500" cy="571500"/>
          </a:xfrm>
          <a:prstGeom prst="rect">
            <a:avLst/>
          </a:prstGeom>
          <a:noFill/>
          <a:ln w="0">
            <a:noFill/>
          </a:ln>
        </p:spPr>
        <p:txBody>
          <a:bodyPr lIns="0" tIns="0" rIns="0" bIns="0" anchor="ctr">
            <a:noAutofit/>
          </a:bodyPr>
          <a:lstStyle/>
          <a:p>
            <a:pPr algn="l">
              <a:defRPr sz="2100" b="1">
                <a:solidFill>
                  <a:srgbClr val="2A8C85"/>
                </a:solidFill>
                <a:latin typeface="Noto Sans KR"/>
                <a:ea typeface="Noto Sans KR"/>
                <a:cs typeface="Noto Sans KR"/>
              </a:defRPr>
            </a:pPr>
            <a:r>
              <a:rPr sz="2100" b="1">
                <a:solidFill>
                  <a:srgbClr val="2A8C85"/>
                </a:solidFill>
                <a:latin typeface="Noto Sans KR"/>
                <a:ea typeface="Noto Sans KR"/>
                <a:cs typeface="Noto Sans KR"/>
              </a:rPr>
              <a:t>CHOP 와이어</a:t>
            </a:r>
          </a:p>
        </p:txBody>
      </p:sp>
      <p:sp>
        <p:nvSpPr>
          <p:cNvPr id="12" name="직사각형 11">
            <a:extLst>
              <a:ext uri="{FF2B5EF4-FFF2-40B4-BE49-F238E27FC236}">
                <a16:creationId xmlns:a16="http://schemas.microsoft.com/office/drawing/2014/main" id="{3D04F06A-B7AB-4EEE-8683-A0AD795EC805}"/>
              </a:ext>
            </a:extLst>
          </p:cNvPr>
          <p:cNvSpPr>
            <a:spLocks noGrp="1"/>
          </p:cNvSpPr>
          <p:nvPr/>
        </p:nvSpPr>
        <p:spPr>
          <a:xfrm>
            <a:off x="495300" y="3476625"/>
            <a:ext cx="1825625" cy="571500"/>
          </a:xfrm>
          <a:prstGeom prst="rect">
            <a:avLst/>
          </a:prstGeom>
          <a:noFill/>
          <a:ln w="0">
            <a:noFill/>
          </a:ln>
        </p:spPr>
        <p:txBody>
          <a:bodyPr lIns="0" tIns="0" rIns="0" bIns="0" anchor="ctr">
            <a:noAutofit/>
          </a:bodyPr>
          <a:lstStyle/>
          <a:p>
            <a:pPr algn="ctr">
              <a:defRPr sz="1875" b="1">
                <a:solidFill>
                  <a:srgbClr val="202633"/>
                </a:solidFill>
                <a:latin typeface="Noto Sans KR"/>
                <a:ea typeface="Noto Sans KR"/>
                <a:cs typeface="Noto Sans KR"/>
              </a:defRPr>
            </a:pPr>
            <a:r>
              <a:rPr sz="1875" b="1">
                <a:solidFill>
                  <a:srgbClr val="202633"/>
                </a:solidFill>
                <a:latin typeface="Noto Sans KR"/>
                <a:ea typeface="Noto Sans KR"/>
                <a:cs typeface="Noto Sans KR"/>
              </a:rPr>
              <a:t>mask</a:t>
            </a:r>
          </a:p>
        </p:txBody>
      </p:sp>
      <p:sp>
        <p:nvSpPr>
          <p:cNvPr id="13" name="직사각형 12">
            <a:extLst>
              <a:ext uri="{FF2B5EF4-FFF2-40B4-BE49-F238E27FC236}">
                <a16:creationId xmlns:a16="http://schemas.microsoft.com/office/drawing/2014/main" id="{9DD00335-A93F-48DE-B85A-5C5B952A9946}"/>
              </a:ext>
            </a:extLst>
          </p:cNvPr>
          <p:cNvSpPr>
            <a:spLocks noGrp="1"/>
          </p:cNvSpPr>
          <p:nvPr/>
        </p:nvSpPr>
        <p:spPr>
          <a:xfrm>
            <a:off x="2311400" y="3476625"/>
            <a:ext cx="247650" cy="571500"/>
          </a:xfrm>
          <a:prstGeom prst="rect">
            <a:avLst/>
          </a:prstGeom>
          <a:noFill/>
          <a:ln w="0">
            <a:noFill/>
          </a:ln>
        </p:spPr>
        <p:txBody>
          <a:bodyPr lIns="0" tIns="0" rIns="0" bIns="0" anchor="ctr">
            <a:noAutofit/>
          </a:bodyPr>
          <a:lstStyle/>
          <a:p>
            <a:pPr algn="ctr">
              <a:defRPr sz="2025" b="0">
                <a:solidFill>
                  <a:srgbClr val="645CE6"/>
                </a:solidFill>
                <a:latin typeface="Noto Sans KR"/>
                <a:ea typeface="Noto Sans KR"/>
                <a:cs typeface="Noto Sans KR"/>
              </a:defRPr>
            </a:pPr>
            <a:r>
              <a:rPr sz="2025" b="0">
                <a:solidFill>
                  <a:srgbClr val="645CE6"/>
                </a:solidFill>
                <a:latin typeface="Noto Sans KR"/>
                <a:ea typeface="Noto Sans KR"/>
                <a:cs typeface="Noto Sans KR"/>
              </a:rPr>
              <a:t>→</a:t>
            </a:r>
          </a:p>
        </p:txBody>
      </p:sp>
      <p:sp>
        <p:nvSpPr>
          <p:cNvPr id="14" name="직사각형 13">
            <a:extLst>
              <a:ext uri="{FF2B5EF4-FFF2-40B4-BE49-F238E27FC236}">
                <a16:creationId xmlns:a16="http://schemas.microsoft.com/office/drawing/2014/main" id="{1324FAC4-E6E0-47DE-A55B-52827A64D8B2}"/>
              </a:ext>
            </a:extLst>
          </p:cNvPr>
          <p:cNvSpPr>
            <a:spLocks noGrp="1"/>
          </p:cNvSpPr>
          <p:nvPr/>
        </p:nvSpPr>
        <p:spPr>
          <a:xfrm>
            <a:off x="2559050" y="3476625"/>
            <a:ext cx="1825625" cy="571500"/>
          </a:xfrm>
          <a:prstGeom prst="rect">
            <a:avLst/>
          </a:prstGeom>
          <a:noFill/>
          <a:ln w="0">
            <a:noFill/>
          </a:ln>
        </p:spPr>
        <p:txBody>
          <a:bodyPr lIns="0" tIns="0" rIns="0" bIns="0" anchor="ctr">
            <a:noAutofit/>
          </a:bodyPr>
          <a:lstStyle/>
          <a:p>
            <a:pPr algn="ctr">
              <a:defRPr sz="1875" b="1">
                <a:solidFill>
                  <a:srgbClr val="202633"/>
                </a:solidFill>
                <a:latin typeface="Noto Sans KR"/>
                <a:ea typeface="Noto Sans KR"/>
                <a:cs typeface="Noto Sans KR"/>
              </a:defRPr>
            </a:pPr>
            <a:r>
              <a:rPr sz="1875" b="1">
                <a:solidFill>
                  <a:srgbClr val="202633"/>
                </a:solidFill>
                <a:latin typeface="Noto Sans KR"/>
                <a:ea typeface="Noto Sans KR"/>
                <a:cs typeface="Noto Sans KR"/>
              </a:rPr>
              <a:t>rings</a:t>
            </a:r>
          </a:p>
        </p:txBody>
      </p:sp>
      <p:sp>
        <p:nvSpPr>
          <p:cNvPr id="15" name="직사각형 14">
            <a:extLst>
              <a:ext uri="{FF2B5EF4-FFF2-40B4-BE49-F238E27FC236}">
                <a16:creationId xmlns:a16="http://schemas.microsoft.com/office/drawing/2014/main" id="{BC4E3A0C-8157-446A-8DD7-A147339F0113}"/>
              </a:ext>
            </a:extLst>
          </p:cNvPr>
          <p:cNvSpPr>
            <a:spLocks noGrp="1"/>
          </p:cNvSpPr>
          <p:nvPr/>
        </p:nvSpPr>
        <p:spPr>
          <a:xfrm>
            <a:off x="4375150" y="3476625"/>
            <a:ext cx="247650" cy="571500"/>
          </a:xfrm>
          <a:prstGeom prst="rect">
            <a:avLst/>
          </a:prstGeom>
          <a:noFill/>
          <a:ln w="0">
            <a:noFill/>
          </a:ln>
        </p:spPr>
        <p:txBody>
          <a:bodyPr lIns="0" tIns="0" rIns="0" bIns="0" anchor="ctr">
            <a:noAutofit/>
          </a:bodyPr>
          <a:lstStyle/>
          <a:p>
            <a:pPr algn="ctr">
              <a:defRPr sz="2025" b="0">
                <a:solidFill>
                  <a:srgbClr val="645CE6"/>
                </a:solidFill>
                <a:latin typeface="Noto Sans KR"/>
                <a:ea typeface="Noto Sans KR"/>
                <a:cs typeface="Noto Sans KR"/>
              </a:defRPr>
            </a:pPr>
            <a:r>
              <a:rPr sz="2025" b="0">
                <a:solidFill>
                  <a:srgbClr val="645CE6"/>
                </a:solidFill>
                <a:latin typeface="Noto Sans KR"/>
                <a:ea typeface="Noto Sans KR"/>
                <a:cs typeface="Noto Sans KR"/>
              </a:rPr>
              <a:t>→</a:t>
            </a:r>
          </a:p>
        </p:txBody>
      </p:sp>
      <p:sp>
        <p:nvSpPr>
          <p:cNvPr id="16" name="직사각형 15">
            <a:extLst>
              <a:ext uri="{FF2B5EF4-FFF2-40B4-BE49-F238E27FC236}">
                <a16:creationId xmlns:a16="http://schemas.microsoft.com/office/drawing/2014/main" id="{180F5394-2B9A-4FE9-8EBB-BA2262746204}"/>
              </a:ext>
            </a:extLst>
          </p:cNvPr>
          <p:cNvSpPr>
            <a:spLocks noGrp="1"/>
          </p:cNvSpPr>
          <p:nvPr/>
        </p:nvSpPr>
        <p:spPr>
          <a:xfrm>
            <a:off x="4622800" y="3476625"/>
            <a:ext cx="1825625" cy="571500"/>
          </a:xfrm>
          <a:prstGeom prst="rect">
            <a:avLst/>
          </a:prstGeom>
          <a:noFill/>
          <a:ln w="0">
            <a:noFill/>
          </a:ln>
        </p:spPr>
        <p:txBody>
          <a:bodyPr lIns="0" tIns="0" rIns="0" bIns="0" anchor="ctr">
            <a:noAutofit/>
          </a:bodyPr>
          <a:lstStyle/>
          <a:p>
            <a:pPr algn="ctr">
              <a:defRPr sz="1875" b="1">
                <a:solidFill>
                  <a:srgbClr val="202633"/>
                </a:solidFill>
                <a:latin typeface="Noto Sans KR"/>
                <a:ea typeface="Noto Sans KR"/>
                <a:cs typeface="Noto Sans KR"/>
              </a:defRPr>
            </a:pPr>
            <a:r>
              <a:rPr sz="1875" b="1">
                <a:solidFill>
                  <a:srgbClr val="202633"/>
                </a:solidFill>
                <a:latin typeface="Noto Sans KR"/>
                <a:ea typeface="Noto Sans KR"/>
                <a:cs typeface="Noto Sans KR"/>
              </a:rPr>
              <a:t>height</a:t>
            </a:r>
          </a:p>
        </p:txBody>
      </p:sp>
      <p:sp>
        <p:nvSpPr>
          <p:cNvPr id="17" name="직사각형 16">
            <a:extLst>
              <a:ext uri="{FF2B5EF4-FFF2-40B4-BE49-F238E27FC236}">
                <a16:creationId xmlns:a16="http://schemas.microsoft.com/office/drawing/2014/main" id="{55F16711-DD08-4448-9591-61D8F8DEF2ED}"/>
              </a:ext>
            </a:extLst>
          </p:cNvPr>
          <p:cNvSpPr>
            <a:spLocks noGrp="1"/>
          </p:cNvSpPr>
          <p:nvPr/>
        </p:nvSpPr>
        <p:spPr>
          <a:xfrm>
            <a:off x="7239000" y="3476625"/>
            <a:ext cx="4381500" cy="571500"/>
          </a:xfrm>
          <a:prstGeom prst="rect">
            <a:avLst/>
          </a:prstGeom>
          <a:noFill/>
          <a:ln w="0">
            <a:noFill/>
          </a:ln>
        </p:spPr>
        <p:txBody>
          <a:bodyPr lIns="0" tIns="0" rIns="0" bIns="0" anchor="ctr">
            <a:noAutofit/>
          </a:bodyPr>
          <a:lstStyle/>
          <a:p>
            <a:pPr algn="l">
              <a:defRPr sz="2100" b="1">
                <a:solidFill>
                  <a:srgbClr val="645CE6"/>
                </a:solidFill>
                <a:latin typeface="Noto Sans KR"/>
                <a:ea typeface="Noto Sans KR"/>
                <a:cs typeface="Noto Sans KR"/>
              </a:defRPr>
            </a:pPr>
            <a:r>
              <a:rPr sz="2100" b="1">
                <a:solidFill>
                  <a:srgbClr val="645CE6"/>
                </a:solidFill>
                <a:latin typeface="Noto Sans KR"/>
                <a:ea typeface="Noto Sans KR"/>
                <a:cs typeface="Noto Sans KR"/>
              </a:rPr>
              <a:t>TOP 와이어</a:t>
            </a:r>
          </a:p>
        </p:txBody>
      </p:sp>
      <p:sp>
        <p:nvSpPr>
          <p:cNvPr id="18" name="직사각형 17">
            <a:extLst>
              <a:ext uri="{FF2B5EF4-FFF2-40B4-BE49-F238E27FC236}">
                <a16:creationId xmlns:a16="http://schemas.microsoft.com/office/drawing/2014/main" id="{F05930A3-6202-4CCA-8199-19E97E0F1B84}"/>
              </a:ext>
            </a:extLst>
          </p:cNvPr>
          <p:cNvSpPr>
            <a:spLocks noGrp="1"/>
          </p:cNvSpPr>
          <p:nvPr/>
        </p:nvSpPr>
        <p:spPr>
          <a:xfrm>
            <a:off x="666750" y="4905375"/>
            <a:ext cx="10572750" cy="428625"/>
          </a:xfrm>
          <a:prstGeom prst="rect">
            <a:avLst/>
          </a:prstGeom>
          <a:noFill/>
          <a:ln w="0">
            <a:noFill/>
          </a:ln>
        </p:spPr>
        <p:txBody>
          <a:bodyPr lIns="0" tIns="0" rIns="0" bIns="0" anchor="ctr">
            <a:noAutofit/>
          </a:bodyPr>
          <a:lstStyle/>
          <a:p>
            <a:pPr algn="l">
              <a:defRPr sz="2175" b="1">
                <a:solidFill>
                  <a:srgbClr val="202633"/>
                </a:solidFill>
                <a:latin typeface="Noto Sans KR"/>
                <a:ea typeface="Noto Sans KR"/>
                <a:cs typeface="Noto Sans KR"/>
              </a:defRPr>
            </a:pPr>
            <a:r>
              <a:rPr sz="2175" b="1">
                <a:solidFill>
                  <a:srgbClr val="202633"/>
                </a:solidFill>
                <a:latin typeface="Noto Sans KR"/>
                <a:ea typeface="Noto Sans KR"/>
                <a:cs typeface="Noto Sans KR"/>
              </a:rPr>
              <a:t>rms  →  height의 Brightness 1</a:t>
            </a:r>
          </a:p>
        </p:txBody>
      </p:sp>
      <p:sp>
        <p:nvSpPr>
          <p:cNvPr id="19" name="직사각형 18">
            <a:extLst>
              <a:ext uri="{FF2B5EF4-FFF2-40B4-BE49-F238E27FC236}">
                <a16:creationId xmlns:a16="http://schemas.microsoft.com/office/drawing/2014/main" id="{84E6CCB8-F280-49FB-B122-90DFBECDD389}"/>
              </a:ext>
            </a:extLst>
          </p:cNvPr>
          <p:cNvSpPr>
            <a:spLocks noGrp="1"/>
          </p:cNvSpPr>
          <p:nvPr/>
        </p:nvSpPr>
        <p:spPr>
          <a:xfrm>
            <a:off x="666750" y="5429250"/>
            <a:ext cx="10572750" cy="428625"/>
          </a:xfrm>
          <a:prstGeom prst="rect">
            <a:avLst/>
          </a:prstGeom>
          <a:noFill/>
          <a:ln w="0">
            <a:noFill/>
          </a:ln>
        </p:spPr>
        <p:txBody>
          <a:bodyPr lIns="0" tIns="0" rIns="0" bIns="0" anchor="ctr">
            <a:noAutofit/>
          </a:bodyPr>
          <a:lstStyle/>
          <a:p>
            <a:pPr algn="l">
              <a:defRPr sz="2175" b="1">
                <a:solidFill>
                  <a:srgbClr val="202633"/>
                </a:solidFill>
                <a:latin typeface="Noto Sans KR"/>
                <a:ea typeface="Noto Sans KR"/>
                <a:cs typeface="Noto Sans KR"/>
              </a:defRPr>
            </a:pPr>
            <a:r>
              <a:rPr sz="2175" b="1">
                <a:solidFill>
                  <a:srgbClr val="202633"/>
                </a:solidFill>
                <a:latin typeface="Noto Sans KR"/>
                <a:ea typeface="Noto Sans KR"/>
                <a:cs typeface="Noto Sans KR"/>
              </a:rPr>
              <a:t>speed  →  rings의 Phase</a:t>
            </a:r>
          </a:p>
        </p:txBody>
      </p:sp>
    </p:spTree>
    <p:extLst>
      <p:ext uri="{BB962C8B-B14F-4D97-AF65-F5344CB8AC3E}">
        <p14:creationId xmlns:p14="http://schemas.microsoft.com/office/powerpoint/2010/main" val="5927229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직사각형 11">
            <a:extLst>
              <a:ext uri="{FF2B5EF4-FFF2-40B4-BE49-F238E27FC236}">
                <a16:creationId xmlns:a16="http://schemas.microsoft.com/office/drawing/2014/main" id="{3EF8F329-4CF2-41FC-9979-F536B1C5B31C}"/>
              </a:ext>
            </a:extLst>
          </p:cNvPr>
          <p:cNvSpPr>
            <a:spLocks noGrp="1"/>
          </p:cNvSpPr>
          <p:nvPr/>
        </p:nvSpPr>
        <p:spPr>
          <a:xfrm>
            <a:off x="495300" y="209550"/>
            <a:ext cx="6500000" cy="266700"/>
          </a:xfrm>
          <a:prstGeom prst="rect">
            <a:avLst/>
          </a:prstGeom>
          <a:noFill/>
          <a:ln w="0">
            <a:noFill/>
          </a:ln>
        </p:spPr>
        <p:txBody>
          <a:bodyPr lIns="0" tIns="0" rIns="0" bIns="0" anchor="ctr">
            <a:noAutofit/>
          </a:bodyPr>
          <a:lstStyle/>
          <a:p>
            <a:pPr algn="l">
              <a:defRPr sz="1350" b="0">
                <a:solidFill>
                  <a:srgbClr val="645CE6"/>
                </a:solidFill>
                <a:latin typeface="Noto Sans KR"/>
                <a:ea typeface="Noto Sans KR"/>
                <a:cs typeface="Noto Sans KR"/>
              </a:defRPr>
            </a:pPr>
            <a:r>
              <a:rPr sz="1350" b="0">
                <a:solidFill>
                  <a:srgbClr val="645CE6"/>
                </a:solidFill>
                <a:latin typeface="Noto Sans KR"/>
                <a:ea typeface="Noto Sans KR"/>
                <a:cs typeface="Noto Sans KR"/>
              </a:rPr>
              <a:t>W03 / 물결 실습</a:t>
            </a:r>
          </a:p>
        </p:txBody>
      </p:sp>
      <p:sp>
        <p:nvSpPr>
          <p:cNvPr id="2" name="직사각형 1">
            <a:extLst>
              <a:ext uri="{FF2B5EF4-FFF2-40B4-BE49-F238E27FC236}">
                <a16:creationId xmlns:a16="http://schemas.microsoft.com/office/drawing/2014/main" id="{06BC974B-2AAD-47ED-A870-483AA58338CB}"/>
              </a:ext>
            </a:extLst>
          </p:cNvPr>
          <p:cNvSpPr>
            <a:spLocks noGrp="1"/>
          </p:cNvSpPr>
          <p:nvPr/>
        </p:nvSpPr>
        <p:spPr>
          <a:xfrm>
            <a:off x="495300" y="619125"/>
            <a:ext cx="11201400" cy="600075"/>
          </a:xfrm>
          <a:prstGeom prst="rect">
            <a:avLst/>
          </a:prstGeom>
          <a:noFill/>
          <a:ln w="0">
            <a:noFill/>
          </a:ln>
        </p:spPr>
        <p:txBody>
          <a:bodyPr lIns="0" tIns="0" rIns="0" bIns="0" anchor="ctr">
            <a:noAutofit/>
          </a:bodyPr>
          <a:lstStyle/>
          <a:p>
            <a:pPr algn="l">
              <a:defRPr sz="2850" b="1">
                <a:solidFill>
                  <a:srgbClr val="202633"/>
                </a:solidFill>
                <a:latin typeface="Noto Sans KR"/>
                <a:ea typeface="Noto Sans KR"/>
                <a:cs typeface="Noto Sans KR"/>
              </a:defRPr>
            </a:pPr>
            <a:r>
              <a:rPr sz="2850" b="1">
                <a:solidFill>
                  <a:srgbClr val="202633"/>
                </a:solidFill>
                <a:latin typeface="Noto Sans KR"/>
                <a:ea typeface="Noto Sans KR"/>
                <a:cs typeface="Noto Sans KR"/>
              </a:rPr>
              <a:t>tone · 소리의 반복 신호</a:t>
            </a:r>
          </a:p>
        </p:txBody>
      </p:sp>
      <p:sp>
        <p:nvSpPr>
          <p:cNvPr id="3" name="직사각형 2">
            <a:extLst>
              <a:ext uri="{FF2B5EF4-FFF2-40B4-BE49-F238E27FC236}">
                <a16:creationId xmlns:a16="http://schemas.microsoft.com/office/drawing/2014/main" id="{E7E88874-879B-4ADA-A6F3-2A41B232729D}"/>
              </a:ext>
            </a:extLst>
          </p:cNvPr>
          <p:cNvSpPr>
            <a:spLocks noGrp="1"/>
          </p:cNvSpPr>
          <p:nvPr/>
        </p:nvSpPr>
        <p:spPr>
          <a:xfrm>
            <a:off x="495300" y="1257300"/>
            <a:ext cx="11201400" cy="361950"/>
          </a:xfrm>
          <a:prstGeom prst="rect">
            <a:avLst/>
          </a:prstGeom>
          <a:noFill/>
          <a:ln w="0">
            <a:noFill/>
          </a:ln>
        </p:spPr>
        <p:txBody>
          <a:bodyPr lIns="0" tIns="0" rIns="0" bIns="0" anchor="ctr">
            <a:noAutofit/>
          </a:bodyPr>
          <a:lstStyle/>
          <a:p>
            <a:pPr algn="l">
              <a:defRPr sz="1650" b="0">
                <a:solidFill>
                  <a:srgbClr val="626B76"/>
                </a:solidFill>
                <a:latin typeface="Noto Sans KR"/>
                <a:ea typeface="Noto Sans KR"/>
                <a:cs typeface="Noto Sans KR"/>
              </a:defRPr>
            </a:pPr>
            <a:r>
              <a:rPr sz="1650" b="0">
                <a:solidFill>
                  <a:srgbClr val="626B76"/>
                </a:solidFill>
                <a:latin typeface="Noto Sans KR"/>
                <a:ea typeface="Noto Sans KR"/>
                <a:cs typeface="Noto Sans KR"/>
              </a:rPr>
              <a:t>Audio Oscillator CHOP · 사인파가 만드는 오디오</a:t>
            </a:r>
          </a:p>
        </p:txBody>
      </p:sp>
      <p:sp>
        <p:nvSpPr>
          <p:cNvPr id="4" name="직사각형 3">
            <a:extLst>
              <a:ext uri="{FF2B5EF4-FFF2-40B4-BE49-F238E27FC236}">
                <a16:creationId xmlns:a16="http://schemas.microsoft.com/office/drawing/2014/main" id="{AC4BB4AF-FED5-4D3D-B945-21E163618336}"/>
              </a:ext>
            </a:extLst>
          </p:cNvPr>
          <p:cNvSpPr>
            <a:spLocks noGrp="1"/>
          </p:cNvSpPr>
          <p:nvPr/>
        </p:nvSpPr>
        <p:spPr>
          <a:xfrm>
            <a:off x="495300" y="6515100"/>
            <a:ext cx="10382250" cy="219075"/>
          </a:xfrm>
          <a:prstGeom prst="rect">
            <a:avLst/>
          </a:prstGeom>
          <a:noFill/>
          <a:ln w="0">
            <a:noFill/>
          </a:ln>
        </p:spPr>
        <p:txBody>
          <a:bodyPr lIns="0" tIns="0" rIns="0" bIns="0" anchor="ctr">
            <a:noAutofit/>
          </a:bodyPr>
          <a:lstStyle/>
          <a:p>
            <a:pPr algn="l">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단국대학교 · TouchDesigner 3주차 · 초보용 물결</a:t>
            </a:r>
          </a:p>
        </p:txBody>
      </p:sp>
      <p:sp>
        <p:nvSpPr>
          <p:cNvPr id="5" name="직사각형 4">
            <a:extLst>
              <a:ext uri="{FF2B5EF4-FFF2-40B4-BE49-F238E27FC236}">
                <a16:creationId xmlns:a16="http://schemas.microsoft.com/office/drawing/2014/main" id="{2AE3C39B-220F-4F2D-90B4-411311199ECD}"/>
              </a:ext>
            </a:extLst>
          </p:cNvPr>
          <p:cNvSpPr>
            <a:spLocks noGrp="1"/>
          </p:cNvSpPr>
          <p:nvPr/>
        </p:nvSpPr>
        <p:spPr>
          <a:xfrm>
            <a:off x="11049000" y="6515100"/>
            <a:ext cx="647700" cy="219075"/>
          </a:xfrm>
          <a:prstGeom prst="rect">
            <a:avLst/>
          </a:prstGeom>
          <a:noFill/>
          <a:ln w="0">
            <a:noFill/>
          </a:ln>
        </p:spPr>
        <p:txBody>
          <a:bodyPr lIns="0" tIns="0" rIns="0" bIns="0" anchor="ctr">
            <a:noAutofit/>
          </a:bodyPr>
          <a:lstStyle/>
          <a:p>
            <a:pPr algn="r">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14</a:t>
            </a:r>
          </a:p>
        </p:txBody>
      </p:sp>
      <p:pic>
        <p:nvPicPr>
          <p:cNvPr id="17" name="그림 16"/>
          <p:cNvPicPr>
            <a:picLocks noChangeAspect="1"/>
          </p:cNvPicPr>
          <p:nvPr/>
        </p:nvPicPr>
        <p:blipFill>
          <a:blip r:embed="rId3"/>
          <a:stretch/>
        </p:blipFill>
        <p:spPr>
          <a:xfrm>
            <a:off x="495300" y="2834540"/>
            <a:ext cx="6191250" cy="1265120"/>
          </a:xfrm>
          <a:prstGeom prst="rect">
            <a:avLst/>
          </a:prstGeom>
        </p:spPr>
      </p:pic>
      <p:sp>
        <p:nvSpPr>
          <p:cNvPr id="7" name="직사각형 6">
            <a:extLst>
              <a:ext uri="{FF2B5EF4-FFF2-40B4-BE49-F238E27FC236}">
                <a16:creationId xmlns:a16="http://schemas.microsoft.com/office/drawing/2014/main" id="{B0045322-57FE-4276-9545-716D9C62D34C}"/>
              </a:ext>
            </a:extLst>
          </p:cNvPr>
          <p:cNvSpPr>
            <a:spLocks noGrp="1"/>
          </p:cNvSpPr>
          <p:nvPr/>
        </p:nvSpPr>
        <p:spPr>
          <a:xfrm>
            <a:off x="7334250" y="2085975"/>
            <a:ext cx="4362450" cy="400050"/>
          </a:xfrm>
          <a:prstGeom prst="rect">
            <a:avLst/>
          </a:prstGeom>
          <a:noFill/>
          <a:ln w="0">
            <a:noFill/>
          </a:ln>
        </p:spPr>
        <p:txBody>
          <a:bodyPr lIns="0" tIns="0" rIns="0" bIns="0" anchor="ctr">
            <a:noAutofit/>
          </a:bodyPr>
          <a:lstStyle/>
          <a:p>
            <a:pPr algn="l">
              <a:defRPr sz="1950" b="0">
                <a:solidFill>
                  <a:srgbClr val="202633"/>
                </a:solidFill>
                <a:latin typeface="Noto Sans KR"/>
                <a:ea typeface="Noto Sans KR"/>
                <a:cs typeface="Noto Sans KR"/>
              </a:defRPr>
            </a:pPr>
            <a:r>
              <a:rPr sz="1950" b="0">
                <a:solidFill>
                  <a:srgbClr val="202633"/>
                </a:solidFill>
                <a:latin typeface="Noto Sans KR"/>
                <a:ea typeface="Noto Sans KR"/>
                <a:cs typeface="Noto Sans KR"/>
              </a:rPr>
              <a:t>Type  =  Sine</a:t>
            </a:r>
          </a:p>
        </p:txBody>
      </p:sp>
      <p:sp>
        <p:nvSpPr>
          <p:cNvPr id="8" name="직사각형 7">
            <a:extLst>
              <a:ext uri="{FF2B5EF4-FFF2-40B4-BE49-F238E27FC236}">
                <a16:creationId xmlns:a16="http://schemas.microsoft.com/office/drawing/2014/main" id="{C12266CB-79E6-487F-A363-ADB2D8EA8581}"/>
              </a:ext>
            </a:extLst>
          </p:cNvPr>
          <p:cNvSpPr>
            <a:spLocks noGrp="1"/>
          </p:cNvSpPr>
          <p:nvPr/>
        </p:nvSpPr>
        <p:spPr>
          <a:xfrm>
            <a:off x="7334250" y="2705100"/>
            <a:ext cx="4362450" cy="400050"/>
          </a:xfrm>
          <a:prstGeom prst="rect">
            <a:avLst/>
          </a:prstGeom>
          <a:noFill/>
          <a:ln w="0">
            <a:noFill/>
          </a:ln>
        </p:spPr>
        <p:txBody>
          <a:bodyPr lIns="0" tIns="0" rIns="0" bIns="0" anchor="ctr">
            <a:noAutofit/>
          </a:bodyPr>
          <a:lstStyle/>
          <a:p>
            <a:pPr algn="l">
              <a:defRPr sz="1950" b="0">
                <a:solidFill>
                  <a:srgbClr val="202633"/>
                </a:solidFill>
                <a:latin typeface="Noto Sans KR"/>
                <a:ea typeface="Noto Sans KR"/>
                <a:cs typeface="Noto Sans KR"/>
              </a:defRPr>
            </a:pPr>
            <a:r>
              <a:rPr sz="1950" b="0">
                <a:solidFill>
                  <a:srgbClr val="202633"/>
                </a:solidFill>
                <a:latin typeface="Noto Sans KR"/>
                <a:ea typeface="Noto Sans KR"/>
                <a:cs typeface="Noto Sans KR"/>
              </a:rPr>
              <a:t>Base Frequency  =  110 Hz</a:t>
            </a:r>
          </a:p>
        </p:txBody>
      </p:sp>
      <p:sp>
        <p:nvSpPr>
          <p:cNvPr id="9" name="직사각형 8">
            <a:extLst>
              <a:ext uri="{FF2B5EF4-FFF2-40B4-BE49-F238E27FC236}">
                <a16:creationId xmlns:a16="http://schemas.microsoft.com/office/drawing/2014/main" id="{B90D860B-CA14-4528-8FC7-7AFC66F87437}"/>
              </a:ext>
            </a:extLst>
          </p:cNvPr>
          <p:cNvSpPr>
            <a:spLocks noGrp="1"/>
          </p:cNvSpPr>
          <p:nvPr/>
        </p:nvSpPr>
        <p:spPr>
          <a:xfrm>
            <a:off x="7334250" y="3324225"/>
            <a:ext cx="4362450" cy="400050"/>
          </a:xfrm>
          <a:prstGeom prst="rect">
            <a:avLst/>
          </a:prstGeom>
          <a:noFill/>
          <a:ln w="0">
            <a:noFill/>
          </a:ln>
        </p:spPr>
        <p:txBody>
          <a:bodyPr lIns="0" tIns="0" rIns="0" bIns="0" anchor="ctr">
            <a:noAutofit/>
          </a:bodyPr>
          <a:lstStyle/>
          <a:p>
            <a:pPr algn="l">
              <a:defRPr sz="1950" b="0">
                <a:solidFill>
                  <a:srgbClr val="202633"/>
                </a:solidFill>
                <a:latin typeface="Noto Sans KR"/>
                <a:ea typeface="Noto Sans KR"/>
                <a:cs typeface="Noto Sans KR"/>
              </a:defRPr>
            </a:pPr>
            <a:r>
              <a:rPr sz="1950" b="0">
                <a:solidFill>
                  <a:srgbClr val="202633"/>
                </a:solidFill>
                <a:latin typeface="Noto Sans KR"/>
                <a:ea typeface="Noto Sans KR"/>
                <a:cs typeface="Noto Sans KR"/>
              </a:rPr>
              <a:t>Amplitude  =  1</a:t>
            </a:r>
          </a:p>
        </p:txBody>
      </p:sp>
      <p:sp>
        <p:nvSpPr>
          <p:cNvPr id="10" name="직사각형 9">
            <a:extLst>
              <a:ext uri="{FF2B5EF4-FFF2-40B4-BE49-F238E27FC236}">
                <a16:creationId xmlns:a16="http://schemas.microsoft.com/office/drawing/2014/main" id="{418993AD-24BB-4715-AA2A-E2FC31EF3B51}"/>
              </a:ext>
            </a:extLst>
          </p:cNvPr>
          <p:cNvSpPr>
            <a:spLocks noGrp="1"/>
          </p:cNvSpPr>
          <p:nvPr/>
        </p:nvSpPr>
        <p:spPr>
          <a:xfrm>
            <a:off x="7334250" y="3943350"/>
            <a:ext cx="4362450" cy="400050"/>
          </a:xfrm>
          <a:prstGeom prst="rect">
            <a:avLst/>
          </a:prstGeom>
          <a:noFill/>
          <a:ln w="0">
            <a:noFill/>
          </a:ln>
        </p:spPr>
        <p:txBody>
          <a:bodyPr lIns="0" tIns="0" rIns="0" bIns="0" anchor="ctr">
            <a:noAutofit/>
          </a:bodyPr>
          <a:lstStyle/>
          <a:p>
            <a:pPr algn="l">
              <a:defRPr sz="1950" b="0">
                <a:solidFill>
                  <a:srgbClr val="202633"/>
                </a:solidFill>
                <a:latin typeface="Noto Sans KR"/>
                <a:ea typeface="Noto Sans KR"/>
                <a:cs typeface="Noto Sans KR"/>
              </a:defRPr>
            </a:pPr>
            <a:r>
              <a:rPr sz="1950" b="0">
                <a:solidFill>
                  <a:srgbClr val="202633"/>
                </a:solidFill>
                <a:latin typeface="Noto Sans KR"/>
                <a:ea typeface="Noto Sans KR"/>
                <a:cs typeface="Noto Sans KR"/>
              </a:rPr>
              <a:t>Sample Rate  =  44100</a:t>
            </a:r>
          </a:p>
        </p:txBody>
      </p:sp>
      <p:sp>
        <p:nvSpPr>
          <p:cNvPr id="11" name="직사각형 10">
            <a:extLst>
              <a:ext uri="{FF2B5EF4-FFF2-40B4-BE49-F238E27FC236}">
                <a16:creationId xmlns:a16="http://schemas.microsoft.com/office/drawing/2014/main" id="{04F94651-0261-4444-B1D4-E5DCBCF295AC}"/>
              </a:ext>
            </a:extLst>
          </p:cNvPr>
          <p:cNvSpPr>
            <a:spLocks noGrp="1"/>
          </p:cNvSpPr>
          <p:nvPr/>
        </p:nvSpPr>
        <p:spPr>
          <a:xfrm>
            <a:off x="495300" y="6038850"/>
            <a:ext cx="11201400" cy="400050"/>
          </a:xfrm>
          <a:prstGeom prst="rect">
            <a:avLst/>
          </a:prstGeom>
          <a:noFill/>
          <a:ln w="0">
            <a:noFill/>
          </a:ln>
        </p:spPr>
        <p:txBody>
          <a:bodyPr lIns="0" tIns="0" rIns="0" bIns="0" anchor="ctr">
            <a:noAutofit/>
          </a:bodyPr>
          <a:lstStyle/>
          <a:p>
            <a:pPr algn="l">
              <a:defRPr sz="1725" b="0">
                <a:solidFill>
                  <a:srgbClr val="645CE6"/>
                </a:solidFill>
                <a:latin typeface="Noto Sans KR"/>
                <a:ea typeface="Noto Sans KR"/>
                <a:cs typeface="Noto Sans KR"/>
              </a:defRPr>
            </a:pPr>
            <a:r>
              <a:rPr sz="1725" b="0">
                <a:solidFill>
                  <a:srgbClr val="645CE6"/>
                </a:solidFill>
                <a:latin typeface="Noto Sans KR"/>
                <a:ea typeface="Noto Sans KR"/>
                <a:cs typeface="Noto Sans KR"/>
              </a:rPr>
              <a:t>110 Hz는 소리의 음높이입니다. 화면의 속도는 speed가 정합니다.</a:t>
            </a:r>
          </a:p>
        </p:txBody>
      </p:sp>
    </p:spTree>
    <p:extLst>
      <p:ext uri="{BB962C8B-B14F-4D97-AF65-F5344CB8AC3E}">
        <p14:creationId xmlns:p14="http://schemas.microsoft.com/office/powerpoint/2010/main" val="34653228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직사각형 12">
            <a:extLst>
              <a:ext uri="{FF2B5EF4-FFF2-40B4-BE49-F238E27FC236}">
                <a16:creationId xmlns:a16="http://schemas.microsoft.com/office/drawing/2014/main" id="{D0CCB0D8-BE6F-42DD-9A8F-B27E0530BDE6}"/>
              </a:ext>
            </a:extLst>
          </p:cNvPr>
          <p:cNvSpPr>
            <a:spLocks noGrp="1"/>
          </p:cNvSpPr>
          <p:nvPr/>
        </p:nvSpPr>
        <p:spPr>
          <a:xfrm>
            <a:off x="495300" y="209550"/>
            <a:ext cx="6500000" cy="266700"/>
          </a:xfrm>
          <a:prstGeom prst="rect">
            <a:avLst/>
          </a:prstGeom>
          <a:noFill/>
          <a:ln w="0">
            <a:noFill/>
          </a:ln>
        </p:spPr>
        <p:txBody>
          <a:bodyPr lIns="0" tIns="0" rIns="0" bIns="0" anchor="ctr">
            <a:noAutofit/>
          </a:bodyPr>
          <a:lstStyle/>
          <a:p>
            <a:pPr algn="l">
              <a:defRPr sz="1350" b="0">
                <a:solidFill>
                  <a:srgbClr val="645CE6"/>
                </a:solidFill>
                <a:latin typeface="Noto Sans KR"/>
                <a:ea typeface="Noto Sans KR"/>
                <a:cs typeface="Noto Sans KR"/>
              </a:defRPr>
            </a:pPr>
            <a:r>
              <a:rPr sz="1350" b="0">
                <a:solidFill>
                  <a:srgbClr val="645CE6"/>
                </a:solidFill>
                <a:latin typeface="Noto Sans KR"/>
                <a:ea typeface="Noto Sans KR"/>
                <a:cs typeface="Noto Sans KR"/>
              </a:rPr>
              <a:t>W03 / 물결 실습</a:t>
            </a:r>
          </a:p>
        </p:txBody>
      </p:sp>
      <p:sp>
        <p:nvSpPr>
          <p:cNvPr id="2" name="직사각형 1">
            <a:extLst>
              <a:ext uri="{FF2B5EF4-FFF2-40B4-BE49-F238E27FC236}">
                <a16:creationId xmlns:a16="http://schemas.microsoft.com/office/drawing/2014/main" id="{5CDD2046-952D-416B-8451-987121E705D1}"/>
              </a:ext>
            </a:extLst>
          </p:cNvPr>
          <p:cNvSpPr>
            <a:spLocks noGrp="1"/>
          </p:cNvSpPr>
          <p:nvPr/>
        </p:nvSpPr>
        <p:spPr>
          <a:xfrm>
            <a:off x="495300" y="619125"/>
            <a:ext cx="11201400" cy="600075"/>
          </a:xfrm>
          <a:prstGeom prst="rect">
            <a:avLst/>
          </a:prstGeom>
          <a:noFill/>
          <a:ln w="0">
            <a:noFill/>
          </a:ln>
        </p:spPr>
        <p:txBody>
          <a:bodyPr lIns="0" tIns="0" rIns="0" bIns="0" anchor="ctr">
            <a:noAutofit/>
          </a:bodyPr>
          <a:lstStyle/>
          <a:p>
            <a:pPr algn="l">
              <a:defRPr sz="2850" b="1">
                <a:solidFill>
                  <a:srgbClr val="202633"/>
                </a:solidFill>
                <a:latin typeface="Noto Sans KR"/>
                <a:ea typeface="Noto Sans KR"/>
                <a:cs typeface="Noto Sans KR"/>
              </a:defRPr>
            </a:pPr>
            <a:r>
              <a:rPr sz="2850" b="1">
                <a:solidFill>
                  <a:srgbClr val="202633"/>
                </a:solidFill>
                <a:latin typeface="Noto Sans KR"/>
                <a:ea typeface="Noto Sans KR"/>
                <a:cs typeface="Noto Sans KR"/>
              </a:rPr>
              <a:t>volume · 소리와 물결의 크기</a:t>
            </a:r>
          </a:p>
        </p:txBody>
      </p:sp>
      <p:sp>
        <p:nvSpPr>
          <p:cNvPr id="3" name="직사각형 2">
            <a:extLst>
              <a:ext uri="{FF2B5EF4-FFF2-40B4-BE49-F238E27FC236}">
                <a16:creationId xmlns:a16="http://schemas.microsoft.com/office/drawing/2014/main" id="{68C3AB2B-7445-4A8C-8B9C-19E2F2282456}"/>
              </a:ext>
            </a:extLst>
          </p:cNvPr>
          <p:cNvSpPr>
            <a:spLocks noGrp="1"/>
          </p:cNvSpPr>
          <p:nvPr/>
        </p:nvSpPr>
        <p:spPr>
          <a:xfrm>
            <a:off x="495300" y="1257300"/>
            <a:ext cx="11201400" cy="361950"/>
          </a:xfrm>
          <a:prstGeom prst="rect">
            <a:avLst/>
          </a:prstGeom>
          <a:noFill/>
          <a:ln w="0">
            <a:noFill/>
          </a:ln>
        </p:spPr>
        <p:txBody>
          <a:bodyPr lIns="0" tIns="0" rIns="0" bIns="0" anchor="ctr">
            <a:noAutofit/>
          </a:bodyPr>
          <a:lstStyle/>
          <a:p>
            <a:pPr algn="l">
              <a:defRPr sz="1650" b="0">
                <a:solidFill>
                  <a:srgbClr val="626B76"/>
                </a:solidFill>
                <a:latin typeface="Noto Sans KR"/>
                <a:ea typeface="Noto Sans KR"/>
                <a:cs typeface="Noto Sans KR"/>
              </a:defRPr>
            </a:pPr>
            <a:r>
              <a:rPr sz="1650" b="0">
                <a:solidFill>
                  <a:srgbClr val="626B76"/>
                </a:solidFill>
                <a:latin typeface="Noto Sans KR"/>
                <a:ea typeface="Noto Sans KR"/>
                <a:cs typeface="Noto Sans KR"/>
              </a:rPr>
              <a:t>Math CHOP의 Multiply만 변경 · 위상과 카메라 고정</a:t>
            </a:r>
          </a:p>
        </p:txBody>
      </p:sp>
      <p:sp>
        <p:nvSpPr>
          <p:cNvPr id="4" name="직사각형 3">
            <a:extLst>
              <a:ext uri="{FF2B5EF4-FFF2-40B4-BE49-F238E27FC236}">
                <a16:creationId xmlns:a16="http://schemas.microsoft.com/office/drawing/2014/main" id="{1CB72F04-A349-47A5-8569-AD43710D9094}"/>
              </a:ext>
            </a:extLst>
          </p:cNvPr>
          <p:cNvSpPr>
            <a:spLocks noGrp="1"/>
          </p:cNvSpPr>
          <p:nvPr/>
        </p:nvSpPr>
        <p:spPr>
          <a:xfrm>
            <a:off x="495300" y="6515100"/>
            <a:ext cx="10382250" cy="219075"/>
          </a:xfrm>
          <a:prstGeom prst="rect">
            <a:avLst/>
          </a:prstGeom>
          <a:noFill/>
          <a:ln w="0">
            <a:noFill/>
          </a:ln>
        </p:spPr>
        <p:txBody>
          <a:bodyPr lIns="0" tIns="0" rIns="0" bIns="0" anchor="ctr">
            <a:noAutofit/>
          </a:bodyPr>
          <a:lstStyle/>
          <a:p>
            <a:pPr algn="l">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단국대학교 · TouchDesigner 3주차 · 초보용 물결</a:t>
            </a:r>
          </a:p>
        </p:txBody>
      </p:sp>
      <p:sp>
        <p:nvSpPr>
          <p:cNvPr id="5" name="직사각형 4">
            <a:extLst>
              <a:ext uri="{FF2B5EF4-FFF2-40B4-BE49-F238E27FC236}">
                <a16:creationId xmlns:a16="http://schemas.microsoft.com/office/drawing/2014/main" id="{408B40FC-4768-4315-B1B5-D8479CF3B13D}"/>
              </a:ext>
            </a:extLst>
          </p:cNvPr>
          <p:cNvSpPr>
            <a:spLocks noGrp="1"/>
          </p:cNvSpPr>
          <p:nvPr/>
        </p:nvSpPr>
        <p:spPr>
          <a:xfrm>
            <a:off x="11049000" y="6515100"/>
            <a:ext cx="647700" cy="219075"/>
          </a:xfrm>
          <a:prstGeom prst="rect">
            <a:avLst/>
          </a:prstGeom>
          <a:noFill/>
          <a:ln w="0">
            <a:noFill/>
          </a:ln>
        </p:spPr>
        <p:txBody>
          <a:bodyPr lIns="0" tIns="0" rIns="0" bIns="0" anchor="ctr">
            <a:noAutofit/>
          </a:bodyPr>
          <a:lstStyle/>
          <a:p>
            <a:pPr algn="r">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15</a:t>
            </a:r>
          </a:p>
        </p:txBody>
      </p:sp>
      <p:pic>
        <p:nvPicPr>
          <p:cNvPr id="18" name="그림 17"/>
          <p:cNvPicPr>
            <a:picLocks noChangeAspect="1"/>
          </p:cNvPicPr>
          <p:nvPr/>
        </p:nvPicPr>
        <p:blipFill>
          <a:blip r:embed="rId3"/>
          <a:stretch/>
        </p:blipFill>
        <p:spPr>
          <a:xfrm>
            <a:off x="495300" y="1895475"/>
            <a:ext cx="3524250" cy="3524250"/>
          </a:xfrm>
          <a:prstGeom prst="rect">
            <a:avLst/>
          </a:prstGeom>
        </p:spPr>
      </p:pic>
      <p:sp>
        <p:nvSpPr>
          <p:cNvPr id="7" name="직사각형 6">
            <a:extLst>
              <a:ext uri="{FF2B5EF4-FFF2-40B4-BE49-F238E27FC236}">
                <a16:creationId xmlns:a16="http://schemas.microsoft.com/office/drawing/2014/main" id="{A5504D67-8453-4B26-8B7B-62498A65CD2B}"/>
              </a:ext>
            </a:extLst>
          </p:cNvPr>
          <p:cNvSpPr>
            <a:spLocks noGrp="1"/>
          </p:cNvSpPr>
          <p:nvPr/>
        </p:nvSpPr>
        <p:spPr>
          <a:xfrm>
            <a:off x="495300" y="5505450"/>
            <a:ext cx="3524250" cy="400050"/>
          </a:xfrm>
          <a:prstGeom prst="rect">
            <a:avLst/>
          </a:prstGeom>
          <a:noFill/>
          <a:ln w="0">
            <a:noFill/>
          </a:ln>
        </p:spPr>
        <p:txBody>
          <a:bodyPr lIns="0" tIns="0" rIns="0" bIns="0" anchor="ctr">
            <a:noAutofit/>
          </a:bodyPr>
          <a:lstStyle/>
          <a:p>
            <a:pPr algn="ctr">
              <a:defRPr sz="1950" b="1">
                <a:solidFill>
                  <a:srgbClr val="202633"/>
                </a:solidFill>
                <a:latin typeface="Noto Sans KR"/>
                <a:ea typeface="Noto Sans KR"/>
                <a:cs typeface="Noto Sans KR"/>
              </a:defRPr>
            </a:pPr>
            <a:r>
              <a:rPr sz="1950" b="1">
                <a:solidFill>
                  <a:srgbClr val="202633"/>
                </a:solidFill>
                <a:latin typeface="Noto Sans KR"/>
                <a:ea typeface="Noto Sans KR"/>
                <a:cs typeface="Noto Sans KR"/>
              </a:rPr>
              <a:t>Multiply = 0</a:t>
            </a:r>
          </a:p>
        </p:txBody>
      </p:sp>
      <p:pic>
        <p:nvPicPr>
          <p:cNvPr id="20" name="그림 19"/>
          <p:cNvPicPr>
            <a:picLocks noChangeAspect="1"/>
          </p:cNvPicPr>
          <p:nvPr/>
        </p:nvPicPr>
        <p:blipFill>
          <a:blip r:embed="rId4"/>
          <a:stretch/>
        </p:blipFill>
        <p:spPr>
          <a:xfrm>
            <a:off x="4267200" y="1895475"/>
            <a:ext cx="3524250" cy="3524250"/>
          </a:xfrm>
          <a:prstGeom prst="rect">
            <a:avLst/>
          </a:prstGeom>
        </p:spPr>
      </p:pic>
      <p:sp>
        <p:nvSpPr>
          <p:cNvPr id="9" name="직사각형 8">
            <a:extLst>
              <a:ext uri="{FF2B5EF4-FFF2-40B4-BE49-F238E27FC236}">
                <a16:creationId xmlns:a16="http://schemas.microsoft.com/office/drawing/2014/main" id="{10E4F463-45AB-41BC-AF9C-A215339EECB4}"/>
              </a:ext>
            </a:extLst>
          </p:cNvPr>
          <p:cNvSpPr>
            <a:spLocks noGrp="1"/>
          </p:cNvSpPr>
          <p:nvPr/>
        </p:nvSpPr>
        <p:spPr>
          <a:xfrm>
            <a:off x="4267200" y="5505450"/>
            <a:ext cx="3524250" cy="400050"/>
          </a:xfrm>
          <a:prstGeom prst="rect">
            <a:avLst/>
          </a:prstGeom>
          <a:noFill/>
          <a:ln w="0">
            <a:noFill/>
          </a:ln>
        </p:spPr>
        <p:txBody>
          <a:bodyPr lIns="0" tIns="0" rIns="0" bIns="0" anchor="ctr">
            <a:noAutofit/>
          </a:bodyPr>
          <a:lstStyle/>
          <a:p>
            <a:pPr algn="ctr">
              <a:defRPr sz="1950" b="1">
                <a:solidFill>
                  <a:srgbClr val="202633"/>
                </a:solidFill>
                <a:latin typeface="Noto Sans KR"/>
                <a:ea typeface="Noto Sans KR"/>
                <a:cs typeface="Noto Sans KR"/>
              </a:defRPr>
            </a:pPr>
            <a:r>
              <a:rPr sz="1950" b="1">
                <a:solidFill>
                  <a:srgbClr val="202633"/>
                </a:solidFill>
                <a:latin typeface="Noto Sans KR"/>
                <a:ea typeface="Noto Sans KR"/>
                <a:cs typeface="Noto Sans KR"/>
              </a:rPr>
              <a:t>Multiply = 0.3</a:t>
            </a:r>
          </a:p>
        </p:txBody>
      </p:sp>
      <p:pic>
        <p:nvPicPr>
          <p:cNvPr id="22" name="그림 21"/>
          <p:cNvPicPr>
            <a:picLocks noChangeAspect="1"/>
          </p:cNvPicPr>
          <p:nvPr/>
        </p:nvPicPr>
        <p:blipFill>
          <a:blip r:embed="rId5"/>
          <a:stretch/>
        </p:blipFill>
        <p:spPr>
          <a:xfrm>
            <a:off x="8039100" y="1895475"/>
            <a:ext cx="3524250" cy="3524250"/>
          </a:xfrm>
          <a:prstGeom prst="rect">
            <a:avLst/>
          </a:prstGeom>
        </p:spPr>
      </p:pic>
      <p:sp>
        <p:nvSpPr>
          <p:cNvPr id="11" name="직사각형 10">
            <a:extLst>
              <a:ext uri="{FF2B5EF4-FFF2-40B4-BE49-F238E27FC236}">
                <a16:creationId xmlns:a16="http://schemas.microsoft.com/office/drawing/2014/main" id="{1A8B82BD-0CF7-4F4F-990D-5EBD29A09B07}"/>
              </a:ext>
            </a:extLst>
          </p:cNvPr>
          <p:cNvSpPr>
            <a:spLocks noGrp="1"/>
          </p:cNvSpPr>
          <p:nvPr/>
        </p:nvSpPr>
        <p:spPr>
          <a:xfrm>
            <a:off x="8039100" y="5505450"/>
            <a:ext cx="3524250" cy="400050"/>
          </a:xfrm>
          <a:prstGeom prst="rect">
            <a:avLst/>
          </a:prstGeom>
          <a:noFill/>
          <a:ln w="0">
            <a:noFill/>
          </a:ln>
        </p:spPr>
        <p:txBody>
          <a:bodyPr lIns="0" tIns="0" rIns="0" bIns="0" anchor="ctr">
            <a:noAutofit/>
          </a:bodyPr>
          <a:lstStyle/>
          <a:p>
            <a:pPr algn="ctr">
              <a:defRPr sz="1950" b="1">
                <a:solidFill>
                  <a:srgbClr val="202633"/>
                </a:solidFill>
                <a:latin typeface="Noto Sans KR"/>
                <a:ea typeface="Noto Sans KR"/>
                <a:cs typeface="Noto Sans KR"/>
              </a:defRPr>
            </a:pPr>
            <a:r>
              <a:rPr sz="1950" b="1">
                <a:solidFill>
                  <a:srgbClr val="202633"/>
                </a:solidFill>
                <a:latin typeface="Noto Sans KR"/>
                <a:ea typeface="Noto Sans KR"/>
                <a:cs typeface="Noto Sans KR"/>
              </a:rPr>
              <a:t>Multiply = 0.8</a:t>
            </a:r>
          </a:p>
        </p:txBody>
      </p:sp>
      <p:sp>
        <p:nvSpPr>
          <p:cNvPr id="12" name="직사각형 11">
            <a:extLst>
              <a:ext uri="{FF2B5EF4-FFF2-40B4-BE49-F238E27FC236}">
                <a16:creationId xmlns:a16="http://schemas.microsoft.com/office/drawing/2014/main" id="{FBDD9A58-BCE1-4A24-BF29-4569A2888B44}"/>
              </a:ext>
            </a:extLst>
          </p:cNvPr>
          <p:cNvSpPr>
            <a:spLocks noGrp="1"/>
          </p:cNvSpPr>
          <p:nvPr/>
        </p:nvSpPr>
        <p:spPr>
          <a:xfrm>
            <a:off x="495300" y="6038850"/>
            <a:ext cx="11201400" cy="400050"/>
          </a:xfrm>
          <a:prstGeom prst="rect">
            <a:avLst/>
          </a:prstGeom>
          <a:noFill/>
          <a:ln w="0">
            <a:noFill/>
          </a:ln>
        </p:spPr>
        <p:txBody>
          <a:bodyPr lIns="0" tIns="0" rIns="0" bIns="0" anchor="ctr">
            <a:noAutofit/>
          </a:bodyPr>
          <a:lstStyle/>
          <a:p>
            <a:pPr algn="l">
              <a:defRPr sz="1725" b="0">
                <a:solidFill>
                  <a:srgbClr val="645CE6"/>
                </a:solidFill>
                <a:latin typeface="Noto Sans KR"/>
                <a:ea typeface="Noto Sans KR"/>
                <a:cs typeface="Noto Sans KR"/>
              </a:defRPr>
            </a:pPr>
            <a:r>
              <a:rPr sz="1725" b="0">
                <a:solidFill>
                  <a:srgbClr val="645CE6"/>
                </a:solidFill>
                <a:latin typeface="Noto Sans KR"/>
                <a:ea typeface="Noto Sans KR"/>
                <a:cs typeface="Noto Sans KR"/>
              </a:rPr>
              <a:t>예측: Multiply를 두 배로 바꾸면 height 이미지의 밝기는 어떻게 될까?</a:t>
            </a:r>
          </a:p>
        </p:txBody>
      </p:sp>
    </p:spTree>
    <p:extLst>
      <p:ext uri="{BB962C8B-B14F-4D97-AF65-F5344CB8AC3E}">
        <p14:creationId xmlns:p14="http://schemas.microsoft.com/office/powerpoint/2010/main" val="24757372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직사각형 11">
            <a:extLst>
              <a:ext uri="{FF2B5EF4-FFF2-40B4-BE49-F238E27FC236}">
                <a16:creationId xmlns:a16="http://schemas.microsoft.com/office/drawing/2014/main" id="{9C33CCC3-DF3A-4EAF-90E7-107A2B102C4A}"/>
              </a:ext>
            </a:extLst>
          </p:cNvPr>
          <p:cNvSpPr>
            <a:spLocks noGrp="1"/>
          </p:cNvSpPr>
          <p:nvPr/>
        </p:nvSpPr>
        <p:spPr>
          <a:xfrm>
            <a:off x="495300" y="209550"/>
            <a:ext cx="6500000" cy="266700"/>
          </a:xfrm>
          <a:prstGeom prst="rect">
            <a:avLst/>
          </a:prstGeom>
          <a:noFill/>
          <a:ln w="0">
            <a:noFill/>
          </a:ln>
        </p:spPr>
        <p:txBody>
          <a:bodyPr lIns="0" tIns="0" rIns="0" bIns="0" anchor="ctr">
            <a:noAutofit/>
          </a:bodyPr>
          <a:lstStyle/>
          <a:p>
            <a:pPr algn="l">
              <a:defRPr sz="1350" b="0">
                <a:solidFill>
                  <a:srgbClr val="645CE6"/>
                </a:solidFill>
                <a:latin typeface="Noto Sans KR"/>
                <a:ea typeface="Noto Sans KR"/>
                <a:cs typeface="Noto Sans KR"/>
              </a:defRPr>
            </a:pPr>
            <a:r>
              <a:rPr sz="1350" b="0">
                <a:solidFill>
                  <a:srgbClr val="645CE6"/>
                </a:solidFill>
                <a:latin typeface="Noto Sans KR"/>
                <a:ea typeface="Noto Sans KR"/>
                <a:cs typeface="Noto Sans KR"/>
              </a:rPr>
              <a:t>W03 / 물결 실습</a:t>
            </a:r>
          </a:p>
        </p:txBody>
      </p:sp>
      <p:sp>
        <p:nvSpPr>
          <p:cNvPr id="2" name="직사각형 1">
            <a:extLst>
              <a:ext uri="{FF2B5EF4-FFF2-40B4-BE49-F238E27FC236}">
                <a16:creationId xmlns:a16="http://schemas.microsoft.com/office/drawing/2014/main" id="{6BDFB0EC-1FC9-4D59-B1A7-112EB12B63C0}"/>
              </a:ext>
            </a:extLst>
          </p:cNvPr>
          <p:cNvSpPr>
            <a:spLocks noGrp="1"/>
          </p:cNvSpPr>
          <p:nvPr/>
        </p:nvSpPr>
        <p:spPr>
          <a:xfrm>
            <a:off x="495300" y="619125"/>
            <a:ext cx="11201400" cy="600075"/>
          </a:xfrm>
          <a:prstGeom prst="rect">
            <a:avLst/>
          </a:prstGeom>
          <a:noFill/>
          <a:ln w="0">
            <a:noFill/>
          </a:ln>
        </p:spPr>
        <p:txBody>
          <a:bodyPr lIns="0" tIns="0" rIns="0" bIns="0" anchor="ctr">
            <a:noAutofit/>
          </a:bodyPr>
          <a:lstStyle/>
          <a:p>
            <a:pPr algn="l">
              <a:defRPr sz="2850" b="1">
                <a:solidFill>
                  <a:srgbClr val="202633"/>
                </a:solidFill>
                <a:latin typeface="Noto Sans KR"/>
                <a:ea typeface="Noto Sans KR"/>
                <a:cs typeface="Noto Sans KR"/>
              </a:defRPr>
            </a:pPr>
            <a:r>
              <a:rPr sz="2850" b="1">
                <a:solidFill>
                  <a:srgbClr val="202633"/>
                </a:solidFill>
                <a:latin typeface="Noto Sans KR"/>
                <a:ea typeface="Noto Sans KR"/>
                <a:cs typeface="Noto Sans KR"/>
              </a:rPr>
              <a:t>rms · 오디오 신호의 크기를 숫자로 읽기</a:t>
            </a:r>
          </a:p>
        </p:txBody>
      </p:sp>
      <p:sp>
        <p:nvSpPr>
          <p:cNvPr id="3" name="직사각형 2">
            <a:extLst>
              <a:ext uri="{FF2B5EF4-FFF2-40B4-BE49-F238E27FC236}">
                <a16:creationId xmlns:a16="http://schemas.microsoft.com/office/drawing/2014/main" id="{4C44D704-BC1A-444F-A501-DBC99D2A2651}"/>
              </a:ext>
            </a:extLst>
          </p:cNvPr>
          <p:cNvSpPr>
            <a:spLocks noGrp="1"/>
          </p:cNvSpPr>
          <p:nvPr/>
        </p:nvSpPr>
        <p:spPr>
          <a:xfrm>
            <a:off x="495300" y="1257300"/>
            <a:ext cx="11201400" cy="361950"/>
          </a:xfrm>
          <a:prstGeom prst="rect">
            <a:avLst/>
          </a:prstGeom>
          <a:noFill/>
          <a:ln w="0">
            <a:noFill/>
          </a:ln>
        </p:spPr>
        <p:txBody>
          <a:bodyPr lIns="0" tIns="0" rIns="0" bIns="0" anchor="ctr">
            <a:noAutofit/>
          </a:bodyPr>
          <a:lstStyle/>
          <a:p>
            <a:pPr algn="l">
              <a:defRPr sz="1650" b="0">
                <a:solidFill>
                  <a:srgbClr val="626B76"/>
                </a:solidFill>
                <a:latin typeface="Noto Sans KR"/>
                <a:ea typeface="Noto Sans KR"/>
                <a:cs typeface="Noto Sans KR"/>
              </a:defRPr>
            </a:pPr>
            <a:r>
              <a:rPr sz="1650" b="0">
                <a:solidFill>
                  <a:srgbClr val="626B76"/>
                </a:solidFill>
                <a:latin typeface="Noto Sans KR"/>
                <a:ea typeface="Noto Sans KR"/>
                <a:cs typeface="Noto Sans KR"/>
              </a:rPr>
              <a:t>Analyze CHOP · Function = RMS Power</a:t>
            </a:r>
          </a:p>
        </p:txBody>
      </p:sp>
      <p:sp>
        <p:nvSpPr>
          <p:cNvPr id="4" name="직사각형 3">
            <a:extLst>
              <a:ext uri="{FF2B5EF4-FFF2-40B4-BE49-F238E27FC236}">
                <a16:creationId xmlns:a16="http://schemas.microsoft.com/office/drawing/2014/main" id="{38D51A09-7401-47A0-9172-F6FBC95952B0}"/>
              </a:ext>
            </a:extLst>
          </p:cNvPr>
          <p:cNvSpPr>
            <a:spLocks noGrp="1"/>
          </p:cNvSpPr>
          <p:nvPr/>
        </p:nvSpPr>
        <p:spPr>
          <a:xfrm>
            <a:off x="495300" y="6515100"/>
            <a:ext cx="10382250" cy="219075"/>
          </a:xfrm>
          <a:prstGeom prst="rect">
            <a:avLst/>
          </a:prstGeom>
          <a:noFill/>
          <a:ln w="0">
            <a:noFill/>
          </a:ln>
        </p:spPr>
        <p:txBody>
          <a:bodyPr lIns="0" tIns="0" rIns="0" bIns="0" anchor="ctr">
            <a:noAutofit/>
          </a:bodyPr>
          <a:lstStyle/>
          <a:p>
            <a:pPr algn="l">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단국대학교 · TouchDesigner 3주차 · 초보용 물결</a:t>
            </a:r>
          </a:p>
        </p:txBody>
      </p:sp>
      <p:sp>
        <p:nvSpPr>
          <p:cNvPr id="5" name="직사각형 4">
            <a:extLst>
              <a:ext uri="{FF2B5EF4-FFF2-40B4-BE49-F238E27FC236}">
                <a16:creationId xmlns:a16="http://schemas.microsoft.com/office/drawing/2014/main" id="{345FD581-6589-47F4-BA56-69B6D73F6448}"/>
              </a:ext>
            </a:extLst>
          </p:cNvPr>
          <p:cNvSpPr>
            <a:spLocks noGrp="1"/>
          </p:cNvSpPr>
          <p:nvPr/>
        </p:nvSpPr>
        <p:spPr>
          <a:xfrm>
            <a:off x="11049000" y="6515100"/>
            <a:ext cx="647700" cy="219075"/>
          </a:xfrm>
          <a:prstGeom prst="rect">
            <a:avLst/>
          </a:prstGeom>
          <a:noFill/>
          <a:ln w="0">
            <a:noFill/>
          </a:ln>
        </p:spPr>
        <p:txBody>
          <a:bodyPr lIns="0" tIns="0" rIns="0" bIns="0" anchor="ctr">
            <a:noAutofit/>
          </a:bodyPr>
          <a:lstStyle/>
          <a:p>
            <a:pPr algn="r">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16</a:t>
            </a:r>
          </a:p>
        </p:txBody>
      </p:sp>
      <p:pic>
        <p:nvPicPr>
          <p:cNvPr id="17" name="그림 16"/>
          <p:cNvPicPr>
            <a:picLocks noChangeAspect="1"/>
          </p:cNvPicPr>
          <p:nvPr/>
        </p:nvPicPr>
        <p:blipFill>
          <a:blip r:embed="rId3"/>
          <a:stretch/>
        </p:blipFill>
        <p:spPr>
          <a:xfrm>
            <a:off x="495300" y="2425172"/>
            <a:ext cx="6096000" cy="1245656"/>
          </a:xfrm>
          <a:prstGeom prst="rect">
            <a:avLst/>
          </a:prstGeom>
        </p:spPr>
      </p:pic>
      <p:sp>
        <p:nvSpPr>
          <p:cNvPr id="7" name="직사각형 6">
            <a:extLst>
              <a:ext uri="{FF2B5EF4-FFF2-40B4-BE49-F238E27FC236}">
                <a16:creationId xmlns:a16="http://schemas.microsoft.com/office/drawing/2014/main" id="{BA08A396-C338-4D51-8C2D-647BC90A338E}"/>
              </a:ext>
            </a:extLst>
          </p:cNvPr>
          <p:cNvSpPr>
            <a:spLocks noGrp="1"/>
          </p:cNvSpPr>
          <p:nvPr/>
        </p:nvSpPr>
        <p:spPr>
          <a:xfrm>
            <a:off x="7143750" y="2095500"/>
            <a:ext cx="4552950" cy="400050"/>
          </a:xfrm>
          <a:prstGeom prst="rect">
            <a:avLst/>
          </a:prstGeom>
          <a:noFill/>
          <a:ln w="0">
            <a:noFill/>
          </a:ln>
        </p:spPr>
        <p:txBody>
          <a:bodyPr lIns="0" tIns="0" rIns="0" bIns="0" anchor="ctr">
            <a:noAutofit/>
          </a:bodyPr>
          <a:lstStyle/>
          <a:p>
            <a:pPr algn="l">
              <a:defRPr sz="1875" b="0">
                <a:solidFill>
                  <a:srgbClr val="202633"/>
                </a:solidFill>
                <a:latin typeface="Noto Sans KR"/>
                <a:ea typeface="Noto Sans KR"/>
                <a:cs typeface="Noto Sans KR"/>
              </a:defRPr>
            </a:pPr>
            <a:r>
              <a:rPr sz="1875" b="0">
                <a:solidFill>
                  <a:srgbClr val="202633"/>
                </a:solidFill>
                <a:latin typeface="Noto Sans KR"/>
                <a:ea typeface="Noto Sans KR"/>
                <a:cs typeface="Noto Sans KR"/>
              </a:rPr>
              <a:t>입력: 빠르게 오르내리는 오디오</a:t>
            </a:r>
          </a:p>
        </p:txBody>
      </p:sp>
      <p:sp>
        <p:nvSpPr>
          <p:cNvPr id="8" name="직사각형 7">
            <a:extLst>
              <a:ext uri="{FF2B5EF4-FFF2-40B4-BE49-F238E27FC236}">
                <a16:creationId xmlns:a16="http://schemas.microsoft.com/office/drawing/2014/main" id="{AE754796-5205-4C37-ADF5-99CEEDA4EB0A}"/>
              </a:ext>
            </a:extLst>
          </p:cNvPr>
          <p:cNvSpPr>
            <a:spLocks noGrp="1"/>
          </p:cNvSpPr>
          <p:nvPr/>
        </p:nvSpPr>
        <p:spPr>
          <a:xfrm>
            <a:off x="7143750" y="2933700"/>
            <a:ext cx="4552950" cy="400050"/>
          </a:xfrm>
          <a:prstGeom prst="rect">
            <a:avLst/>
          </a:prstGeom>
          <a:noFill/>
          <a:ln w="0">
            <a:noFill/>
          </a:ln>
        </p:spPr>
        <p:txBody>
          <a:bodyPr lIns="0" tIns="0" rIns="0" bIns="0" anchor="ctr">
            <a:noAutofit/>
          </a:bodyPr>
          <a:lstStyle/>
          <a:p>
            <a:pPr algn="l">
              <a:defRPr sz="1875" b="0">
                <a:solidFill>
                  <a:srgbClr val="202633"/>
                </a:solidFill>
                <a:latin typeface="Noto Sans KR"/>
                <a:ea typeface="Noto Sans KR"/>
                <a:cs typeface="Noto Sans KR"/>
              </a:defRPr>
            </a:pPr>
            <a:r>
              <a:rPr sz="1875" b="0">
                <a:solidFill>
                  <a:srgbClr val="202633"/>
                </a:solidFill>
                <a:latin typeface="Noto Sans KR"/>
                <a:ea typeface="Noto Sans KR"/>
                <a:cs typeface="Noto Sans KR"/>
              </a:rPr>
              <a:t>출력: 그 구간의 크기를 나타내는 값</a:t>
            </a:r>
          </a:p>
        </p:txBody>
      </p:sp>
      <p:sp>
        <p:nvSpPr>
          <p:cNvPr id="9" name="직사각형 8">
            <a:extLst>
              <a:ext uri="{FF2B5EF4-FFF2-40B4-BE49-F238E27FC236}">
                <a16:creationId xmlns:a16="http://schemas.microsoft.com/office/drawing/2014/main" id="{6E21DD64-8FE8-44E1-97CE-619CC6FFBE2F}"/>
              </a:ext>
            </a:extLst>
          </p:cNvPr>
          <p:cNvSpPr>
            <a:spLocks noGrp="1"/>
          </p:cNvSpPr>
          <p:nvPr/>
        </p:nvSpPr>
        <p:spPr>
          <a:xfrm>
            <a:off x="7143750" y="3771900"/>
            <a:ext cx="4552950" cy="400050"/>
          </a:xfrm>
          <a:prstGeom prst="rect">
            <a:avLst/>
          </a:prstGeom>
          <a:noFill/>
          <a:ln w="0">
            <a:noFill/>
          </a:ln>
        </p:spPr>
        <p:txBody>
          <a:bodyPr lIns="0" tIns="0" rIns="0" bIns="0" anchor="ctr">
            <a:noAutofit/>
          </a:bodyPr>
          <a:lstStyle/>
          <a:p>
            <a:pPr algn="l">
              <a:defRPr sz="1875" b="0">
                <a:solidFill>
                  <a:srgbClr val="202633"/>
                </a:solidFill>
                <a:latin typeface="Noto Sans KR"/>
                <a:ea typeface="Noto Sans KR"/>
                <a:cs typeface="Noto Sans KR"/>
              </a:defRPr>
            </a:pPr>
            <a:r>
              <a:rPr sz="1875" b="0">
                <a:solidFill>
                  <a:srgbClr val="202633"/>
                </a:solidFill>
                <a:latin typeface="Noto Sans KR"/>
                <a:ea typeface="Noto Sans KR"/>
                <a:cs typeface="Noto Sans KR"/>
              </a:rPr>
              <a:t>이 값을 물결 높이에 연결합니다.</a:t>
            </a:r>
          </a:p>
        </p:txBody>
      </p:sp>
      <p:sp>
        <p:nvSpPr>
          <p:cNvPr id="10" name="직사각형 9">
            <a:extLst>
              <a:ext uri="{FF2B5EF4-FFF2-40B4-BE49-F238E27FC236}">
                <a16:creationId xmlns:a16="http://schemas.microsoft.com/office/drawing/2014/main" id="{3121D8F2-71D2-4C81-9720-9ABD2036F9D0}"/>
              </a:ext>
            </a:extLst>
          </p:cNvPr>
          <p:cNvSpPr>
            <a:spLocks noGrp="1"/>
          </p:cNvSpPr>
          <p:nvPr/>
        </p:nvSpPr>
        <p:spPr>
          <a:xfrm>
            <a:off x="571500" y="4762500"/>
            <a:ext cx="11049000" cy="619125"/>
          </a:xfrm>
          <a:prstGeom prst="rect">
            <a:avLst/>
          </a:prstGeom>
          <a:noFill/>
          <a:ln w="0">
            <a:noFill/>
          </a:ln>
        </p:spPr>
        <p:txBody>
          <a:bodyPr lIns="0" tIns="0" rIns="0" bIns="0" anchor="ctr">
            <a:noAutofit/>
          </a:bodyPr>
          <a:lstStyle/>
          <a:p>
            <a:pPr algn="ctr">
              <a:defRPr sz="2400" b="1">
                <a:solidFill>
                  <a:srgbClr val="645CE6"/>
                </a:solidFill>
                <a:latin typeface="Noto Sans KR"/>
                <a:ea typeface="Noto Sans KR"/>
                <a:cs typeface="Noto Sans KR"/>
              </a:defRPr>
            </a:pPr>
            <a:r>
              <a:rPr sz="2400" b="1">
                <a:solidFill>
                  <a:srgbClr val="645CE6"/>
                </a:solidFill>
                <a:latin typeface="Noto Sans KR"/>
                <a:ea typeface="Noto Sans KR"/>
                <a:cs typeface="Noto Sans KR"/>
              </a:rPr>
              <a:t>volume 0.65 → rms 약 0.46 → height 밝기</a:t>
            </a:r>
          </a:p>
        </p:txBody>
      </p:sp>
      <p:sp>
        <p:nvSpPr>
          <p:cNvPr id="11" name="직사각형 10">
            <a:extLst>
              <a:ext uri="{FF2B5EF4-FFF2-40B4-BE49-F238E27FC236}">
                <a16:creationId xmlns:a16="http://schemas.microsoft.com/office/drawing/2014/main" id="{84BD7A67-C38F-47C3-BA3E-26F5A2DA0B27}"/>
              </a:ext>
            </a:extLst>
          </p:cNvPr>
          <p:cNvSpPr>
            <a:spLocks noGrp="1"/>
          </p:cNvSpPr>
          <p:nvPr/>
        </p:nvSpPr>
        <p:spPr>
          <a:xfrm>
            <a:off x="495300" y="6038850"/>
            <a:ext cx="11201400" cy="400050"/>
          </a:xfrm>
          <a:prstGeom prst="rect">
            <a:avLst/>
          </a:prstGeom>
          <a:noFill/>
          <a:ln w="0">
            <a:noFill/>
          </a:ln>
        </p:spPr>
        <p:txBody>
          <a:bodyPr lIns="0" tIns="0" rIns="0" bIns="0" anchor="ctr">
            <a:noAutofit/>
          </a:bodyPr>
          <a:lstStyle/>
          <a:p>
            <a:pPr algn="l">
              <a:defRPr sz="1725" b="0">
                <a:solidFill>
                  <a:srgbClr val="645CE6"/>
                </a:solidFill>
                <a:latin typeface="Noto Sans KR"/>
                <a:ea typeface="Noto Sans KR"/>
                <a:cs typeface="Noto Sans KR"/>
              </a:defRPr>
            </a:pPr>
            <a:r>
              <a:rPr sz="1725" b="0">
                <a:solidFill>
                  <a:srgbClr val="645CE6"/>
                </a:solidFill>
                <a:latin typeface="Noto Sans KR"/>
                <a:ea typeface="Noto Sans KR"/>
                <a:cs typeface="Noto Sans KR"/>
              </a:rPr>
              <a:t>스피커가 꺼져 있어도 신호가 들어오면 rms 값은 계산됩니다.</a:t>
            </a:r>
          </a:p>
        </p:txBody>
      </p:sp>
    </p:spTree>
    <p:extLst>
      <p:ext uri="{BB962C8B-B14F-4D97-AF65-F5344CB8AC3E}">
        <p14:creationId xmlns:p14="http://schemas.microsoft.com/office/powerpoint/2010/main" val="41499946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직사각형 11">
            <a:extLst>
              <a:ext uri="{FF2B5EF4-FFF2-40B4-BE49-F238E27FC236}">
                <a16:creationId xmlns:a16="http://schemas.microsoft.com/office/drawing/2014/main" id="{01F45197-9B51-436D-B8E6-D4763CD9AE1D}"/>
              </a:ext>
            </a:extLst>
          </p:cNvPr>
          <p:cNvSpPr>
            <a:spLocks noGrp="1"/>
          </p:cNvSpPr>
          <p:nvPr/>
        </p:nvSpPr>
        <p:spPr>
          <a:xfrm>
            <a:off x="495300" y="209550"/>
            <a:ext cx="6500000" cy="266700"/>
          </a:xfrm>
          <a:prstGeom prst="rect">
            <a:avLst/>
          </a:prstGeom>
          <a:noFill/>
          <a:ln w="0">
            <a:noFill/>
          </a:ln>
        </p:spPr>
        <p:txBody>
          <a:bodyPr lIns="0" tIns="0" rIns="0" bIns="0" anchor="ctr">
            <a:noAutofit/>
          </a:bodyPr>
          <a:lstStyle/>
          <a:p>
            <a:pPr algn="l">
              <a:defRPr sz="1350" b="0">
                <a:solidFill>
                  <a:srgbClr val="645CE6"/>
                </a:solidFill>
                <a:latin typeface="Noto Sans KR"/>
                <a:ea typeface="Noto Sans KR"/>
                <a:cs typeface="Noto Sans KR"/>
              </a:defRPr>
            </a:pPr>
            <a:r>
              <a:rPr sz="1350" b="0">
                <a:solidFill>
                  <a:srgbClr val="645CE6"/>
                </a:solidFill>
                <a:latin typeface="Noto Sans KR"/>
                <a:ea typeface="Noto Sans KR"/>
                <a:cs typeface="Noto Sans KR"/>
              </a:rPr>
              <a:t>W03 / 물결 실습</a:t>
            </a:r>
          </a:p>
        </p:txBody>
      </p:sp>
      <p:sp>
        <p:nvSpPr>
          <p:cNvPr id="2" name="직사각형 1">
            <a:extLst>
              <a:ext uri="{FF2B5EF4-FFF2-40B4-BE49-F238E27FC236}">
                <a16:creationId xmlns:a16="http://schemas.microsoft.com/office/drawing/2014/main" id="{C0CBA586-CEC8-4056-9FA7-53A48223678C}"/>
              </a:ext>
            </a:extLst>
          </p:cNvPr>
          <p:cNvSpPr>
            <a:spLocks noGrp="1"/>
          </p:cNvSpPr>
          <p:nvPr/>
        </p:nvSpPr>
        <p:spPr>
          <a:xfrm>
            <a:off x="495300" y="619125"/>
            <a:ext cx="11201400" cy="600075"/>
          </a:xfrm>
          <a:prstGeom prst="rect">
            <a:avLst/>
          </a:prstGeom>
          <a:noFill/>
          <a:ln w="0">
            <a:noFill/>
          </a:ln>
        </p:spPr>
        <p:txBody>
          <a:bodyPr lIns="0" tIns="0" rIns="0" bIns="0" anchor="ctr">
            <a:noAutofit/>
          </a:bodyPr>
          <a:lstStyle/>
          <a:p>
            <a:pPr algn="l">
              <a:defRPr sz="2850" b="1">
                <a:solidFill>
                  <a:srgbClr val="202633"/>
                </a:solidFill>
                <a:latin typeface="Noto Sans KR"/>
                <a:ea typeface="Noto Sans KR"/>
                <a:cs typeface="Noto Sans KR"/>
              </a:defRPr>
            </a:pPr>
            <a:r>
              <a:rPr sz="2850" b="1">
                <a:solidFill>
                  <a:srgbClr val="202633"/>
                </a:solidFill>
                <a:latin typeface="Noto Sans KR"/>
                <a:ea typeface="Noto Sans KR"/>
                <a:cs typeface="Noto Sans KR"/>
              </a:rPr>
              <a:t>스피커 출력과 화면 제어</a:t>
            </a:r>
          </a:p>
        </p:txBody>
      </p:sp>
      <p:sp>
        <p:nvSpPr>
          <p:cNvPr id="3" name="직사각형 2">
            <a:extLst>
              <a:ext uri="{FF2B5EF4-FFF2-40B4-BE49-F238E27FC236}">
                <a16:creationId xmlns:a16="http://schemas.microsoft.com/office/drawing/2014/main" id="{023A843A-4521-417E-864E-35CDA41D99DF}"/>
              </a:ext>
            </a:extLst>
          </p:cNvPr>
          <p:cNvSpPr>
            <a:spLocks noGrp="1"/>
          </p:cNvSpPr>
          <p:nvPr/>
        </p:nvSpPr>
        <p:spPr>
          <a:xfrm>
            <a:off x="495300" y="1257300"/>
            <a:ext cx="11201400" cy="361950"/>
          </a:xfrm>
          <a:prstGeom prst="rect">
            <a:avLst/>
          </a:prstGeom>
          <a:noFill/>
          <a:ln w="0">
            <a:noFill/>
          </a:ln>
        </p:spPr>
        <p:txBody>
          <a:bodyPr lIns="0" tIns="0" rIns="0" bIns="0" anchor="ctr">
            <a:noAutofit/>
          </a:bodyPr>
          <a:lstStyle/>
          <a:p>
            <a:pPr algn="l">
              <a:defRPr sz="1650" b="0">
                <a:solidFill>
                  <a:srgbClr val="626B76"/>
                </a:solidFill>
                <a:latin typeface="Noto Sans KR"/>
                <a:ea typeface="Noto Sans KR"/>
                <a:cs typeface="Noto Sans KR"/>
              </a:defRPr>
            </a:pPr>
            <a:r>
              <a:rPr sz="1650" b="0">
                <a:solidFill>
                  <a:srgbClr val="626B76"/>
                </a:solidFill>
                <a:latin typeface="Noto Sans KR"/>
                <a:ea typeface="Noto Sans KR"/>
                <a:cs typeface="Noto Sans KR"/>
              </a:rPr>
              <a:t>speaker_level은 스피커로 가는 신호에만 적용됩니다</a:t>
            </a:r>
          </a:p>
        </p:txBody>
      </p:sp>
      <p:sp>
        <p:nvSpPr>
          <p:cNvPr id="4" name="직사각형 3">
            <a:extLst>
              <a:ext uri="{FF2B5EF4-FFF2-40B4-BE49-F238E27FC236}">
                <a16:creationId xmlns:a16="http://schemas.microsoft.com/office/drawing/2014/main" id="{CD35A4F7-2B1E-44D4-BC71-70C08AD016D4}"/>
              </a:ext>
            </a:extLst>
          </p:cNvPr>
          <p:cNvSpPr>
            <a:spLocks noGrp="1"/>
          </p:cNvSpPr>
          <p:nvPr/>
        </p:nvSpPr>
        <p:spPr>
          <a:xfrm>
            <a:off x="495300" y="6515100"/>
            <a:ext cx="10382250" cy="219075"/>
          </a:xfrm>
          <a:prstGeom prst="rect">
            <a:avLst/>
          </a:prstGeom>
          <a:noFill/>
          <a:ln w="0">
            <a:noFill/>
          </a:ln>
        </p:spPr>
        <p:txBody>
          <a:bodyPr lIns="0" tIns="0" rIns="0" bIns="0" anchor="ctr">
            <a:noAutofit/>
          </a:bodyPr>
          <a:lstStyle/>
          <a:p>
            <a:pPr algn="l">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단국대학교 · TouchDesigner 3주차 · 초보용 물결</a:t>
            </a:r>
          </a:p>
        </p:txBody>
      </p:sp>
      <p:sp>
        <p:nvSpPr>
          <p:cNvPr id="5" name="직사각형 4">
            <a:extLst>
              <a:ext uri="{FF2B5EF4-FFF2-40B4-BE49-F238E27FC236}">
                <a16:creationId xmlns:a16="http://schemas.microsoft.com/office/drawing/2014/main" id="{DCD86765-B82F-4269-8B22-FDBE58C20628}"/>
              </a:ext>
            </a:extLst>
          </p:cNvPr>
          <p:cNvSpPr>
            <a:spLocks noGrp="1"/>
          </p:cNvSpPr>
          <p:nvPr/>
        </p:nvSpPr>
        <p:spPr>
          <a:xfrm>
            <a:off x="11049000" y="6515100"/>
            <a:ext cx="647700" cy="219075"/>
          </a:xfrm>
          <a:prstGeom prst="rect">
            <a:avLst/>
          </a:prstGeom>
          <a:noFill/>
          <a:ln w="0">
            <a:noFill/>
          </a:ln>
        </p:spPr>
        <p:txBody>
          <a:bodyPr lIns="0" tIns="0" rIns="0" bIns="0" anchor="ctr">
            <a:noAutofit/>
          </a:bodyPr>
          <a:lstStyle/>
          <a:p>
            <a:pPr algn="r">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17</a:t>
            </a:r>
          </a:p>
        </p:txBody>
      </p:sp>
      <p:pic>
        <p:nvPicPr>
          <p:cNvPr id="17" name="그림 16"/>
          <p:cNvPicPr>
            <a:picLocks noChangeAspect="1"/>
          </p:cNvPicPr>
          <p:nvPr/>
        </p:nvPicPr>
        <p:blipFill>
          <a:blip r:embed="rId3"/>
          <a:stretch/>
        </p:blipFill>
        <p:spPr>
          <a:xfrm>
            <a:off x="1914327" y="1943100"/>
            <a:ext cx="4210446" cy="3333750"/>
          </a:xfrm>
          <a:prstGeom prst="rect">
            <a:avLst/>
          </a:prstGeom>
        </p:spPr>
      </p:pic>
      <p:sp>
        <p:nvSpPr>
          <p:cNvPr id="7" name="직사각형 6">
            <a:extLst>
              <a:ext uri="{FF2B5EF4-FFF2-40B4-BE49-F238E27FC236}">
                <a16:creationId xmlns:a16="http://schemas.microsoft.com/office/drawing/2014/main" id="{3A9090D7-1288-4869-8212-F4D3E293DB86}"/>
              </a:ext>
            </a:extLst>
          </p:cNvPr>
          <p:cNvSpPr>
            <a:spLocks noGrp="1"/>
          </p:cNvSpPr>
          <p:nvPr/>
        </p:nvSpPr>
        <p:spPr>
          <a:xfrm>
            <a:off x="8001000" y="2000250"/>
            <a:ext cx="3695700" cy="400050"/>
          </a:xfrm>
          <a:prstGeom prst="rect">
            <a:avLst/>
          </a:prstGeom>
          <a:noFill/>
          <a:ln w="0">
            <a:noFill/>
          </a:ln>
        </p:spPr>
        <p:txBody>
          <a:bodyPr lIns="0" tIns="0" rIns="0" bIns="0" anchor="ctr">
            <a:noAutofit/>
          </a:bodyPr>
          <a:lstStyle/>
          <a:p>
            <a:pPr algn="l">
              <a:defRPr sz="1875" b="0">
                <a:solidFill>
                  <a:srgbClr val="202633"/>
                </a:solidFill>
                <a:latin typeface="Noto Sans KR"/>
                <a:ea typeface="Noto Sans KR"/>
                <a:cs typeface="Noto Sans KR"/>
              </a:defRPr>
            </a:pPr>
            <a:r>
              <a:rPr sz="1875" b="0">
                <a:solidFill>
                  <a:srgbClr val="202633"/>
                </a:solidFill>
                <a:latin typeface="Noto Sans KR"/>
                <a:ea typeface="Noto Sans KR"/>
                <a:cs typeface="Noto Sans KR"/>
              </a:rPr>
              <a:t>speaker_level  ·  Math CHOP</a:t>
            </a:r>
          </a:p>
        </p:txBody>
      </p:sp>
      <p:sp>
        <p:nvSpPr>
          <p:cNvPr id="8" name="직사각형 7">
            <a:extLst>
              <a:ext uri="{FF2B5EF4-FFF2-40B4-BE49-F238E27FC236}">
                <a16:creationId xmlns:a16="http://schemas.microsoft.com/office/drawing/2014/main" id="{FFD7724A-F67F-4FB5-9183-197251769C38}"/>
              </a:ext>
            </a:extLst>
          </p:cNvPr>
          <p:cNvSpPr>
            <a:spLocks noGrp="1"/>
          </p:cNvSpPr>
          <p:nvPr/>
        </p:nvSpPr>
        <p:spPr>
          <a:xfrm>
            <a:off x="8001000" y="2695575"/>
            <a:ext cx="3695700" cy="400050"/>
          </a:xfrm>
          <a:prstGeom prst="rect">
            <a:avLst/>
          </a:prstGeom>
          <a:noFill/>
          <a:ln w="0">
            <a:noFill/>
          </a:ln>
        </p:spPr>
        <p:txBody>
          <a:bodyPr lIns="0" tIns="0" rIns="0" bIns="0" anchor="ctr">
            <a:noAutofit/>
          </a:bodyPr>
          <a:lstStyle/>
          <a:p>
            <a:pPr algn="l">
              <a:defRPr sz="1875" b="0">
                <a:solidFill>
                  <a:srgbClr val="202633"/>
                </a:solidFill>
                <a:latin typeface="Noto Sans KR"/>
                <a:ea typeface="Noto Sans KR"/>
                <a:cs typeface="Noto Sans KR"/>
              </a:defRPr>
            </a:pPr>
            <a:r>
              <a:rPr sz="1875" b="0">
                <a:solidFill>
                  <a:srgbClr val="202633"/>
                </a:solidFill>
                <a:latin typeface="Noto Sans KR"/>
                <a:ea typeface="Noto Sans KR"/>
                <a:cs typeface="Noto Sans KR"/>
              </a:rPr>
              <a:t>Multiply  =  0.045</a:t>
            </a:r>
          </a:p>
        </p:txBody>
      </p:sp>
      <p:sp>
        <p:nvSpPr>
          <p:cNvPr id="9" name="직사각형 8">
            <a:extLst>
              <a:ext uri="{FF2B5EF4-FFF2-40B4-BE49-F238E27FC236}">
                <a16:creationId xmlns:a16="http://schemas.microsoft.com/office/drawing/2014/main" id="{223EC191-486E-4D6F-A66B-B5E461D22BB8}"/>
              </a:ext>
            </a:extLst>
          </p:cNvPr>
          <p:cNvSpPr>
            <a:spLocks noGrp="1"/>
          </p:cNvSpPr>
          <p:nvPr/>
        </p:nvSpPr>
        <p:spPr>
          <a:xfrm>
            <a:off x="8001000" y="3390900"/>
            <a:ext cx="3695700" cy="400050"/>
          </a:xfrm>
          <a:prstGeom prst="rect">
            <a:avLst/>
          </a:prstGeom>
          <a:noFill/>
          <a:ln w="0">
            <a:noFill/>
          </a:ln>
        </p:spPr>
        <p:txBody>
          <a:bodyPr lIns="0" tIns="0" rIns="0" bIns="0" anchor="ctr">
            <a:noAutofit/>
          </a:bodyPr>
          <a:lstStyle/>
          <a:p>
            <a:pPr algn="l">
              <a:defRPr sz="1875" b="0">
                <a:solidFill>
                  <a:srgbClr val="202633"/>
                </a:solidFill>
                <a:latin typeface="Noto Sans KR"/>
                <a:ea typeface="Noto Sans KR"/>
                <a:cs typeface="Noto Sans KR"/>
              </a:defRPr>
            </a:pPr>
            <a:r>
              <a:rPr sz="1875" b="0">
                <a:solidFill>
                  <a:srgbClr val="202633"/>
                </a:solidFill>
                <a:latin typeface="Noto Sans KR"/>
                <a:ea typeface="Noto Sans KR"/>
                <a:cs typeface="Noto Sans KR"/>
              </a:rPr>
              <a:t>audio_out  ·  Active On</a:t>
            </a:r>
          </a:p>
        </p:txBody>
      </p:sp>
      <p:sp>
        <p:nvSpPr>
          <p:cNvPr id="10" name="직사각형 9">
            <a:extLst>
              <a:ext uri="{FF2B5EF4-FFF2-40B4-BE49-F238E27FC236}">
                <a16:creationId xmlns:a16="http://schemas.microsoft.com/office/drawing/2014/main" id="{3D613228-229A-4902-8602-47A867BEE836}"/>
              </a:ext>
            </a:extLst>
          </p:cNvPr>
          <p:cNvSpPr>
            <a:spLocks noGrp="1"/>
          </p:cNvSpPr>
          <p:nvPr/>
        </p:nvSpPr>
        <p:spPr>
          <a:xfrm>
            <a:off x="8001000" y="4086225"/>
            <a:ext cx="3695700" cy="400050"/>
          </a:xfrm>
          <a:prstGeom prst="rect">
            <a:avLst/>
          </a:prstGeom>
          <a:noFill/>
          <a:ln w="0">
            <a:noFill/>
          </a:ln>
        </p:spPr>
        <p:txBody>
          <a:bodyPr lIns="0" tIns="0" rIns="0" bIns="0" anchor="ctr">
            <a:noAutofit/>
          </a:bodyPr>
          <a:lstStyle/>
          <a:p>
            <a:pPr algn="l">
              <a:defRPr sz="1875" b="0">
                <a:solidFill>
                  <a:srgbClr val="202633"/>
                </a:solidFill>
                <a:latin typeface="Noto Sans KR"/>
                <a:ea typeface="Noto Sans KR"/>
                <a:cs typeface="Noto Sans KR"/>
              </a:defRPr>
            </a:pPr>
            <a:r>
              <a:rPr sz="1875" b="0">
                <a:solidFill>
                  <a:srgbClr val="202633"/>
                </a:solidFill>
                <a:latin typeface="Noto Sans KR"/>
                <a:ea typeface="Noto Sans KR"/>
                <a:cs typeface="Noto Sans KR"/>
              </a:rPr>
              <a:t>출력 장치 선택</a:t>
            </a:r>
          </a:p>
        </p:txBody>
      </p:sp>
      <p:sp>
        <p:nvSpPr>
          <p:cNvPr id="11" name="직사각형 10">
            <a:extLst>
              <a:ext uri="{FF2B5EF4-FFF2-40B4-BE49-F238E27FC236}">
                <a16:creationId xmlns:a16="http://schemas.microsoft.com/office/drawing/2014/main" id="{911C4636-627D-46D8-B46F-C21881155FDA}"/>
              </a:ext>
            </a:extLst>
          </p:cNvPr>
          <p:cNvSpPr>
            <a:spLocks noGrp="1"/>
          </p:cNvSpPr>
          <p:nvPr/>
        </p:nvSpPr>
        <p:spPr>
          <a:xfrm>
            <a:off x="495300" y="6038850"/>
            <a:ext cx="11201400" cy="400050"/>
          </a:xfrm>
          <a:prstGeom prst="rect">
            <a:avLst/>
          </a:prstGeom>
          <a:noFill/>
          <a:ln w="0">
            <a:noFill/>
          </a:ln>
        </p:spPr>
        <p:txBody>
          <a:bodyPr lIns="0" tIns="0" rIns="0" bIns="0" anchor="ctr">
            <a:noAutofit/>
          </a:bodyPr>
          <a:lstStyle/>
          <a:p>
            <a:pPr algn="l">
              <a:defRPr sz="1725" b="0">
                <a:solidFill>
                  <a:srgbClr val="645CE6"/>
                </a:solidFill>
                <a:latin typeface="Noto Sans KR"/>
                <a:ea typeface="Noto Sans KR"/>
                <a:cs typeface="Noto Sans KR"/>
              </a:defRPr>
            </a:pPr>
            <a:r>
              <a:rPr sz="1725" b="0">
                <a:solidFill>
                  <a:srgbClr val="645CE6"/>
                </a:solidFill>
                <a:latin typeface="Noto Sans KR"/>
                <a:ea typeface="Noto Sans KR"/>
                <a:cs typeface="Noto Sans KR"/>
              </a:rPr>
              <a:t>speaker_level을 바꿔도 물결 높이는 변하지 않습니다.</a:t>
            </a:r>
          </a:p>
        </p:txBody>
      </p:sp>
    </p:spTree>
    <p:extLst>
      <p:ext uri="{BB962C8B-B14F-4D97-AF65-F5344CB8AC3E}">
        <p14:creationId xmlns:p14="http://schemas.microsoft.com/office/powerpoint/2010/main" val="40171069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직사각형 11">
            <a:extLst>
              <a:ext uri="{FF2B5EF4-FFF2-40B4-BE49-F238E27FC236}">
                <a16:creationId xmlns:a16="http://schemas.microsoft.com/office/drawing/2014/main" id="{F8305A72-D5C5-4ADA-BB89-C433C3517D54}"/>
              </a:ext>
            </a:extLst>
          </p:cNvPr>
          <p:cNvSpPr>
            <a:spLocks noGrp="1"/>
          </p:cNvSpPr>
          <p:nvPr/>
        </p:nvSpPr>
        <p:spPr>
          <a:xfrm>
            <a:off x="495300" y="209550"/>
            <a:ext cx="6500000" cy="266700"/>
          </a:xfrm>
          <a:prstGeom prst="rect">
            <a:avLst/>
          </a:prstGeom>
          <a:noFill/>
          <a:ln w="0">
            <a:noFill/>
          </a:ln>
        </p:spPr>
        <p:txBody>
          <a:bodyPr lIns="0" tIns="0" rIns="0" bIns="0" anchor="ctr">
            <a:noAutofit/>
          </a:bodyPr>
          <a:lstStyle/>
          <a:p>
            <a:pPr algn="l">
              <a:defRPr sz="1350" b="0">
                <a:solidFill>
                  <a:srgbClr val="645CE6"/>
                </a:solidFill>
                <a:latin typeface="Noto Sans KR"/>
                <a:ea typeface="Noto Sans KR"/>
                <a:cs typeface="Noto Sans KR"/>
              </a:defRPr>
            </a:pPr>
            <a:r>
              <a:rPr sz="1350" b="0">
                <a:solidFill>
                  <a:srgbClr val="645CE6"/>
                </a:solidFill>
                <a:latin typeface="Noto Sans KR"/>
                <a:ea typeface="Noto Sans KR"/>
                <a:cs typeface="Noto Sans KR"/>
              </a:rPr>
              <a:t>W03 / 물결 실습</a:t>
            </a:r>
          </a:p>
        </p:txBody>
      </p:sp>
      <p:sp>
        <p:nvSpPr>
          <p:cNvPr id="2" name="직사각형 1">
            <a:extLst>
              <a:ext uri="{FF2B5EF4-FFF2-40B4-BE49-F238E27FC236}">
                <a16:creationId xmlns:a16="http://schemas.microsoft.com/office/drawing/2014/main" id="{876A1C52-D003-49C2-B767-4D9B971FEC18}"/>
              </a:ext>
            </a:extLst>
          </p:cNvPr>
          <p:cNvSpPr>
            <a:spLocks noGrp="1"/>
          </p:cNvSpPr>
          <p:nvPr/>
        </p:nvSpPr>
        <p:spPr>
          <a:xfrm>
            <a:off x="495300" y="619125"/>
            <a:ext cx="11201400" cy="600075"/>
          </a:xfrm>
          <a:prstGeom prst="rect">
            <a:avLst/>
          </a:prstGeom>
          <a:noFill/>
          <a:ln w="0">
            <a:noFill/>
          </a:ln>
        </p:spPr>
        <p:txBody>
          <a:bodyPr lIns="0" tIns="0" rIns="0" bIns="0" anchor="ctr">
            <a:noAutofit/>
          </a:bodyPr>
          <a:lstStyle/>
          <a:p>
            <a:pPr algn="l">
              <a:defRPr sz="2850" b="1">
                <a:solidFill>
                  <a:srgbClr val="202633"/>
                </a:solidFill>
                <a:latin typeface="Noto Sans KR"/>
                <a:ea typeface="Noto Sans KR"/>
                <a:cs typeface="Noto Sans KR"/>
              </a:defRPr>
            </a:pPr>
            <a:r>
              <a:rPr sz="2850" b="1">
                <a:solidFill>
                  <a:srgbClr val="202633"/>
                </a:solidFill>
                <a:latin typeface="Noto Sans KR"/>
                <a:ea typeface="Noto Sans KR"/>
                <a:cs typeface="Noto Sans KR"/>
              </a:rPr>
              <a:t>mask · 물결이 나타나는 영역</a:t>
            </a:r>
          </a:p>
        </p:txBody>
      </p:sp>
      <p:sp>
        <p:nvSpPr>
          <p:cNvPr id="3" name="직사각형 2">
            <a:extLst>
              <a:ext uri="{FF2B5EF4-FFF2-40B4-BE49-F238E27FC236}">
                <a16:creationId xmlns:a16="http://schemas.microsoft.com/office/drawing/2014/main" id="{22E6720C-8C85-4B8A-9449-3BE555632BBC}"/>
              </a:ext>
            </a:extLst>
          </p:cNvPr>
          <p:cNvSpPr>
            <a:spLocks noGrp="1"/>
          </p:cNvSpPr>
          <p:nvPr/>
        </p:nvSpPr>
        <p:spPr>
          <a:xfrm>
            <a:off x="495300" y="1257300"/>
            <a:ext cx="11201400" cy="361950"/>
          </a:xfrm>
          <a:prstGeom prst="rect">
            <a:avLst/>
          </a:prstGeom>
          <a:noFill/>
          <a:ln w="0">
            <a:noFill/>
          </a:ln>
        </p:spPr>
        <p:txBody>
          <a:bodyPr lIns="0" tIns="0" rIns="0" bIns="0" anchor="ctr">
            <a:noAutofit/>
          </a:bodyPr>
          <a:lstStyle/>
          <a:p>
            <a:pPr algn="l">
              <a:defRPr sz="1650" b="0">
                <a:solidFill>
                  <a:srgbClr val="626B76"/>
                </a:solidFill>
                <a:latin typeface="Noto Sans KR"/>
                <a:ea typeface="Noto Sans KR"/>
                <a:cs typeface="Noto Sans KR"/>
              </a:defRPr>
            </a:pPr>
            <a:r>
              <a:rPr sz="1650" b="0">
                <a:solidFill>
                  <a:srgbClr val="626B76"/>
                </a:solidFill>
                <a:latin typeface="Noto Sans KR"/>
                <a:ea typeface="Noto Sans KR"/>
                <a:cs typeface="Noto Sans KR"/>
              </a:rPr>
              <a:t>Circle TOP · 흰색은 통과, 검정은 0으로 제한</a:t>
            </a:r>
          </a:p>
        </p:txBody>
      </p:sp>
      <p:sp>
        <p:nvSpPr>
          <p:cNvPr id="4" name="직사각형 3">
            <a:extLst>
              <a:ext uri="{FF2B5EF4-FFF2-40B4-BE49-F238E27FC236}">
                <a16:creationId xmlns:a16="http://schemas.microsoft.com/office/drawing/2014/main" id="{020F82FA-72E8-4F95-A7AD-D017DE7C2C1D}"/>
              </a:ext>
            </a:extLst>
          </p:cNvPr>
          <p:cNvSpPr>
            <a:spLocks noGrp="1"/>
          </p:cNvSpPr>
          <p:nvPr/>
        </p:nvSpPr>
        <p:spPr>
          <a:xfrm>
            <a:off x="495300" y="6515100"/>
            <a:ext cx="10382250" cy="219075"/>
          </a:xfrm>
          <a:prstGeom prst="rect">
            <a:avLst/>
          </a:prstGeom>
          <a:noFill/>
          <a:ln w="0">
            <a:noFill/>
          </a:ln>
        </p:spPr>
        <p:txBody>
          <a:bodyPr lIns="0" tIns="0" rIns="0" bIns="0" anchor="ctr">
            <a:noAutofit/>
          </a:bodyPr>
          <a:lstStyle/>
          <a:p>
            <a:pPr algn="l">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단국대학교 · TouchDesigner 3주차 · 초보용 물결</a:t>
            </a:r>
          </a:p>
        </p:txBody>
      </p:sp>
      <p:sp>
        <p:nvSpPr>
          <p:cNvPr id="5" name="직사각형 4">
            <a:extLst>
              <a:ext uri="{FF2B5EF4-FFF2-40B4-BE49-F238E27FC236}">
                <a16:creationId xmlns:a16="http://schemas.microsoft.com/office/drawing/2014/main" id="{DFE5ADBE-BBD7-4E28-9918-37EC646D85AB}"/>
              </a:ext>
            </a:extLst>
          </p:cNvPr>
          <p:cNvSpPr>
            <a:spLocks noGrp="1"/>
          </p:cNvSpPr>
          <p:nvPr/>
        </p:nvSpPr>
        <p:spPr>
          <a:xfrm>
            <a:off x="11049000" y="6515100"/>
            <a:ext cx="647700" cy="219075"/>
          </a:xfrm>
          <a:prstGeom prst="rect">
            <a:avLst/>
          </a:prstGeom>
          <a:noFill/>
          <a:ln w="0">
            <a:noFill/>
          </a:ln>
        </p:spPr>
        <p:txBody>
          <a:bodyPr lIns="0" tIns="0" rIns="0" bIns="0" anchor="ctr">
            <a:noAutofit/>
          </a:bodyPr>
          <a:lstStyle/>
          <a:p>
            <a:pPr algn="r">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18</a:t>
            </a:r>
          </a:p>
        </p:txBody>
      </p:sp>
      <p:pic>
        <p:nvPicPr>
          <p:cNvPr id="17" name="그림 16"/>
          <p:cNvPicPr>
            <a:picLocks noChangeAspect="1"/>
          </p:cNvPicPr>
          <p:nvPr/>
        </p:nvPicPr>
        <p:blipFill>
          <a:blip r:embed="rId3"/>
          <a:stretch/>
        </p:blipFill>
        <p:spPr>
          <a:xfrm>
            <a:off x="495300" y="1819275"/>
            <a:ext cx="4191000" cy="4191000"/>
          </a:xfrm>
          <a:prstGeom prst="rect">
            <a:avLst/>
          </a:prstGeom>
        </p:spPr>
      </p:pic>
      <p:sp>
        <p:nvSpPr>
          <p:cNvPr id="7" name="직사각형 6">
            <a:extLst>
              <a:ext uri="{FF2B5EF4-FFF2-40B4-BE49-F238E27FC236}">
                <a16:creationId xmlns:a16="http://schemas.microsoft.com/office/drawing/2014/main" id="{1D3A11A2-9D0A-4CA1-A273-A005105EA624}"/>
              </a:ext>
            </a:extLst>
          </p:cNvPr>
          <p:cNvSpPr>
            <a:spLocks noGrp="1"/>
          </p:cNvSpPr>
          <p:nvPr/>
        </p:nvSpPr>
        <p:spPr>
          <a:xfrm>
            <a:off x="5715000" y="2019300"/>
            <a:ext cx="5810250" cy="400050"/>
          </a:xfrm>
          <a:prstGeom prst="rect">
            <a:avLst/>
          </a:prstGeom>
          <a:noFill/>
          <a:ln w="0">
            <a:noFill/>
          </a:ln>
        </p:spPr>
        <p:txBody>
          <a:bodyPr lIns="0" tIns="0" rIns="0" bIns="0" anchor="ctr">
            <a:noAutofit/>
          </a:bodyPr>
          <a:lstStyle/>
          <a:p>
            <a:pPr algn="l">
              <a:defRPr sz="1950" b="0">
                <a:solidFill>
                  <a:srgbClr val="202633"/>
                </a:solidFill>
                <a:latin typeface="Noto Sans KR"/>
                <a:ea typeface="Noto Sans KR"/>
                <a:cs typeface="Noto Sans KR"/>
              </a:defRPr>
            </a:pPr>
            <a:r>
              <a:rPr sz="1950" b="0">
                <a:solidFill>
                  <a:srgbClr val="202633"/>
                </a:solidFill>
                <a:latin typeface="Noto Sans KR"/>
                <a:ea typeface="Noto Sans KR"/>
                <a:cs typeface="Noto Sans KR"/>
              </a:rPr>
              <a:t>Radius X / Y  =  0.37</a:t>
            </a:r>
          </a:p>
        </p:txBody>
      </p:sp>
      <p:sp>
        <p:nvSpPr>
          <p:cNvPr id="8" name="직사각형 7">
            <a:extLst>
              <a:ext uri="{FF2B5EF4-FFF2-40B4-BE49-F238E27FC236}">
                <a16:creationId xmlns:a16="http://schemas.microsoft.com/office/drawing/2014/main" id="{60E99AD5-93E7-4701-B02D-35D070CAC018}"/>
              </a:ext>
            </a:extLst>
          </p:cNvPr>
          <p:cNvSpPr>
            <a:spLocks noGrp="1"/>
          </p:cNvSpPr>
          <p:nvPr/>
        </p:nvSpPr>
        <p:spPr>
          <a:xfrm>
            <a:off x="5715000" y="2686050"/>
            <a:ext cx="5810250" cy="400050"/>
          </a:xfrm>
          <a:prstGeom prst="rect">
            <a:avLst/>
          </a:prstGeom>
          <a:noFill/>
          <a:ln w="0">
            <a:noFill/>
          </a:ln>
        </p:spPr>
        <p:txBody>
          <a:bodyPr lIns="0" tIns="0" rIns="0" bIns="0" anchor="ctr">
            <a:noAutofit/>
          </a:bodyPr>
          <a:lstStyle/>
          <a:p>
            <a:pPr algn="l">
              <a:defRPr sz="1950" b="0">
                <a:solidFill>
                  <a:srgbClr val="202633"/>
                </a:solidFill>
                <a:latin typeface="Noto Sans KR"/>
                <a:ea typeface="Noto Sans KR"/>
                <a:cs typeface="Noto Sans KR"/>
              </a:defRPr>
            </a:pPr>
            <a:r>
              <a:rPr sz="1950" b="0">
                <a:solidFill>
                  <a:srgbClr val="202633"/>
                </a:solidFill>
                <a:latin typeface="Noto Sans KR"/>
                <a:ea typeface="Noto Sans KR"/>
                <a:cs typeface="Noto Sans KR"/>
              </a:rPr>
              <a:t>Softness  =  0.28</a:t>
            </a:r>
          </a:p>
        </p:txBody>
      </p:sp>
      <p:sp>
        <p:nvSpPr>
          <p:cNvPr id="9" name="직사각형 8">
            <a:extLst>
              <a:ext uri="{FF2B5EF4-FFF2-40B4-BE49-F238E27FC236}">
                <a16:creationId xmlns:a16="http://schemas.microsoft.com/office/drawing/2014/main" id="{898CCDFF-A850-4834-AC40-D8912F050E7C}"/>
              </a:ext>
            </a:extLst>
          </p:cNvPr>
          <p:cNvSpPr>
            <a:spLocks noGrp="1"/>
          </p:cNvSpPr>
          <p:nvPr/>
        </p:nvSpPr>
        <p:spPr>
          <a:xfrm>
            <a:off x="5715000" y="3352800"/>
            <a:ext cx="5810250" cy="400050"/>
          </a:xfrm>
          <a:prstGeom prst="rect">
            <a:avLst/>
          </a:prstGeom>
          <a:noFill/>
          <a:ln w="0">
            <a:noFill/>
          </a:ln>
        </p:spPr>
        <p:txBody>
          <a:bodyPr lIns="0" tIns="0" rIns="0" bIns="0" anchor="ctr">
            <a:noAutofit/>
          </a:bodyPr>
          <a:lstStyle/>
          <a:p>
            <a:pPr algn="l">
              <a:defRPr sz="1950" b="0">
                <a:solidFill>
                  <a:srgbClr val="202633"/>
                </a:solidFill>
                <a:latin typeface="Noto Sans KR"/>
                <a:ea typeface="Noto Sans KR"/>
                <a:cs typeface="Noto Sans KR"/>
              </a:defRPr>
            </a:pPr>
            <a:r>
              <a:rPr sz="1950" b="0">
                <a:solidFill>
                  <a:srgbClr val="202633"/>
                </a:solidFill>
                <a:latin typeface="Noto Sans KR"/>
                <a:ea typeface="Noto Sans KR"/>
                <a:cs typeface="Noto Sans KR"/>
              </a:rPr>
              <a:t>Softness Unit  =  Fraction</a:t>
            </a:r>
          </a:p>
        </p:txBody>
      </p:sp>
      <p:sp>
        <p:nvSpPr>
          <p:cNvPr id="10" name="직사각형 9">
            <a:extLst>
              <a:ext uri="{FF2B5EF4-FFF2-40B4-BE49-F238E27FC236}">
                <a16:creationId xmlns:a16="http://schemas.microsoft.com/office/drawing/2014/main" id="{2ED44DB8-759F-4843-BF35-4B3F5DF6BB67}"/>
              </a:ext>
            </a:extLst>
          </p:cNvPr>
          <p:cNvSpPr>
            <a:spLocks noGrp="1"/>
          </p:cNvSpPr>
          <p:nvPr/>
        </p:nvSpPr>
        <p:spPr>
          <a:xfrm>
            <a:off x="5715000" y="4019550"/>
            <a:ext cx="5810250" cy="400050"/>
          </a:xfrm>
          <a:prstGeom prst="rect">
            <a:avLst/>
          </a:prstGeom>
          <a:noFill/>
          <a:ln w="0">
            <a:noFill/>
          </a:ln>
        </p:spPr>
        <p:txBody>
          <a:bodyPr lIns="0" tIns="0" rIns="0" bIns="0" anchor="ctr">
            <a:noAutofit/>
          </a:bodyPr>
          <a:lstStyle/>
          <a:p>
            <a:pPr algn="l">
              <a:defRPr sz="1950" b="0">
                <a:solidFill>
                  <a:srgbClr val="202633"/>
                </a:solidFill>
                <a:latin typeface="Noto Sans KR"/>
                <a:ea typeface="Noto Sans KR"/>
                <a:cs typeface="Noto Sans KR"/>
              </a:defRPr>
            </a:pPr>
            <a:r>
              <a:rPr sz="1950" b="0">
                <a:solidFill>
                  <a:srgbClr val="202633"/>
                </a:solidFill>
                <a:latin typeface="Noto Sans KR"/>
                <a:ea typeface="Noto Sans KR"/>
                <a:cs typeface="Noto Sans KR"/>
              </a:rPr>
              <a:t>해상도  =  512 × 512</a:t>
            </a:r>
          </a:p>
        </p:txBody>
      </p:sp>
      <p:sp>
        <p:nvSpPr>
          <p:cNvPr id="11" name="직사각형 10">
            <a:extLst>
              <a:ext uri="{FF2B5EF4-FFF2-40B4-BE49-F238E27FC236}">
                <a16:creationId xmlns:a16="http://schemas.microsoft.com/office/drawing/2014/main" id="{2FAAC239-9314-425F-AA4C-9EFB11C5ABE5}"/>
              </a:ext>
            </a:extLst>
          </p:cNvPr>
          <p:cNvSpPr>
            <a:spLocks noGrp="1"/>
          </p:cNvSpPr>
          <p:nvPr/>
        </p:nvSpPr>
        <p:spPr>
          <a:xfrm>
            <a:off x="495300" y="6038850"/>
            <a:ext cx="11201400" cy="400050"/>
          </a:xfrm>
          <a:prstGeom prst="rect">
            <a:avLst/>
          </a:prstGeom>
          <a:noFill/>
          <a:ln w="0">
            <a:noFill/>
          </a:ln>
        </p:spPr>
        <p:txBody>
          <a:bodyPr lIns="0" tIns="0" rIns="0" bIns="0" anchor="ctr">
            <a:noAutofit/>
          </a:bodyPr>
          <a:lstStyle/>
          <a:p>
            <a:pPr algn="l">
              <a:defRPr sz="1725" b="0">
                <a:solidFill>
                  <a:srgbClr val="645CE6"/>
                </a:solidFill>
                <a:latin typeface="Noto Sans KR"/>
                <a:ea typeface="Noto Sans KR"/>
                <a:cs typeface="Noto Sans KR"/>
              </a:defRPr>
            </a:pPr>
            <a:r>
              <a:rPr sz="1725" b="0">
                <a:solidFill>
                  <a:srgbClr val="645CE6"/>
                </a:solidFill>
                <a:latin typeface="Noto Sans KR"/>
                <a:ea typeface="Noto Sans KR"/>
                <a:cs typeface="Noto Sans KR"/>
              </a:rPr>
              <a:t>왜 경계를 부드럽게 할까? 물결이 가장자리에서 서서히 낮아집니다.</a:t>
            </a:r>
          </a:p>
        </p:txBody>
      </p:sp>
    </p:spTree>
    <p:extLst>
      <p:ext uri="{BB962C8B-B14F-4D97-AF65-F5344CB8AC3E}">
        <p14:creationId xmlns:p14="http://schemas.microsoft.com/office/powerpoint/2010/main" val="14165160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직사각형 14">
            <a:extLst>
              <a:ext uri="{FF2B5EF4-FFF2-40B4-BE49-F238E27FC236}">
                <a16:creationId xmlns:a16="http://schemas.microsoft.com/office/drawing/2014/main" id="{7DCCF48B-27AF-453C-B71F-5297CDF40D2A}"/>
              </a:ext>
            </a:extLst>
          </p:cNvPr>
          <p:cNvSpPr>
            <a:spLocks noGrp="1"/>
          </p:cNvSpPr>
          <p:nvPr/>
        </p:nvSpPr>
        <p:spPr>
          <a:xfrm>
            <a:off x="495300" y="209550"/>
            <a:ext cx="6500000" cy="266700"/>
          </a:xfrm>
          <a:prstGeom prst="rect">
            <a:avLst/>
          </a:prstGeom>
          <a:noFill/>
          <a:ln w="0">
            <a:noFill/>
          </a:ln>
        </p:spPr>
        <p:txBody>
          <a:bodyPr lIns="0" tIns="0" rIns="0" bIns="0" anchor="ctr">
            <a:noAutofit/>
          </a:bodyPr>
          <a:lstStyle/>
          <a:p>
            <a:pPr algn="l">
              <a:defRPr sz="1350" b="0">
                <a:solidFill>
                  <a:srgbClr val="645CE6"/>
                </a:solidFill>
                <a:latin typeface="Noto Sans KR"/>
                <a:ea typeface="Noto Sans KR"/>
                <a:cs typeface="Noto Sans KR"/>
              </a:defRPr>
            </a:pPr>
            <a:r>
              <a:rPr sz="1350" b="0">
                <a:solidFill>
                  <a:srgbClr val="645CE6"/>
                </a:solidFill>
                <a:latin typeface="Noto Sans KR"/>
                <a:ea typeface="Noto Sans KR"/>
                <a:cs typeface="Noto Sans KR"/>
              </a:rPr>
              <a:t>W03 / 물결 실습</a:t>
            </a:r>
          </a:p>
        </p:txBody>
      </p:sp>
      <p:sp>
        <p:nvSpPr>
          <p:cNvPr id="2" name="직사각형 1">
            <a:extLst>
              <a:ext uri="{FF2B5EF4-FFF2-40B4-BE49-F238E27FC236}">
                <a16:creationId xmlns:a16="http://schemas.microsoft.com/office/drawing/2014/main" id="{47C96FBC-F357-47D0-9920-0FDDD284038B}"/>
              </a:ext>
            </a:extLst>
          </p:cNvPr>
          <p:cNvSpPr>
            <a:spLocks noGrp="1"/>
          </p:cNvSpPr>
          <p:nvPr/>
        </p:nvSpPr>
        <p:spPr>
          <a:xfrm>
            <a:off x="495300" y="619125"/>
            <a:ext cx="11201400" cy="600075"/>
          </a:xfrm>
          <a:prstGeom prst="rect">
            <a:avLst/>
          </a:prstGeom>
          <a:noFill/>
          <a:ln w="0">
            <a:noFill/>
          </a:ln>
        </p:spPr>
        <p:txBody>
          <a:bodyPr lIns="0" tIns="0" rIns="0" bIns="0" anchor="ctr">
            <a:noAutofit/>
          </a:bodyPr>
          <a:lstStyle/>
          <a:p>
            <a:pPr algn="l">
              <a:defRPr sz="2850" b="1">
                <a:solidFill>
                  <a:srgbClr val="202633"/>
                </a:solidFill>
                <a:latin typeface="Noto Sans KR"/>
                <a:ea typeface="Noto Sans KR"/>
                <a:cs typeface="Noto Sans KR"/>
              </a:defRPr>
            </a:pPr>
            <a:r>
              <a:rPr sz="2850" b="1">
                <a:solidFill>
                  <a:srgbClr val="202633"/>
                </a:solidFill>
                <a:latin typeface="Noto Sans KR"/>
                <a:ea typeface="Noto Sans KR"/>
                <a:cs typeface="Noto Sans KR"/>
              </a:rPr>
              <a:t>rings · 동심원 높이 무늬</a:t>
            </a:r>
          </a:p>
        </p:txBody>
      </p:sp>
      <p:sp>
        <p:nvSpPr>
          <p:cNvPr id="3" name="직사각형 2">
            <a:extLst>
              <a:ext uri="{FF2B5EF4-FFF2-40B4-BE49-F238E27FC236}">
                <a16:creationId xmlns:a16="http://schemas.microsoft.com/office/drawing/2014/main" id="{5E1AD3DF-9D18-4EC0-BDDD-1E05895E533B}"/>
              </a:ext>
            </a:extLst>
          </p:cNvPr>
          <p:cNvSpPr>
            <a:spLocks noGrp="1"/>
          </p:cNvSpPr>
          <p:nvPr/>
        </p:nvSpPr>
        <p:spPr>
          <a:xfrm>
            <a:off x="495300" y="1257300"/>
            <a:ext cx="11201400" cy="361950"/>
          </a:xfrm>
          <a:prstGeom prst="rect">
            <a:avLst/>
          </a:prstGeom>
          <a:noFill/>
          <a:ln w="0">
            <a:noFill/>
          </a:ln>
        </p:spPr>
        <p:txBody>
          <a:bodyPr lIns="0" tIns="0" rIns="0" bIns="0" anchor="ctr">
            <a:noAutofit/>
          </a:bodyPr>
          <a:lstStyle/>
          <a:p>
            <a:pPr algn="l">
              <a:defRPr sz="1650" b="0">
                <a:solidFill>
                  <a:srgbClr val="626B76"/>
                </a:solidFill>
                <a:latin typeface="Noto Sans KR"/>
                <a:ea typeface="Noto Sans KR"/>
                <a:cs typeface="Noto Sans KR"/>
              </a:defRPr>
            </a:pPr>
            <a:r>
              <a:rPr sz="1650" b="0">
                <a:solidFill>
                  <a:srgbClr val="626B76"/>
                </a:solidFill>
                <a:latin typeface="Noto Sans KR"/>
                <a:ea typeface="Noto Sans KR"/>
                <a:cs typeface="Noto Sans KR"/>
              </a:rPr>
              <a:t>Ramp TOP에서 검정–흰색–검정을 반복합니다</a:t>
            </a:r>
          </a:p>
        </p:txBody>
      </p:sp>
      <p:sp>
        <p:nvSpPr>
          <p:cNvPr id="4" name="직사각형 3">
            <a:extLst>
              <a:ext uri="{FF2B5EF4-FFF2-40B4-BE49-F238E27FC236}">
                <a16:creationId xmlns:a16="http://schemas.microsoft.com/office/drawing/2014/main" id="{52334D65-50CA-4521-AD61-6BD59A9B0021}"/>
              </a:ext>
            </a:extLst>
          </p:cNvPr>
          <p:cNvSpPr>
            <a:spLocks noGrp="1"/>
          </p:cNvSpPr>
          <p:nvPr/>
        </p:nvSpPr>
        <p:spPr>
          <a:xfrm>
            <a:off x="495300" y="6515100"/>
            <a:ext cx="10382250" cy="219075"/>
          </a:xfrm>
          <a:prstGeom prst="rect">
            <a:avLst/>
          </a:prstGeom>
          <a:noFill/>
          <a:ln w="0">
            <a:noFill/>
          </a:ln>
        </p:spPr>
        <p:txBody>
          <a:bodyPr lIns="0" tIns="0" rIns="0" bIns="0" anchor="ctr">
            <a:noAutofit/>
          </a:bodyPr>
          <a:lstStyle/>
          <a:p>
            <a:pPr algn="l">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단국대학교 · TouchDesigner 3주차 · 초보용 물결</a:t>
            </a:r>
          </a:p>
        </p:txBody>
      </p:sp>
      <p:sp>
        <p:nvSpPr>
          <p:cNvPr id="5" name="직사각형 4">
            <a:extLst>
              <a:ext uri="{FF2B5EF4-FFF2-40B4-BE49-F238E27FC236}">
                <a16:creationId xmlns:a16="http://schemas.microsoft.com/office/drawing/2014/main" id="{20D88A46-AC13-4696-832D-866CA2E8C4D4}"/>
              </a:ext>
            </a:extLst>
          </p:cNvPr>
          <p:cNvSpPr>
            <a:spLocks noGrp="1"/>
          </p:cNvSpPr>
          <p:nvPr/>
        </p:nvSpPr>
        <p:spPr>
          <a:xfrm>
            <a:off x="11049000" y="6515100"/>
            <a:ext cx="647700" cy="219075"/>
          </a:xfrm>
          <a:prstGeom prst="rect">
            <a:avLst/>
          </a:prstGeom>
          <a:noFill/>
          <a:ln w="0">
            <a:noFill/>
          </a:ln>
        </p:spPr>
        <p:txBody>
          <a:bodyPr lIns="0" tIns="0" rIns="0" bIns="0" anchor="ctr">
            <a:noAutofit/>
          </a:bodyPr>
          <a:lstStyle/>
          <a:p>
            <a:pPr algn="r">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19</a:t>
            </a:r>
          </a:p>
        </p:txBody>
      </p:sp>
      <p:pic>
        <p:nvPicPr>
          <p:cNvPr id="20" name="그림 19"/>
          <p:cNvPicPr>
            <a:picLocks noChangeAspect="1"/>
          </p:cNvPicPr>
          <p:nvPr/>
        </p:nvPicPr>
        <p:blipFill>
          <a:blip r:embed="rId3"/>
          <a:stretch/>
        </p:blipFill>
        <p:spPr>
          <a:xfrm>
            <a:off x="495300" y="1838325"/>
            <a:ext cx="4191000" cy="4191000"/>
          </a:xfrm>
          <a:prstGeom prst="rect">
            <a:avLst/>
          </a:prstGeom>
        </p:spPr>
      </p:pic>
      <p:sp>
        <p:nvSpPr>
          <p:cNvPr id="7" name="직사각형 6">
            <a:extLst>
              <a:ext uri="{FF2B5EF4-FFF2-40B4-BE49-F238E27FC236}">
                <a16:creationId xmlns:a16="http://schemas.microsoft.com/office/drawing/2014/main" id="{D5CEA42A-4B0C-441E-A3B6-CB7027D15C30}"/>
              </a:ext>
            </a:extLst>
          </p:cNvPr>
          <p:cNvSpPr>
            <a:spLocks noGrp="1"/>
          </p:cNvSpPr>
          <p:nvPr/>
        </p:nvSpPr>
        <p:spPr>
          <a:xfrm>
            <a:off x="5715000" y="1962150"/>
            <a:ext cx="5943600" cy="400050"/>
          </a:xfrm>
          <a:prstGeom prst="rect">
            <a:avLst/>
          </a:prstGeom>
          <a:noFill/>
          <a:ln w="0">
            <a:noFill/>
          </a:ln>
        </p:spPr>
        <p:txBody>
          <a:bodyPr lIns="0" tIns="0" rIns="0" bIns="0" anchor="ctr">
            <a:noAutofit/>
          </a:bodyPr>
          <a:lstStyle/>
          <a:p>
            <a:pPr algn="l">
              <a:defRPr sz="1800" b="0">
                <a:solidFill>
                  <a:srgbClr val="202633"/>
                </a:solidFill>
                <a:latin typeface="Noto Sans KR"/>
                <a:ea typeface="Noto Sans KR"/>
                <a:cs typeface="Noto Sans KR"/>
              </a:defRPr>
            </a:pPr>
            <a:r>
              <a:rPr sz="1800" b="0">
                <a:solidFill>
                  <a:srgbClr val="202633"/>
                </a:solidFill>
                <a:latin typeface="Noto Sans KR"/>
                <a:ea typeface="Noto Sans KR"/>
                <a:cs typeface="Noto Sans KR"/>
              </a:rPr>
              <a:t>Type  =  Circular</a:t>
            </a:r>
          </a:p>
        </p:txBody>
      </p:sp>
      <p:sp>
        <p:nvSpPr>
          <p:cNvPr id="8" name="직사각형 7">
            <a:extLst>
              <a:ext uri="{FF2B5EF4-FFF2-40B4-BE49-F238E27FC236}">
                <a16:creationId xmlns:a16="http://schemas.microsoft.com/office/drawing/2014/main" id="{21E61602-1876-4324-87F3-C82249CD0C2A}"/>
              </a:ext>
            </a:extLst>
          </p:cNvPr>
          <p:cNvSpPr>
            <a:spLocks noGrp="1"/>
          </p:cNvSpPr>
          <p:nvPr/>
        </p:nvSpPr>
        <p:spPr>
          <a:xfrm>
            <a:off x="5715000" y="2514600"/>
            <a:ext cx="5943600" cy="400050"/>
          </a:xfrm>
          <a:prstGeom prst="rect">
            <a:avLst/>
          </a:prstGeom>
          <a:noFill/>
          <a:ln w="0">
            <a:noFill/>
          </a:ln>
        </p:spPr>
        <p:txBody>
          <a:bodyPr lIns="0" tIns="0" rIns="0" bIns="0" anchor="ctr">
            <a:noAutofit/>
          </a:bodyPr>
          <a:lstStyle/>
          <a:p>
            <a:pPr algn="l">
              <a:defRPr sz="1800" b="0">
                <a:solidFill>
                  <a:srgbClr val="202633"/>
                </a:solidFill>
                <a:latin typeface="Noto Sans KR"/>
                <a:ea typeface="Noto Sans KR"/>
                <a:cs typeface="Noto Sans KR"/>
              </a:defRPr>
            </a:pPr>
            <a:r>
              <a:rPr sz="1800" b="0">
                <a:solidFill>
                  <a:srgbClr val="202633"/>
                </a:solidFill>
                <a:latin typeface="Noto Sans KR"/>
                <a:ea typeface="Noto Sans KR"/>
                <a:cs typeface="Noto Sans KR"/>
              </a:rPr>
              <a:t>Period  =  0.22</a:t>
            </a:r>
          </a:p>
        </p:txBody>
      </p:sp>
      <p:sp>
        <p:nvSpPr>
          <p:cNvPr id="9" name="직사각형 8">
            <a:extLst>
              <a:ext uri="{FF2B5EF4-FFF2-40B4-BE49-F238E27FC236}">
                <a16:creationId xmlns:a16="http://schemas.microsoft.com/office/drawing/2014/main" id="{F455B516-1412-4CDC-8576-AC4D44D5AFEB}"/>
              </a:ext>
            </a:extLst>
          </p:cNvPr>
          <p:cNvSpPr>
            <a:spLocks noGrp="1"/>
          </p:cNvSpPr>
          <p:nvPr/>
        </p:nvSpPr>
        <p:spPr>
          <a:xfrm>
            <a:off x="5715000" y="3067050"/>
            <a:ext cx="5943600" cy="400050"/>
          </a:xfrm>
          <a:prstGeom prst="rect">
            <a:avLst/>
          </a:prstGeom>
          <a:noFill/>
          <a:ln w="0">
            <a:noFill/>
          </a:ln>
        </p:spPr>
        <p:txBody>
          <a:bodyPr lIns="0" tIns="0" rIns="0" bIns="0" anchor="ctr">
            <a:noAutofit/>
          </a:bodyPr>
          <a:lstStyle/>
          <a:p>
            <a:pPr algn="l">
              <a:defRPr sz="1800" b="0">
                <a:solidFill>
                  <a:srgbClr val="202633"/>
                </a:solidFill>
                <a:latin typeface="Noto Sans KR"/>
                <a:ea typeface="Noto Sans KR"/>
                <a:cs typeface="Noto Sans KR"/>
              </a:defRPr>
            </a:pPr>
            <a:r>
              <a:rPr sz="1800" b="0">
                <a:solidFill>
                  <a:srgbClr val="202633"/>
                </a:solidFill>
                <a:latin typeface="Noto Sans KR"/>
                <a:ea typeface="Noto Sans KR"/>
                <a:cs typeface="Noto Sans KR"/>
              </a:rPr>
              <a:t>Extend Left / Right  =  Repeat</a:t>
            </a:r>
          </a:p>
        </p:txBody>
      </p:sp>
      <p:sp>
        <p:nvSpPr>
          <p:cNvPr id="10" name="직사각형 9">
            <a:extLst>
              <a:ext uri="{FF2B5EF4-FFF2-40B4-BE49-F238E27FC236}">
                <a16:creationId xmlns:a16="http://schemas.microsoft.com/office/drawing/2014/main" id="{777B7966-7644-4EC9-8FDA-90AAF490C762}"/>
              </a:ext>
            </a:extLst>
          </p:cNvPr>
          <p:cNvSpPr>
            <a:spLocks noGrp="1"/>
          </p:cNvSpPr>
          <p:nvPr/>
        </p:nvSpPr>
        <p:spPr>
          <a:xfrm>
            <a:off x="5715000" y="3619500"/>
            <a:ext cx="5943600" cy="400050"/>
          </a:xfrm>
          <a:prstGeom prst="rect">
            <a:avLst/>
          </a:prstGeom>
          <a:noFill/>
          <a:ln w="0">
            <a:noFill/>
          </a:ln>
        </p:spPr>
        <p:txBody>
          <a:bodyPr lIns="0" tIns="0" rIns="0" bIns="0" anchor="ctr">
            <a:noAutofit/>
          </a:bodyPr>
          <a:lstStyle/>
          <a:p>
            <a:pPr algn="l">
              <a:defRPr sz="1800" b="0">
                <a:solidFill>
                  <a:srgbClr val="202633"/>
                </a:solidFill>
                <a:latin typeface="Noto Sans KR"/>
                <a:ea typeface="Noto Sans KR"/>
                <a:cs typeface="Noto Sans KR"/>
              </a:defRPr>
            </a:pPr>
            <a:r>
              <a:rPr sz="1800" b="0">
                <a:solidFill>
                  <a:srgbClr val="202633"/>
                </a:solidFill>
                <a:latin typeface="Noto Sans KR"/>
                <a:ea typeface="Noto Sans KR"/>
                <a:cs typeface="Noto Sans KR"/>
              </a:rPr>
              <a:t>Interpolate  =  Ease-in, Ease-out</a:t>
            </a:r>
          </a:p>
        </p:txBody>
      </p:sp>
      <p:sp>
        <p:nvSpPr>
          <p:cNvPr id="11" name="직사각형 10">
            <a:extLst>
              <a:ext uri="{FF2B5EF4-FFF2-40B4-BE49-F238E27FC236}">
                <a16:creationId xmlns:a16="http://schemas.microsoft.com/office/drawing/2014/main" id="{E297E638-4BAD-49E6-9A7C-B8A2E2C04BF9}"/>
              </a:ext>
            </a:extLst>
          </p:cNvPr>
          <p:cNvSpPr>
            <a:spLocks noGrp="1"/>
          </p:cNvSpPr>
          <p:nvPr/>
        </p:nvSpPr>
        <p:spPr>
          <a:xfrm>
            <a:off x="5715000" y="4333875"/>
            <a:ext cx="5943600" cy="333375"/>
          </a:xfrm>
          <a:prstGeom prst="rect">
            <a:avLst/>
          </a:prstGeom>
          <a:noFill/>
          <a:ln w="0">
            <a:noFill/>
          </a:ln>
        </p:spPr>
        <p:txBody>
          <a:bodyPr lIns="0" tIns="0" rIns="0" bIns="0" anchor="ctr">
            <a:noAutofit/>
          </a:bodyPr>
          <a:lstStyle/>
          <a:p>
            <a:pPr algn="l">
              <a:defRPr sz="1800" b="1">
                <a:solidFill>
                  <a:srgbClr val="645CE6"/>
                </a:solidFill>
                <a:latin typeface="Noto Sans KR"/>
                <a:ea typeface="Noto Sans KR"/>
                <a:cs typeface="Noto Sans KR"/>
              </a:defRPr>
            </a:pPr>
            <a:r>
              <a:rPr sz="1800" b="1">
                <a:solidFill>
                  <a:srgbClr val="645CE6"/>
                </a:solidFill>
                <a:latin typeface="Noto Sans KR"/>
                <a:ea typeface="Noto Sans KR"/>
                <a:cs typeface="Noto Sans KR"/>
              </a:rPr>
              <a:t>Output 페이지</a:t>
            </a:r>
          </a:p>
        </p:txBody>
      </p:sp>
      <p:sp>
        <p:nvSpPr>
          <p:cNvPr id="12" name="직사각형 11">
            <a:extLst>
              <a:ext uri="{FF2B5EF4-FFF2-40B4-BE49-F238E27FC236}">
                <a16:creationId xmlns:a16="http://schemas.microsoft.com/office/drawing/2014/main" id="{21CD70BD-F7B0-4CA0-BDF3-A4AFD51E60C1}"/>
              </a:ext>
            </a:extLst>
          </p:cNvPr>
          <p:cNvSpPr>
            <a:spLocks noGrp="1"/>
          </p:cNvSpPr>
          <p:nvPr/>
        </p:nvSpPr>
        <p:spPr>
          <a:xfrm>
            <a:off x="5715000" y="4772025"/>
            <a:ext cx="5943600" cy="400050"/>
          </a:xfrm>
          <a:prstGeom prst="rect">
            <a:avLst/>
          </a:prstGeom>
          <a:noFill/>
          <a:ln w="0">
            <a:noFill/>
          </a:ln>
        </p:spPr>
        <p:txBody>
          <a:bodyPr lIns="0" tIns="0" rIns="0" bIns="0" anchor="ctr">
            <a:noAutofit/>
          </a:bodyPr>
          <a:lstStyle/>
          <a:p>
            <a:pPr algn="l">
              <a:defRPr sz="1500" b="0">
                <a:solidFill>
                  <a:srgbClr val="202633"/>
                </a:solidFill>
                <a:latin typeface="Noto Sans KR"/>
                <a:ea typeface="Noto Sans KR"/>
                <a:cs typeface="Noto Sans KR"/>
              </a:defRPr>
            </a:pPr>
            <a:r>
              <a:rPr sz="1500" b="0">
                <a:solidFill>
                  <a:srgbClr val="202633"/>
                </a:solidFill>
                <a:latin typeface="Noto Sans KR"/>
                <a:ea typeface="Noto Sans KR"/>
                <a:cs typeface="Noto Sans KR"/>
              </a:rPr>
              <a:t>Combine with Input  =  Composite and Set Resolution</a:t>
            </a:r>
          </a:p>
        </p:txBody>
      </p:sp>
      <p:sp>
        <p:nvSpPr>
          <p:cNvPr id="13" name="직사각형 12">
            <a:extLst>
              <a:ext uri="{FF2B5EF4-FFF2-40B4-BE49-F238E27FC236}">
                <a16:creationId xmlns:a16="http://schemas.microsoft.com/office/drawing/2014/main" id="{36F275C4-4BAF-4490-BDFB-E4255D188F0C}"/>
              </a:ext>
            </a:extLst>
          </p:cNvPr>
          <p:cNvSpPr>
            <a:spLocks noGrp="1"/>
          </p:cNvSpPr>
          <p:nvPr/>
        </p:nvSpPr>
        <p:spPr>
          <a:xfrm>
            <a:off x="5715000" y="5210175"/>
            <a:ext cx="5943600" cy="400050"/>
          </a:xfrm>
          <a:prstGeom prst="rect">
            <a:avLst/>
          </a:prstGeom>
          <a:noFill/>
          <a:ln w="0">
            <a:noFill/>
          </a:ln>
        </p:spPr>
        <p:txBody>
          <a:bodyPr lIns="0" tIns="0" rIns="0" bIns="0" anchor="ctr">
            <a:noAutofit/>
          </a:bodyPr>
          <a:lstStyle/>
          <a:p>
            <a:pPr algn="l">
              <a:defRPr sz="1500" b="0">
                <a:solidFill>
                  <a:srgbClr val="202633"/>
                </a:solidFill>
                <a:latin typeface="Noto Sans KR"/>
                <a:ea typeface="Noto Sans KR"/>
                <a:cs typeface="Noto Sans KR"/>
              </a:defRPr>
            </a:pPr>
            <a:r>
              <a:rPr sz="1500" b="0">
                <a:solidFill>
                  <a:srgbClr val="202633"/>
                </a:solidFill>
                <a:latin typeface="Noto Sans KR"/>
                <a:ea typeface="Noto Sans KR"/>
                <a:cs typeface="Noto Sans KR"/>
              </a:rPr>
              <a:t>Operation  =  Multiply</a:t>
            </a:r>
          </a:p>
        </p:txBody>
      </p:sp>
      <p:sp>
        <p:nvSpPr>
          <p:cNvPr id="14" name="직사각형 13">
            <a:extLst>
              <a:ext uri="{FF2B5EF4-FFF2-40B4-BE49-F238E27FC236}">
                <a16:creationId xmlns:a16="http://schemas.microsoft.com/office/drawing/2014/main" id="{73BCF6BE-FE1D-447F-BEEC-F7CA74F653EE}"/>
              </a:ext>
            </a:extLst>
          </p:cNvPr>
          <p:cNvSpPr>
            <a:spLocks noGrp="1"/>
          </p:cNvSpPr>
          <p:nvPr/>
        </p:nvSpPr>
        <p:spPr>
          <a:xfrm>
            <a:off x="495300" y="6038850"/>
            <a:ext cx="11201400" cy="400050"/>
          </a:xfrm>
          <a:prstGeom prst="rect">
            <a:avLst/>
          </a:prstGeom>
          <a:noFill/>
          <a:ln w="0">
            <a:noFill/>
          </a:ln>
        </p:spPr>
        <p:txBody>
          <a:bodyPr lIns="0" tIns="0" rIns="0" bIns="0" anchor="ctr">
            <a:noAutofit/>
          </a:bodyPr>
          <a:lstStyle/>
          <a:p>
            <a:pPr algn="l">
              <a:defRPr sz="1725" b="0">
                <a:solidFill>
                  <a:srgbClr val="645CE6"/>
                </a:solidFill>
                <a:latin typeface="Noto Sans KR"/>
                <a:ea typeface="Noto Sans KR"/>
                <a:cs typeface="Noto Sans KR"/>
              </a:defRPr>
            </a:pPr>
            <a:r>
              <a:rPr sz="1725" b="0">
                <a:solidFill>
                  <a:srgbClr val="645CE6"/>
                </a:solidFill>
                <a:latin typeface="Noto Sans KR"/>
                <a:ea typeface="Noto Sans KR"/>
                <a:cs typeface="Noto Sans KR"/>
              </a:rPr>
              <a:t>wave_keys: 0 → 검정 / 0.5 → 흰색 / 1 → 검정</a:t>
            </a:r>
          </a:p>
        </p:txBody>
      </p:sp>
    </p:spTree>
    <p:extLst>
      <p:ext uri="{BB962C8B-B14F-4D97-AF65-F5344CB8AC3E}">
        <p14:creationId xmlns:p14="http://schemas.microsoft.com/office/powerpoint/2010/main" val="16966012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직사각형 15">
            <a:extLst>
              <a:ext uri="{FF2B5EF4-FFF2-40B4-BE49-F238E27FC236}">
                <a16:creationId xmlns:a16="http://schemas.microsoft.com/office/drawing/2014/main" id="{DF69C4CF-CB26-46D2-850B-4376E8FB0821}"/>
              </a:ext>
            </a:extLst>
          </p:cNvPr>
          <p:cNvSpPr>
            <a:spLocks noGrp="1"/>
          </p:cNvSpPr>
          <p:nvPr/>
        </p:nvSpPr>
        <p:spPr>
          <a:xfrm>
            <a:off x="495300" y="209550"/>
            <a:ext cx="6500000" cy="266700"/>
          </a:xfrm>
          <a:prstGeom prst="rect">
            <a:avLst/>
          </a:prstGeom>
          <a:noFill/>
          <a:ln w="0">
            <a:noFill/>
          </a:ln>
        </p:spPr>
        <p:txBody>
          <a:bodyPr lIns="0" tIns="0" rIns="0" bIns="0" anchor="ctr">
            <a:noAutofit/>
          </a:bodyPr>
          <a:lstStyle/>
          <a:p>
            <a:pPr algn="l">
              <a:defRPr sz="1350" b="0">
                <a:solidFill>
                  <a:srgbClr val="645CE6"/>
                </a:solidFill>
                <a:latin typeface="Noto Sans KR"/>
                <a:ea typeface="Noto Sans KR"/>
                <a:cs typeface="Noto Sans KR"/>
              </a:defRPr>
            </a:pPr>
            <a:r>
              <a:rPr sz="1350" b="0">
                <a:solidFill>
                  <a:srgbClr val="645CE6"/>
                </a:solidFill>
                <a:latin typeface="Noto Sans KR"/>
                <a:ea typeface="Noto Sans KR"/>
                <a:cs typeface="Noto Sans KR"/>
              </a:rPr>
              <a:t>W03 / 물결 실습</a:t>
            </a:r>
          </a:p>
        </p:txBody>
      </p:sp>
      <p:sp>
        <p:nvSpPr>
          <p:cNvPr id="2" name="직사각형 1">
            <a:extLst>
              <a:ext uri="{FF2B5EF4-FFF2-40B4-BE49-F238E27FC236}">
                <a16:creationId xmlns:a16="http://schemas.microsoft.com/office/drawing/2014/main" id="{CFECB3B8-E4E5-4D20-AAD8-4EFE234E0FE8}"/>
              </a:ext>
            </a:extLst>
          </p:cNvPr>
          <p:cNvSpPr>
            <a:spLocks noGrp="1"/>
          </p:cNvSpPr>
          <p:nvPr/>
        </p:nvSpPr>
        <p:spPr>
          <a:xfrm>
            <a:off x="495300" y="619125"/>
            <a:ext cx="11201400" cy="600075"/>
          </a:xfrm>
          <a:prstGeom prst="rect">
            <a:avLst/>
          </a:prstGeom>
          <a:noFill/>
          <a:ln w="0">
            <a:noFill/>
          </a:ln>
        </p:spPr>
        <p:txBody>
          <a:bodyPr lIns="0" tIns="0" rIns="0" bIns="0" anchor="ctr">
            <a:noAutofit/>
          </a:bodyPr>
          <a:lstStyle/>
          <a:p>
            <a:pPr algn="l">
              <a:defRPr sz="2850" b="1">
                <a:solidFill>
                  <a:srgbClr val="202633"/>
                </a:solidFill>
                <a:latin typeface="Noto Sans KR"/>
                <a:ea typeface="Noto Sans KR"/>
                <a:cs typeface="Noto Sans KR"/>
              </a:defRPr>
            </a:pPr>
            <a:r>
              <a:rPr sz="2850" b="1">
                <a:solidFill>
                  <a:srgbClr val="202633"/>
                </a:solidFill>
                <a:latin typeface="Noto Sans KR"/>
                <a:ea typeface="Noto Sans KR"/>
                <a:cs typeface="Noto Sans KR"/>
              </a:rPr>
              <a:t>Extend · 패턴 범위 밖을 채우는 방법</a:t>
            </a:r>
          </a:p>
        </p:txBody>
      </p:sp>
      <p:sp>
        <p:nvSpPr>
          <p:cNvPr id="3" name="직사각형 2">
            <a:extLst>
              <a:ext uri="{FF2B5EF4-FFF2-40B4-BE49-F238E27FC236}">
                <a16:creationId xmlns:a16="http://schemas.microsoft.com/office/drawing/2014/main" id="{99A78ED3-09A2-4034-89D2-05EBF4F33F33}"/>
              </a:ext>
            </a:extLst>
          </p:cNvPr>
          <p:cNvSpPr>
            <a:spLocks noGrp="1"/>
          </p:cNvSpPr>
          <p:nvPr/>
        </p:nvSpPr>
        <p:spPr>
          <a:xfrm>
            <a:off x="495300" y="1257300"/>
            <a:ext cx="11201400" cy="361950"/>
          </a:xfrm>
          <a:prstGeom prst="rect">
            <a:avLst/>
          </a:prstGeom>
          <a:noFill/>
          <a:ln w="0">
            <a:noFill/>
          </a:ln>
        </p:spPr>
        <p:txBody>
          <a:bodyPr lIns="0" tIns="0" rIns="0" bIns="0" anchor="ctr">
            <a:noAutofit/>
          </a:bodyPr>
          <a:lstStyle/>
          <a:p>
            <a:pPr algn="l">
              <a:defRPr sz="1650" b="0">
                <a:solidFill>
                  <a:srgbClr val="626B76"/>
                </a:solidFill>
                <a:latin typeface="Noto Sans KR"/>
                <a:ea typeface="Noto Sans KR"/>
                <a:cs typeface="Noto Sans KR"/>
              </a:defRPr>
            </a:pPr>
            <a:r>
              <a:rPr sz="1650" b="0">
                <a:solidFill>
                  <a:srgbClr val="626B76"/>
                </a:solidFill>
                <a:latin typeface="Noto Sans KR"/>
                <a:ea typeface="Noto Sans KR"/>
                <a:cs typeface="Noto Sans KR"/>
              </a:rPr>
              <a:t>Ramp TOP 실제 출력 · 원래 구간은 화면 가운데 0.33–0.67</a:t>
            </a:r>
          </a:p>
        </p:txBody>
      </p:sp>
      <p:sp>
        <p:nvSpPr>
          <p:cNvPr id="4" name="직사각형 3">
            <a:extLst>
              <a:ext uri="{FF2B5EF4-FFF2-40B4-BE49-F238E27FC236}">
                <a16:creationId xmlns:a16="http://schemas.microsoft.com/office/drawing/2014/main" id="{44A92234-8EAD-4B37-B1E8-A81B241413CD}"/>
              </a:ext>
            </a:extLst>
          </p:cNvPr>
          <p:cNvSpPr>
            <a:spLocks noGrp="1"/>
          </p:cNvSpPr>
          <p:nvPr/>
        </p:nvSpPr>
        <p:spPr>
          <a:xfrm>
            <a:off x="495300" y="6515100"/>
            <a:ext cx="10382250" cy="219075"/>
          </a:xfrm>
          <a:prstGeom prst="rect">
            <a:avLst/>
          </a:prstGeom>
          <a:noFill/>
          <a:ln w="0">
            <a:noFill/>
          </a:ln>
        </p:spPr>
        <p:txBody>
          <a:bodyPr lIns="0" tIns="0" rIns="0" bIns="0" anchor="ctr">
            <a:noAutofit/>
          </a:bodyPr>
          <a:lstStyle/>
          <a:p>
            <a:pPr algn="l">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단국대학교 · TouchDesigner 3주차 · 초보용 물결</a:t>
            </a:r>
          </a:p>
        </p:txBody>
      </p:sp>
      <p:sp>
        <p:nvSpPr>
          <p:cNvPr id="5" name="직사각형 4">
            <a:extLst>
              <a:ext uri="{FF2B5EF4-FFF2-40B4-BE49-F238E27FC236}">
                <a16:creationId xmlns:a16="http://schemas.microsoft.com/office/drawing/2014/main" id="{680EDAF8-FA2B-42DB-9E62-40BE0077BC24}"/>
              </a:ext>
            </a:extLst>
          </p:cNvPr>
          <p:cNvSpPr>
            <a:spLocks noGrp="1"/>
          </p:cNvSpPr>
          <p:nvPr/>
        </p:nvSpPr>
        <p:spPr>
          <a:xfrm>
            <a:off x="11049000" y="6515100"/>
            <a:ext cx="647700" cy="219075"/>
          </a:xfrm>
          <a:prstGeom prst="rect">
            <a:avLst/>
          </a:prstGeom>
          <a:noFill/>
          <a:ln w="0">
            <a:noFill/>
          </a:ln>
        </p:spPr>
        <p:txBody>
          <a:bodyPr lIns="0" tIns="0" rIns="0" bIns="0" anchor="ctr">
            <a:noAutofit/>
          </a:bodyPr>
          <a:lstStyle/>
          <a:p>
            <a:pPr algn="r">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20</a:t>
            </a:r>
          </a:p>
        </p:txBody>
      </p:sp>
      <p:sp>
        <p:nvSpPr>
          <p:cNvPr id="6" name="직사각형 5">
            <a:extLst>
              <a:ext uri="{FF2B5EF4-FFF2-40B4-BE49-F238E27FC236}">
                <a16:creationId xmlns:a16="http://schemas.microsoft.com/office/drawing/2014/main" id="{B9B359D0-A581-4D08-8182-743600251647}"/>
              </a:ext>
            </a:extLst>
          </p:cNvPr>
          <p:cNvSpPr>
            <a:spLocks noGrp="1"/>
          </p:cNvSpPr>
          <p:nvPr/>
        </p:nvSpPr>
        <p:spPr>
          <a:xfrm>
            <a:off x="495300" y="1866900"/>
            <a:ext cx="2095500" cy="400050"/>
          </a:xfrm>
          <a:prstGeom prst="rect">
            <a:avLst/>
          </a:prstGeom>
          <a:noFill/>
          <a:ln w="0">
            <a:noFill/>
          </a:ln>
        </p:spPr>
        <p:txBody>
          <a:bodyPr lIns="0" tIns="0" rIns="0" bIns="0" anchor="ctr">
            <a:noAutofit/>
          </a:bodyPr>
          <a:lstStyle/>
          <a:p>
            <a:pPr algn="l">
              <a:defRPr sz="2025" b="1">
                <a:solidFill>
                  <a:srgbClr val="645CE6"/>
                </a:solidFill>
                <a:latin typeface="Noto Sans KR"/>
                <a:ea typeface="Noto Sans KR"/>
                <a:cs typeface="Noto Sans KR"/>
              </a:defRPr>
            </a:pPr>
            <a:r>
              <a:rPr sz="2025" b="1">
                <a:solidFill>
                  <a:srgbClr val="645CE6"/>
                </a:solidFill>
                <a:latin typeface="Noto Sans KR"/>
                <a:ea typeface="Noto Sans KR"/>
                <a:cs typeface="Noto Sans KR"/>
              </a:rPr>
              <a:t>Hold</a:t>
            </a:r>
          </a:p>
        </p:txBody>
      </p:sp>
      <p:pic>
        <p:nvPicPr>
          <p:cNvPr id="22" name="그림 21"/>
          <p:cNvPicPr>
            <a:picLocks noChangeAspect="1"/>
          </p:cNvPicPr>
          <p:nvPr/>
        </p:nvPicPr>
        <p:blipFill>
          <a:blip r:embed="rId3"/>
          <a:stretch/>
        </p:blipFill>
        <p:spPr>
          <a:xfrm>
            <a:off x="3419475" y="1866900"/>
            <a:ext cx="7620000" cy="952500"/>
          </a:xfrm>
          <a:prstGeom prst="rect">
            <a:avLst/>
          </a:prstGeom>
        </p:spPr>
      </p:pic>
      <p:sp>
        <p:nvSpPr>
          <p:cNvPr id="8" name="직사각형 7">
            <a:extLst>
              <a:ext uri="{FF2B5EF4-FFF2-40B4-BE49-F238E27FC236}">
                <a16:creationId xmlns:a16="http://schemas.microsoft.com/office/drawing/2014/main" id="{78ABE642-4A05-46BD-8974-CFDD04E1B39E}"/>
              </a:ext>
            </a:extLst>
          </p:cNvPr>
          <p:cNvSpPr>
            <a:spLocks noGrp="1"/>
          </p:cNvSpPr>
          <p:nvPr/>
        </p:nvSpPr>
        <p:spPr>
          <a:xfrm>
            <a:off x="495300" y="2276475"/>
            <a:ext cx="2114550" cy="542925"/>
          </a:xfrm>
          <a:prstGeom prst="rect">
            <a:avLst/>
          </a:prstGeom>
          <a:noFill/>
          <a:ln w="0">
            <a:noFill/>
          </a:ln>
        </p:spPr>
        <p:txBody>
          <a:bodyPr lIns="0" tIns="0" rIns="0" bIns="0" anchor="ctr">
            <a:noAutofit/>
          </a:bodyPr>
          <a:lstStyle/>
          <a:p>
            <a:pPr algn="l">
              <a:defRPr sz="1500" b="0">
                <a:solidFill>
                  <a:srgbClr val="202633"/>
                </a:solidFill>
                <a:latin typeface="Noto Sans KR"/>
                <a:ea typeface="Noto Sans KR"/>
                <a:cs typeface="Noto Sans KR"/>
              </a:defRPr>
            </a:pPr>
            <a:r>
              <a:rPr sz="1500" b="0">
                <a:solidFill>
                  <a:srgbClr val="202633"/>
                </a:solidFill>
                <a:latin typeface="Noto Sans KR"/>
                <a:ea typeface="Noto Sans KR"/>
                <a:cs typeface="Noto Sans KR"/>
              </a:rPr>
              <a:t>시작과 끝 값을 계속 유지</a:t>
            </a:r>
          </a:p>
        </p:txBody>
      </p:sp>
      <p:sp>
        <p:nvSpPr>
          <p:cNvPr id="9" name="직사각형 8">
            <a:extLst>
              <a:ext uri="{FF2B5EF4-FFF2-40B4-BE49-F238E27FC236}">
                <a16:creationId xmlns:a16="http://schemas.microsoft.com/office/drawing/2014/main" id="{427A1D75-6E1F-4C0F-B6DF-3F456AA4C853}"/>
              </a:ext>
            </a:extLst>
          </p:cNvPr>
          <p:cNvSpPr>
            <a:spLocks noGrp="1"/>
          </p:cNvSpPr>
          <p:nvPr/>
        </p:nvSpPr>
        <p:spPr>
          <a:xfrm>
            <a:off x="495300" y="3200400"/>
            <a:ext cx="2095500" cy="400050"/>
          </a:xfrm>
          <a:prstGeom prst="rect">
            <a:avLst/>
          </a:prstGeom>
          <a:noFill/>
          <a:ln w="0">
            <a:noFill/>
          </a:ln>
        </p:spPr>
        <p:txBody>
          <a:bodyPr lIns="0" tIns="0" rIns="0" bIns="0" anchor="ctr">
            <a:noAutofit/>
          </a:bodyPr>
          <a:lstStyle/>
          <a:p>
            <a:pPr algn="l">
              <a:defRPr sz="2025" b="1">
                <a:solidFill>
                  <a:srgbClr val="645CE6"/>
                </a:solidFill>
                <a:latin typeface="Noto Sans KR"/>
                <a:ea typeface="Noto Sans KR"/>
                <a:cs typeface="Noto Sans KR"/>
              </a:defRPr>
            </a:pPr>
            <a:r>
              <a:rPr sz="2025" b="1">
                <a:solidFill>
                  <a:srgbClr val="645CE6"/>
                </a:solidFill>
                <a:latin typeface="Noto Sans KR"/>
                <a:ea typeface="Noto Sans KR"/>
                <a:cs typeface="Noto Sans KR"/>
              </a:rPr>
              <a:t>Repeat</a:t>
            </a:r>
          </a:p>
        </p:txBody>
      </p:sp>
      <p:pic>
        <p:nvPicPr>
          <p:cNvPr id="25" name="그림 24"/>
          <p:cNvPicPr>
            <a:picLocks noChangeAspect="1"/>
          </p:cNvPicPr>
          <p:nvPr/>
        </p:nvPicPr>
        <p:blipFill>
          <a:blip r:embed="rId4"/>
          <a:stretch/>
        </p:blipFill>
        <p:spPr>
          <a:xfrm>
            <a:off x="3419475" y="3200400"/>
            <a:ext cx="7620000" cy="952500"/>
          </a:xfrm>
          <a:prstGeom prst="rect">
            <a:avLst/>
          </a:prstGeom>
        </p:spPr>
      </p:pic>
      <p:sp>
        <p:nvSpPr>
          <p:cNvPr id="11" name="직사각형 10">
            <a:extLst>
              <a:ext uri="{FF2B5EF4-FFF2-40B4-BE49-F238E27FC236}">
                <a16:creationId xmlns:a16="http://schemas.microsoft.com/office/drawing/2014/main" id="{69774C29-796E-47C3-80F8-1757ED37FD97}"/>
              </a:ext>
            </a:extLst>
          </p:cNvPr>
          <p:cNvSpPr>
            <a:spLocks noGrp="1"/>
          </p:cNvSpPr>
          <p:nvPr/>
        </p:nvSpPr>
        <p:spPr>
          <a:xfrm>
            <a:off x="495300" y="3609975"/>
            <a:ext cx="2114550" cy="542925"/>
          </a:xfrm>
          <a:prstGeom prst="rect">
            <a:avLst/>
          </a:prstGeom>
          <a:noFill/>
          <a:ln w="0">
            <a:noFill/>
          </a:ln>
        </p:spPr>
        <p:txBody>
          <a:bodyPr lIns="0" tIns="0" rIns="0" bIns="0" anchor="ctr">
            <a:noAutofit/>
          </a:bodyPr>
          <a:lstStyle/>
          <a:p>
            <a:pPr algn="l">
              <a:defRPr sz="1500" b="0">
                <a:solidFill>
                  <a:srgbClr val="202633"/>
                </a:solidFill>
                <a:latin typeface="Noto Sans KR"/>
                <a:ea typeface="Noto Sans KR"/>
                <a:cs typeface="Noto Sans KR"/>
              </a:defRPr>
            </a:pPr>
            <a:r>
              <a:rPr sz="1500" b="0">
                <a:solidFill>
                  <a:srgbClr val="202633"/>
                </a:solidFill>
                <a:latin typeface="Noto Sans KR"/>
                <a:ea typeface="Noto Sans KR"/>
                <a:cs typeface="Noto Sans KR"/>
              </a:rPr>
              <a:t>같은 방향으로 반복</a:t>
            </a:r>
          </a:p>
        </p:txBody>
      </p:sp>
      <p:sp>
        <p:nvSpPr>
          <p:cNvPr id="12" name="직사각형 11">
            <a:extLst>
              <a:ext uri="{FF2B5EF4-FFF2-40B4-BE49-F238E27FC236}">
                <a16:creationId xmlns:a16="http://schemas.microsoft.com/office/drawing/2014/main" id="{928D6E40-0034-464B-B283-2C9BDBDFEEFC}"/>
              </a:ext>
            </a:extLst>
          </p:cNvPr>
          <p:cNvSpPr>
            <a:spLocks noGrp="1"/>
          </p:cNvSpPr>
          <p:nvPr/>
        </p:nvSpPr>
        <p:spPr>
          <a:xfrm>
            <a:off x="495300" y="4533900"/>
            <a:ext cx="2095500" cy="400050"/>
          </a:xfrm>
          <a:prstGeom prst="rect">
            <a:avLst/>
          </a:prstGeom>
          <a:noFill/>
          <a:ln w="0">
            <a:noFill/>
          </a:ln>
        </p:spPr>
        <p:txBody>
          <a:bodyPr lIns="0" tIns="0" rIns="0" bIns="0" anchor="ctr">
            <a:noAutofit/>
          </a:bodyPr>
          <a:lstStyle/>
          <a:p>
            <a:pPr algn="l">
              <a:defRPr sz="2025" b="1">
                <a:solidFill>
                  <a:srgbClr val="645CE6"/>
                </a:solidFill>
                <a:latin typeface="Noto Sans KR"/>
                <a:ea typeface="Noto Sans KR"/>
                <a:cs typeface="Noto Sans KR"/>
              </a:defRPr>
            </a:pPr>
            <a:r>
              <a:rPr sz="2025" b="1">
                <a:solidFill>
                  <a:srgbClr val="645CE6"/>
                </a:solidFill>
                <a:latin typeface="Noto Sans KR"/>
                <a:ea typeface="Noto Sans KR"/>
                <a:cs typeface="Noto Sans KR"/>
              </a:rPr>
              <a:t>Mirror</a:t>
            </a:r>
          </a:p>
        </p:txBody>
      </p:sp>
      <p:pic>
        <p:nvPicPr>
          <p:cNvPr id="28" name="그림 27"/>
          <p:cNvPicPr>
            <a:picLocks noChangeAspect="1"/>
          </p:cNvPicPr>
          <p:nvPr/>
        </p:nvPicPr>
        <p:blipFill>
          <a:blip r:embed="rId5"/>
          <a:stretch/>
        </p:blipFill>
        <p:spPr>
          <a:xfrm>
            <a:off x="3419475" y="4533900"/>
            <a:ext cx="7620000" cy="952500"/>
          </a:xfrm>
          <a:prstGeom prst="rect">
            <a:avLst/>
          </a:prstGeom>
        </p:spPr>
      </p:pic>
      <p:sp>
        <p:nvSpPr>
          <p:cNvPr id="14" name="직사각형 13">
            <a:extLst>
              <a:ext uri="{FF2B5EF4-FFF2-40B4-BE49-F238E27FC236}">
                <a16:creationId xmlns:a16="http://schemas.microsoft.com/office/drawing/2014/main" id="{878FDD2B-645E-4BF2-AE68-E16EBA32554E}"/>
              </a:ext>
            </a:extLst>
          </p:cNvPr>
          <p:cNvSpPr>
            <a:spLocks noGrp="1"/>
          </p:cNvSpPr>
          <p:nvPr/>
        </p:nvSpPr>
        <p:spPr>
          <a:xfrm>
            <a:off x="495300" y="4943475"/>
            <a:ext cx="2114550" cy="542925"/>
          </a:xfrm>
          <a:prstGeom prst="rect">
            <a:avLst/>
          </a:prstGeom>
          <a:noFill/>
          <a:ln w="0">
            <a:noFill/>
          </a:ln>
        </p:spPr>
        <p:txBody>
          <a:bodyPr lIns="0" tIns="0" rIns="0" bIns="0" anchor="ctr">
            <a:noAutofit/>
          </a:bodyPr>
          <a:lstStyle/>
          <a:p>
            <a:pPr algn="l">
              <a:defRPr sz="1500" b="0">
                <a:solidFill>
                  <a:srgbClr val="202633"/>
                </a:solidFill>
                <a:latin typeface="Noto Sans KR"/>
                <a:ea typeface="Noto Sans KR"/>
                <a:cs typeface="Noto Sans KR"/>
              </a:defRPr>
            </a:pPr>
            <a:r>
              <a:rPr sz="1500" b="0">
                <a:solidFill>
                  <a:srgbClr val="202633"/>
                </a:solidFill>
                <a:latin typeface="Noto Sans KR"/>
                <a:ea typeface="Noto Sans KR"/>
                <a:cs typeface="Noto Sans KR"/>
              </a:rPr>
              <a:t>다음 구간을 뒤집어서 반복</a:t>
            </a:r>
          </a:p>
        </p:txBody>
      </p:sp>
      <p:sp>
        <p:nvSpPr>
          <p:cNvPr id="15" name="직사각형 14">
            <a:extLst>
              <a:ext uri="{FF2B5EF4-FFF2-40B4-BE49-F238E27FC236}">
                <a16:creationId xmlns:a16="http://schemas.microsoft.com/office/drawing/2014/main" id="{F44F0381-9CC2-4E86-96B4-89B4988D4033}"/>
              </a:ext>
            </a:extLst>
          </p:cNvPr>
          <p:cNvSpPr>
            <a:spLocks noGrp="1"/>
          </p:cNvSpPr>
          <p:nvPr/>
        </p:nvSpPr>
        <p:spPr>
          <a:xfrm>
            <a:off x="495300" y="6038850"/>
            <a:ext cx="11201400" cy="400050"/>
          </a:xfrm>
          <a:prstGeom prst="rect">
            <a:avLst/>
          </a:prstGeom>
          <a:noFill/>
          <a:ln w="0">
            <a:noFill/>
          </a:ln>
        </p:spPr>
        <p:txBody>
          <a:bodyPr lIns="0" tIns="0" rIns="0" bIns="0" anchor="ctr">
            <a:noAutofit/>
          </a:bodyPr>
          <a:lstStyle/>
          <a:p>
            <a:pPr algn="l">
              <a:defRPr sz="1725" b="0">
                <a:solidFill>
                  <a:srgbClr val="645CE6"/>
                </a:solidFill>
                <a:latin typeface="Noto Sans KR"/>
                <a:ea typeface="Noto Sans KR"/>
                <a:cs typeface="Noto Sans KR"/>
              </a:defRPr>
            </a:pPr>
            <a:r>
              <a:rPr sz="1725" b="0">
                <a:solidFill>
                  <a:srgbClr val="645CE6"/>
                </a:solidFill>
                <a:latin typeface="Noto Sans KR"/>
                <a:ea typeface="Noto Sans KR"/>
                <a:cs typeface="Noto Sans KR"/>
              </a:rPr>
              <a:t>고정: Horizontal / Period 0.34 / Phase 0.33 / Linear / 회색 0.2 → 흰색 1</a:t>
            </a:r>
          </a:p>
        </p:txBody>
      </p:sp>
    </p:spTree>
    <p:extLst>
      <p:ext uri="{BB962C8B-B14F-4D97-AF65-F5344CB8AC3E}">
        <p14:creationId xmlns:p14="http://schemas.microsoft.com/office/powerpoint/2010/main" val="210464023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직사각형 10">
            <a:extLst>
              <a:ext uri="{FF2B5EF4-FFF2-40B4-BE49-F238E27FC236}">
                <a16:creationId xmlns:a16="http://schemas.microsoft.com/office/drawing/2014/main" id="{C61FB2B8-28C0-4552-BE23-70E7E0969FBF}"/>
              </a:ext>
            </a:extLst>
          </p:cNvPr>
          <p:cNvSpPr>
            <a:spLocks noGrp="1"/>
          </p:cNvSpPr>
          <p:nvPr/>
        </p:nvSpPr>
        <p:spPr>
          <a:xfrm>
            <a:off x="495300" y="209550"/>
            <a:ext cx="6500000" cy="266700"/>
          </a:xfrm>
          <a:prstGeom prst="rect">
            <a:avLst/>
          </a:prstGeom>
          <a:noFill/>
          <a:ln w="0">
            <a:noFill/>
          </a:ln>
        </p:spPr>
        <p:txBody>
          <a:bodyPr lIns="0" tIns="0" rIns="0" bIns="0" anchor="ctr">
            <a:noAutofit/>
          </a:bodyPr>
          <a:lstStyle/>
          <a:p>
            <a:pPr algn="l">
              <a:defRPr sz="1350" b="0">
                <a:solidFill>
                  <a:srgbClr val="645CE6"/>
                </a:solidFill>
                <a:latin typeface="Noto Sans KR"/>
                <a:ea typeface="Noto Sans KR"/>
                <a:cs typeface="Noto Sans KR"/>
              </a:defRPr>
            </a:pPr>
            <a:r>
              <a:rPr sz="1350" b="0">
                <a:solidFill>
                  <a:srgbClr val="645CE6"/>
                </a:solidFill>
                <a:latin typeface="Noto Sans KR"/>
                <a:ea typeface="Noto Sans KR"/>
                <a:cs typeface="Noto Sans KR"/>
              </a:rPr>
              <a:t>W03 / 물결 실습</a:t>
            </a:r>
          </a:p>
        </p:txBody>
      </p:sp>
      <p:sp>
        <p:nvSpPr>
          <p:cNvPr id="2" name="직사각형 1">
            <a:extLst>
              <a:ext uri="{FF2B5EF4-FFF2-40B4-BE49-F238E27FC236}">
                <a16:creationId xmlns:a16="http://schemas.microsoft.com/office/drawing/2014/main" id="{F0A3C5AF-46D2-4BD6-94C8-692196DEFFE0}"/>
              </a:ext>
            </a:extLst>
          </p:cNvPr>
          <p:cNvSpPr>
            <a:spLocks noGrp="1"/>
          </p:cNvSpPr>
          <p:nvPr/>
        </p:nvSpPr>
        <p:spPr>
          <a:xfrm>
            <a:off x="495300" y="619125"/>
            <a:ext cx="11201400" cy="600075"/>
          </a:xfrm>
          <a:prstGeom prst="rect">
            <a:avLst/>
          </a:prstGeom>
          <a:noFill/>
          <a:ln w="0">
            <a:noFill/>
          </a:ln>
        </p:spPr>
        <p:txBody>
          <a:bodyPr lIns="0" tIns="0" rIns="0" bIns="0" anchor="ctr">
            <a:noAutofit/>
          </a:bodyPr>
          <a:lstStyle/>
          <a:p>
            <a:pPr algn="l">
              <a:defRPr sz="2850" b="1">
                <a:solidFill>
                  <a:srgbClr val="202633"/>
                </a:solidFill>
                <a:latin typeface="Noto Sans KR"/>
                <a:ea typeface="Noto Sans KR"/>
                <a:cs typeface="Noto Sans KR"/>
              </a:defRPr>
            </a:pPr>
            <a:r>
              <a:rPr sz="2850" b="1">
                <a:solidFill>
                  <a:srgbClr val="202633"/>
                </a:solidFill>
                <a:latin typeface="Noto Sans KR"/>
                <a:ea typeface="Noto Sans KR"/>
                <a:cs typeface="Noto Sans KR"/>
              </a:rPr>
              <a:t>물결 예제에서 Repeat를 쓰는 이유</a:t>
            </a:r>
          </a:p>
        </p:txBody>
      </p:sp>
      <p:sp>
        <p:nvSpPr>
          <p:cNvPr id="3" name="직사각형 2">
            <a:extLst>
              <a:ext uri="{FF2B5EF4-FFF2-40B4-BE49-F238E27FC236}">
                <a16:creationId xmlns:a16="http://schemas.microsoft.com/office/drawing/2014/main" id="{C105C5C1-F269-4D8E-B790-1575A889D110}"/>
              </a:ext>
            </a:extLst>
          </p:cNvPr>
          <p:cNvSpPr>
            <a:spLocks noGrp="1"/>
          </p:cNvSpPr>
          <p:nvPr/>
        </p:nvSpPr>
        <p:spPr>
          <a:xfrm>
            <a:off x="495300" y="1257300"/>
            <a:ext cx="11201400" cy="361950"/>
          </a:xfrm>
          <a:prstGeom prst="rect">
            <a:avLst/>
          </a:prstGeom>
          <a:noFill/>
          <a:ln w="0">
            <a:noFill/>
          </a:ln>
        </p:spPr>
        <p:txBody>
          <a:bodyPr lIns="0" tIns="0" rIns="0" bIns="0" anchor="ctr">
            <a:noAutofit/>
          </a:bodyPr>
          <a:lstStyle/>
          <a:p>
            <a:pPr algn="l">
              <a:defRPr sz="1650" b="0">
                <a:solidFill>
                  <a:srgbClr val="626B76"/>
                </a:solidFill>
                <a:latin typeface="Noto Sans KR"/>
                <a:ea typeface="Noto Sans KR"/>
                <a:cs typeface="Noto Sans KR"/>
              </a:defRPr>
            </a:pPr>
            <a:r>
              <a:rPr sz="1650" b="0">
                <a:solidFill>
                  <a:srgbClr val="626B76"/>
                </a:solidFill>
                <a:latin typeface="Noto Sans KR"/>
                <a:ea typeface="Noto Sans KR"/>
                <a:cs typeface="Noto Sans KR"/>
              </a:rPr>
              <a:t>실제 rings 출력 · Phase 0.25와 나머지 조건 고정</a:t>
            </a:r>
          </a:p>
        </p:txBody>
      </p:sp>
      <p:sp>
        <p:nvSpPr>
          <p:cNvPr id="4" name="직사각형 3">
            <a:extLst>
              <a:ext uri="{FF2B5EF4-FFF2-40B4-BE49-F238E27FC236}">
                <a16:creationId xmlns:a16="http://schemas.microsoft.com/office/drawing/2014/main" id="{8D346BD4-F9F2-4391-A2CD-BF37B7E84471}"/>
              </a:ext>
            </a:extLst>
          </p:cNvPr>
          <p:cNvSpPr>
            <a:spLocks noGrp="1"/>
          </p:cNvSpPr>
          <p:nvPr/>
        </p:nvSpPr>
        <p:spPr>
          <a:xfrm>
            <a:off x="495300" y="6515100"/>
            <a:ext cx="10382250" cy="219075"/>
          </a:xfrm>
          <a:prstGeom prst="rect">
            <a:avLst/>
          </a:prstGeom>
          <a:noFill/>
          <a:ln w="0">
            <a:noFill/>
          </a:ln>
        </p:spPr>
        <p:txBody>
          <a:bodyPr lIns="0" tIns="0" rIns="0" bIns="0" anchor="ctr">
            <a:noAutofit/>
          </a:bodyPr>
          <a:lstStyle/>
          <a:p>
            <a:pPr algn="l">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단국대학교 · TouchDesigner 3주차 · 초보용 물결</a:t>
            </a:r>
          </a:p>
        </p:txBody>
      </p:sp>
      <p:sp>
        <p:nvSpPr>
          <p:cNvPr id="5" name="직사각형 4">
            <a:extLst>
              <a:ext uri="{FF2B5EF4-FFF2-40B4-BE49-F238E27FC236}">
                <a16:creationId xmlns:a16="http://schemas.microsoft.com/office/drawing/2014/main" id="{CFC89C5D-F89B-46AF-A724-ABDF328E38B6}"/>
              </a:ext>
            </a:extLst>
          </p:cNvPr>
          <p:cNvSpPr>
            <a:spLocks noGrp="1"/>
          </p:cNvSpPr>
          <p:nvPr/>
        </p:nvSpPr>
        <p:spPr>
          <a:xfrm>
            <a:off x="11049000" y="6515100"/>
            <a:ext cx="647700" cy="219075"/>
          </a:xfrm>
          <a:prstGeom prst="rect">
            <a:avLst/>
          </a:prstGeom>
          <a:noFill/>
          <a:ln w="0">
            <a:noFill/>
          </a:ln>
        </p:spPr>
        <p:txBody>
          <a:bodyPr lIns="0" tIns="0" rIns="0" bIns="0" anchor="ctr">
            <a:noAutofit/>
          </a:bodyPr>
          <a:lstStyle/>
          <a:p>
            <a:pPr algn="r">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21</a:t>
            </a:r>
          </a:p>
        </p:txBody>
      </p:sp>
      <p:pic>
        <p:nvPicPr>
          <p:cNvPr id="16" name="그림 15"/>
          <p:cNvPicPr>
            <a:picLocks noChangeAspect="1"/>
          </p:cNvPicPr>
          <p:nvPr/>
        </p:nvPicPr>
        <p:blipFill>
          <a:blip r:embed="rId3"/>
          <a:stretch/>
        </p:blipFill>
        <p:spPr>
          <a:xfrm>
            <a:off x="1352550" y="1838325"/>
            <a:ext cx="3619500" cy="3619500"/>
          </a:xfrm>
          <a:prstGeom prst="rect">
            <a:avLst/>
          </a:prstGeom>
        </p:spPr>
      </p:pic>
      <p:pic>
        <p:nvPicPr>
          <p:cNvPr id="17" name="그림 16"/>
          <p:cNvPicPr>
            <a:picLocks noChangeAspect="1"/>
          </p:cNvPicPr>
          <p:nvPr/>
        </p:nvPicPr>
        <p:blipFill>
          <a:blip r:embed="rId4"/>
          <a:stretch/>
        </p:blipFill>
        <p:spPr>
          <a:xfrm>
            <a:off x="7219950" y="1838325"/>
            <a:ext cx="3619500" cy="3619500"/>
          </a:xfrm>
          <a:prstGeom prst="rect">
            <a:avLst/>
          </a:prstGeom>
        </p:spPr>
      </p:pic>
      <p:sp>
        <p:nvSpPr>
          <p:cNvPr id="8" name="직사각형 7">
            <a:extLst>
              <a:ext uri="{FF2B5EF4-FFF2-40B4-BE49-F238E27FC236}">
                <a16:creationId xmlns:a16="http://schemas.microsoft.com/office/drawing/2014/main" id="{31A7026A-7A17-4D71-903A-26FC104A8581}"/>
              </a:ext>
            </a:extLst>
          </p:cNvPr>
          <p:cNvSpPr>
            <a:spLocks noGrp="1"/>
          </p:cNvSpPr>
          <p:nvPr/>
        </p:nvSpPr>
        <p:spPr>
          <a:xfrm>
            <a:off x="495300" y="5543550"/>
            <a:ext cx="5334000" cy="400050"/>
          </a:xfrm>
          <a:prstGeom prst="rect">
            <a:avLst/>
          </a:prstGeom>
          <a:noFill/>
          <a:ln w="0">
            <a:noFill/>
          </a:ln>
        </p:spPr>
        <p:txBody>
          <a:bodyPr lIns="0" tIns="0" rIns="0" bIns="0" anchor="ctr">
            <a:noAutofit/>
          </a:bodyPr>
          <a:lstStyle/>
          <a:p>
            <a:pPr algn="ctr">
              <a:defRPr sz="1875" b="1">
                <a:solidFill>
                  <a:srgbClr val="202633"/>
                </a:solidFill>
                <a:latin typeface="Noto Sans KR"/>
                <a:ea typeface="Noto Sans KR"/>
                <a:cs typeface="Noto Sans KR"/>
              </a:defRPr>
            </a:pPr>
            <a:r>
              <a:rPr sz="1875" b="1">
                <a:solidFill>
                  <a:srgbClr val="202633"/>
                </a:solidFill>
                <a:latin typeface="Noto Sans KR"/>
                <a:ea typeface="Noto Sans KR"/>
                <a:cs typeface="Noto Sans KR"/>
              </a:rPr>
              <a:t>Hold · 한 구간 뒤에는 검정 유지</a:t>
            </a:r>
          </a:p>
        </p:txBody>
      </p:sp>
      <p:sp>
        <p:nvSpPr>
          <p:cNvPr id="9" name="직사각형 8">
            <a:extLst>
              <a:ext uri="{FF2B5EF4-FFF2-40B4-BE49-F238E27FC236}">
                <a16:creationId xmlns:a16="http://schemas.microsoft.com/office/drawing/2014/main" id="{F08E60D4-8A03-4B7C-B4D0-32CA7E660DA6}"/>
              </a:ext>
            </a:extLst>
          </p:cNvPr>
          <p:cNvSpPr>
            <a:spLocks noGrp="1"/>
          </p:cNvSpPr>
          <p:nvPr/>
        </p:nvSpPr>
        <p:spPr>
          <a:xfrm>
            <a:off x="6362700" y="5543550"/>
            <a:ext cx="5334000" cy="400050"/>
          </a:xfrm>
          <a:prstGeom prst="rect">
            <a:avLst/>
          </a:prstGeom>
          <a:noFill/>
          <a:ln w="0">
            <a:noFill/>
          </a:ln>
        </p:spPr>
        <p:txBody>
          <a:bodyPr lIns="0" tIns="0" rIns="0" bIns="0" anchor="ctr">
            <a:noAutofit/>
          </a:bodyPr>
          <a:lstStyle/>
          <a:p>
            <a:pPr algn="ctr">
              <a:defRPr sz="1875" b="1">
                <a:solidFill>
                  <a:srgbClr val="202633"/>
                </a:solidFill>
                <a:latin typeface="Noto Sans KR"/>
                <a:ea typeface="Noto Sans KR"/>
                <a:cs typeface="Noto Sans KR"/>
              </a:defRPr>
            </a:pPr>
            <a:r>
              <a:rPr sz="1875" b="1">
                <a:solidFill>
                  <a:srgbClr val="202633"/>
                </a:solidFill>
                <a:latin typeface="Noto Sans KR"/>
                <a:ea typeface="Noto Sans KR"/>
                <a:cs typeface="Noto Sans KR"/>
              </a:rPr>
              <a:t>Repeat · 검정–흰색–검정 반복</a:t>
            </a:r>
          </a:p>
        </p:txBody>
      </p:sp>
      <p:sp>
        <p:nvSpPr>
          <p:cNvPr id="10" name="직사각형 9">
            <a:extLst>
              <a:ext uri="{FF2B5EF4-FFF2-40B4-BE49-F238E27FC236}">
                <a16:creationId xmlns:a16="http://schemas.microsoft.com/office/drawing/2014/main" id="{DD8DF6CF-44B7-4C08-BE94-3AE9A14DCF03}"/>
              </a:ext>
            </a:extLst>
          </p:cNvPr>
          <p:cNvSpPr>
            <a:spLocks noGrp="1"/>
          </p:cNvSpPr>
          <p:nvPr/>
        </p:nvSpPr>
        <p:spPr>
          <a:xfrm>
            <a:off x="495300" y="6038850"/>
            <a:ext cx="11201400" cy="400050"/>
          </a:xfrm>
          <a:prstGeom prst="rect">
            <a:avLst/>
          </a:prstGeom>
          <a:noFill/>
          <a:ln w="0">
            <a:noFill/>
          </a:ln>
        </p:spPr>
        <p:txBody>
          <a:bodyPr lIns="0" tIns="0" rIns="0" bIns="0" anchor="ctr">
            <a:noAutofit/>
          </a:bodyPr>
          <a:lstStyle/>
          <a:p>
            <a:pPr algn="l">
              <a:defRPr sz="1725" b="0">
                <a:solidFill>
                  <a:srgbClr val="645CE6"/>
                </a:solidFill>
                <a:latin typeface="Noto Sans KR"/>
                <a:ea typeface="Noto Sans KR"/>
                <a:cs typeface="Noto Sans KR"/>
              </a:defRPr>
            </a:pPr>
            <a:r>
              <a:rPr sz="1725" b="0">
                <a:solidFill>
                  <a:srgbClr val="645CE6"/>
                </a:solidFill>
                <a:latin typeface="Noto Sans KR"/>
                <a:ea typeface="Noto Sans KR"/>
                <a:cs typeface="Noto Sans KR"/>
              </a:rPr>
              <a:t>현재 패턴은 좌우 대칭이어서 Mirror와 Repeat의 차이가 잘 안 보일 수 있습니다.</a:t>
            </a:r>
          </a:p>
        </p:txBody>
      </p:sp>
    </p:spTree>
    <p:extLst>
      <p:ext uri="{BB962C8B-B14F-4D97-AF65-F5344CB8AC3E}">
        <p14:creationId xmlns:p14="http://schemas.microsoft.com/office/powerpoint/2010/main" val="42719563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직사각형 12">
            <a:extLst>
              <a:ext uri="{FF2B5EF4-FFF2-40B4-BE49-F238E27FC236}">
                <a16:creationId xmlns:a16="http://schemas.microsoft.com/office/drawing/2014/main" id="{D76CC1CC-9B74-442D-8E72-1949979A2D91}"/>
              </a:ext>
            </a:extLst>
          </p:cNvPr>
          <p:cNvSpPr>
            <a:spLocks noGrp="1"/>
          </p:cNvSpPr>
          <p:nvPr/>
        </p:nvSpPr>
        <p:spPr>
          <a:xfrm>
            <a:off x="495300" y="209550"/>
            <a:ext cx="6500000" cy="266700"/>
          </a:xfrm>
          <a:prstGeom prst="rect">
            <a:avLst/>
          </a:prstGeom>
          <a:noFill/>
          <a:ln w="0">
            <a:noFill/>
          </a:ln>
        </p:spPr>
        <p:txBody>
          <a:bodyPr lIns="0" tIns="0" rIns="0" bIns="0" anchor="ctr">
            <a:noAutofit/>
          </a:bodyPr>
          <a:lstStyle/>
          <a:p>
            <a:pPr algn="l">
              <a:defRPr sz="1350" b="0">
                <a:solidFill>
                  <a:srgbClr val="645CE6"/>
                </a:solidFill>
                <a:latin typeface="Noto Sans KR"/>
                <a:ea typeface="Noto Sans KR"/>
                <a:cs typeface="Noto Sans KR"/>
              </a:defRPr>
            </a:pPr>
            <a:r>
              <a:rPr sz="1350" b="0">
                <a:solidFill>
                  <a:srgbClr val="645CE6"/>
                </a:solidFill>
                <a:latin typeface="Noto Sans KR"/>
                <a:ea typeface="Noto Sans KR"/>
                <a:cs typeface="Noto Sans KR"/>
              </a:rPr>
              <a:t>W03 / 물결 실습</a:t>
            </a:r>
          </a:p>
        </p:txBody>
      </p:sp>
      <p:sp>
        <p:nvSpPr>
          <p:cNvPr id="2" name="직사각형 1">
            <a:extLst>
              <a:ext uri="{FF2B5EF4-FFF2-40B4-BE49-F238E27FC236}">
                <a16:creationId xmlns:a16="http://schemas.microsoft.com/office/drawing/2014/main" id="{BA03ADEA-D341-4995-901B-C355A63AA858}"/>
              </a:ext>
            </a:extLst>
          </p:cNvPr>
          <p:cNvSpPr>
            <a:spLocks noGrp="1"/>
          </p:cNvSpPr>
          <p:nvPr/>
        </p:nvSpPr>
        <p:spPr>
          <a:xfrm>
            <a:off x="495300" y="619125"/>
            <a:ext cx="11201400" cy="600075"/>
          </a:xfrm>
          <a:prstGeom prst="rect">
            <a:avLst/>
          </a:prstGeom>
          <a:noFill/>
          <a:ln w="0">
            <a:noFill/>
          </a:ln>
        </p:spPr>
        <p:txBody>
          <a:bodyPr lIns="0" tIns="0" rIns="0" bIns="0" anchor="ctr">
            <a:noAutofit/>
          </a:bodyPr>
          <a:lstStyle/>
          <a:p>
            <a:pPr algn="l">
              <a:defRPr sz="2850" b="1">
                <a:solidFill>
                  <a:srgbClr val="202633"/>
                </a:solidFill>
                <a:latin typeface="Noto Sans KR"/>
                <a:ea typeface="Noto Sans KR"/>
                <a:cs typeface="Noto Sans KR"/>
              </a:defRPr>
            </a:pPr>
            <a:r>
              <a:rPr sz="2850" b="1">
                <a:solidFill>
                  <a:srgbClr val="202633"/>
                </a:solidFill>
                <a:latin typeface="Noto Sans KR"/>
                <a:ea typeface="Noto Sans KR"/>
                <a:cs typeface="Noto Sans KR"/>
              </a:rPr>
              <a:t>speed · 위상을 움직이는 신호</a:t>
            </a:r>
          </a:p>
        </p:txBody>
      </p:sp>
      <p:sp>
        <p:nvSpPr>
          <p:cNvPr id="3" name="직사각형 2">
            <a:extLst>
              <a:ext uri="{FF2B5EF4-FFF2-40B4-BE49-F238E27FC236}">
                <a16:creationId xmlns:a16="http://schemas.microsoft.com/office/drawing/2014/main" id="{8FBE68E2-D77A-4580-B8EF-0BA8FD3C8853}"/>
              </a:ext>
            </a:extLst>
          </p:cNvPr>
          <p:cNvSpPr>
            <a:spLocks noGrp="1"/>
          </p:cNvSpPr>
          <p:nvPr/>
        </p:nvSpPr>
        <p:spPr>
          <a:xfrm>
            <a:off x="495300" y="1257300"/>
            <a:ext cx="11201400" cy="361950"/>
          </a:xfrm>
          <a:prstGeom prst="rect">
            <a:avLst/>
          </a:prstGeom>
          <a:noFill/>
          <a:ln w="0">
            <a:noFill/>
          </a:ln>
        </p:spPr>
        <p:txBody>
          <a:bodyPr lIns="0" tIns="0" rIns="0" bIns="0" anchor="ctr">
            <a:noAutofit/>
          </a:bodyPr>
          <a:lstStyle/>
          <a:p>
            <a:pPr algn="l">
              <a:defRPr sz="1650" b="0">
                <a:solidFill>
                  <a:srgbClr val="626B76"/>
                </a:solidFill>
                <a:latin typeface="Noto Sans KR"/>
                <a:ea typeface="Noto Sans KR"/>
                <a:cs typeface="Noto Sans KR"/>
              </a:defRPr>
            </a:pPr>
            <a:r>
              <a:rPr sz="1650" b="0">
                <a:solidFill>
                  <a:srgbClr val="626B76"/>
                </a:solidFill>
                <a:latin typeface="Noto Sans KR"/>
                <a:ea typeface="Noto Sans KR"/>
                <a:cs typeface="Noto Sans KR"/>
              </a:rPr>
              <a:t>LFO CHOP · Ramp형 신호를 rings의 Phase에 연결</a:t>
            </a:r>
          </a:p>
        </p:txBody>
      </p:sp>
      <p:sp>
        <p:nvSpPr>
          <p:cNvPr id="4" name="직사각형 3">
            <a:extLst>
              <a:ext uri="{FF2B5EF4-FFF2-40B4-BE49-F238E27FC236}">
                <a16:creationId xmlns:a16="http://schemas.microsoft.com/office/drawing/2014/main" id="{8BE0DEFE-1BD9-4DEB-AF88-C76C9AF60141}"/>
              </a:ext>
            </a:extLst>
          </p:cNvPr>
          <p:cNvSpPr>
            <a:spLocks noGrp="1"/>
          </p:cNvSpPr>
          <p:nvPr/>
        </p:nvSpPr>
        <p:spPr>
          <a:xfrm>
            <a:off x="495300" y="6515100"/>
            <a:ext cx="10382250" cy="219075"/>
          </a:xfrm>
          <a:prstGeom prst="rect">
            <a:avLst/>
          </a:prstGeom>
          <a:noFill/>
          <a:ln w="0">
            <a:noFill/>
          </a:ln>
        </p:spPr>
        <p:txBody>
          <a:bodyPr lIns="0" tIns="0" rIns="0" bIns="0" anchor="ctr">
            <a:noAutofit/>
          </a:bodyPr>
          <a:lstStyle/>
          <a:p>
            <a:pPr algn="l">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단국대학교 · TouchDesigner 3주차 · 초보용 물결</a:t>
            </a:r>
          </a:p>
        </p:txBody>
      </p:sp>
      <p:sp>
        <p:nvSpPr>
          <p:cNvPr id="5" name="직사각형 4">
            <a:extLst>
              <a:ext uri="{FF2B5EF4-FFF2-40B4-BE49-F238E27FC236}">
                <a16:creationId xmlns:a16="http://schemas.microsoft.com/office/drawing/2014/main" id="{82F0CE97-6040-4628-A8F6-43A78CAC505D}"/>
              </a:ext>
            </a:extLst>
          </p:cNvPr>
          <p:cNvSpPr>
            <a:spLocks noGrp="1"/>
          </p:cNvSpPr>
          <p:nvPr/>
        </p:nvSpPr>
        <p:spPr>
          <a:xfrm>
            <a:off x="11049000" y="6515100"/>
            <a:ext cx="647700" cy="219075"/>
          </a:xfrm>
          <a:prstGeom prst="rect">
            <a:avLst/>
          </a:prstGeom>
          <a:noFill/>
          <a:ln w="0">
            <a:noFill/>
          </a:ln>
        </p:spPr>
        <p:txBody>
          <a:bodyPr lIns="0" tIns="0" rIns="0" bIns="0" anchor="ctr">
            <a:noAutofit/>
          </a:bodyPr>
          <a:lstStyle/>
          <a:p>
            <a:pPr algn="r">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22</a:t>
            </a:r>
          </a:p>
        </p:txBody>
      </p:sp>
      <p:pic>
        <p:nvPicPr>
          <p:cNvPr id="18" name="그림 17"/>
          <p:cNvPicPr>
            <a:picLocks noChangeAspect="1"/>
          </p:cNvPicPr>
          <p:nvPr/>
        </p:nvPicPr>
        <p:blipFill>
          <a:blip r:embed="rId3"/>
          <a:stretch/>
        </p:blipFill>
        <p:spPr>
          <a:xfrm>
            <a:off x="495300" y="1914525"/>
            <a:ext cx="3333750" cy="3333750"/>
          </a:xfrm>
          <a:prstGeom prst="rect">
            <a:avLst/>
          </a:prstGeom>
        </p:spPr>
      </p:pic>
      <p:sp>
        <p:nvSpPr>
          <p:cNvPr id="7" name="직사각형 6">
            <a:extLst>
              <a:ext uri="{FF2B5EF4-FFF2-40B4-BE49-F238E27FC236}">
                <a16:creationId xmlns:a16="http://schemas.microsoft.com/office/drawing/2014/main" id="{82D223D1-A76A-4009-B868-203EB9575D4A}"/>
              </a:ext>
            </a:extLst>
          </p:cNvPr>
          <p:cNvSpPr>
            <a:spLocks noGrp="1"/>
          </p:cNvSpPr>
          <p:nvPr/>
        </p:nvSpPr>
        <p:spPr>
          <a:xfrm>
            <a:off x="495300" y="5381625"/>
            <a:ext cx="3333750" cy="419100"/>
          </a:xfrm>
          <a:prstGeom prst="rect">
            <a:avLst/>
          </a:prstGeom>
          <a:noFill/>
          <a:ln w="0">
            <a:noFill/>
          </a:ln>
        </p:spPr>
        <p:txBody>
          <a:bodyPr lIns="0" tIns="0" rIns="0" bIns="0" anchor="ctr">
            <a:noAutofit/>
          </a:bodyPr>
          <a:lstStyle/>
          <a:p>
            <a:pPr algn="ctr">
              <a:defRPr sz="1950" b="1">
                <a:solidFill>
                  <a:srgbClr val="202633"/>
                </a:solidFill>
                <a:latin typeface="Noto Sans KR"/>
                <a:ea typeface="Noto Sans KR"/>
                <a:cs typeface="Noto Sans KR"/>
              </a:defRPr>
            </a:pPr>
            <a:r>
              <a:rPr sz="1950" b="1">
                <a:solidFill>
                  <a:srgbClr val="202633"/>
                </a:solidFill>
                <a:latin typeface="Noto Sans KR"/>
                <a:ea typeface="Noto Sans KR"/>
                <a:cs typeface="Noto Sans KR"/>
              </a:rPr>
              <a:t>Phase = 0.1</a:t>
            </a:r>
          </a:p>
        </p:txBody>
      </p:sp>
      <p:pic>
        <p:nvPicPr>
          <p:cNvPr id="20" name="그림 19"/>
          <p:cNvPicPr>
            <a:picLocks noChangeAspect="1"/>
          </p:cNvPicPr>
          <p:nvPr/>
        </p:nvPicPr>
        <p:blipFill>
          <a:blip r:embed="rId4"/>
          <a:stretch/>
        </p:blipFill>
        <p:spPr>
          <a:xfrm>
            <a:off x="4267200" y="1914525"/>
            <a:ext cx="3333750" cy="3333750"/>
          </a:xfrm>
          <a:prstGeom prst="rect">
            <a:avLst/>
          </a:prstGeom>
        </p:spPr>
      </p:pic>
      <p:sp>
        <p:nvSpPr>
          <p:cNvPr id="9" name="직사각형 8">
            <a:extLst>
              <a:ext uri="{FF2B5EF4-FFF2-40B4-BE49-F238E27FC236}">
                <a16:creationId xmlns:a16="http://schemas.microsoft.com/office/drawing/2014/main" id="{FB21E53C-7064-4EAB-B838-1A9DC8AF96F3}"/>
              </a:ext>
            </a:extLst>
          </p:cNvPr>
          <p:cNvSpPr>
            <a:spLocks noGrp="1"/>
          </p:cNvSpPr>
          <p:nvPr/>
        </p:nvSpPr>
        <p:spPr>
          <a:xfrm>
            <a:off x="4267200" y="5381625"/>
            <a:ext cx="3333750" cy="419100"/>
          </a:xfrm>
          <a:prstGeom prst="rect">
            <a:avLst/>
          </a:prstGeom>
          <a:noFill/>
          <a:ln w="0">
            <a:noFill/>
          </a:ln>
        </p:spPr>
        <p:txBody>
          <a:bodyPr lIns="0" tIns="0" rIns="0" bIns="0" anchor="ctr">
            <a:noAutofit/>
          </a:bodyPr>
          <a:lstStyle/>
          <a:p>
            <a:pPr algn="ctr">
              <a:defRPr sz="1950" b="1">
                <a:solidFill>
                  <a:srgbClr val="202633"/>
                </a:solidFill>
                <a:latin typeface="Noto Sans KR"/>
                <a:ea typeface="Noto Sans KR"/>
                <a:cs typeface="Noto Sans KR"/>
              </a:defRPr>
            </a:pPr>
            <a:r>
              <a:rPr sz="1950" b="1">
                <a:solidFill>
                  <a:srgbClr val="202633"/>
                </a:solidFill>
                <a:latin typeface="Noto Sans KR"/>
                <a:ea typeface="Noto Sans KR"/>
                <a:cs typeface="Noto Sans KR"/>
              </a:rPr>
              <a:t>Phase = 0.4</a:t>
            </a:r>
          </a:p>
        </p:txBody>
      </p:sp>
      <p:pic>
        <p:nvPicPr>
          <p:cNvPr id="22" name="그림 21"/>
          <p:cNvPicPr>
            <a:picLocks noChangeAspect="1"/>
          </p:cNvPicPr>
          <p:nvPr/>
        </p:nvPicPr>
        <p:blipFill>
          <a:blip r:embed="rId5"/>
          <a:stretch/>
        </p:blipFill>
        <p:spPr>
          <a:xfrm>
            <a:off x="8039100" y="1914525"/>
            <a:ext cx="3333750" cy="3333750"/>
          </a:xfrm>
          <a:prstGeom prst="rect">
            <a:avLst/>
          </a:prstGeom>
        </p:spPr>
      </p:pic>
      <p:sp>
        <p:nvSpPr>
          <p:cNvPr id="11" name="직사각형 10">
            <a:extLst>
              <a:ext uri="{FF2B5EF4-FFF2-40B4-BE49-F238E27FC236}">
                <a16:creationId xmlns:a16="http://schemas.microsoft.com/office/drawing/2014/main" id="{FCBC1D3B-1F5E-4008-B671-9B2DBF1B3872}"/>
              </a:ext>
            </a:extLst>
          </p:cNvPr>
          <p:cNvSpPr>
            <a:spLocks noGrp="1"/>
          </p:cNvSpPr>
          <p:nvPr/>
        </p:nvSpPr>
        <p:spPr>
          <a:xfrm>
            <a:off x="8039100" y="5381625"/>
            <a:ext cx="3333750" cy="419100"/>
          </a:xfrm>
          <a:prstGeom prst="rect">
            <a:avLst/>
          </a:prstGeom>
          <a:noFill/>
          <a:ln w="0">
            <a:noFill/>
          </a:ln>
        </p:spPr>
        <p:txBody>
          <a:bodyPr lIns="0" tIns="0" rIns="0" bIns="0" anchor="ctr">
            <a:noAutofit/>
          </a:bodyPr>
          <a:lstStyle/>
          <a:p>
            <a:pPr algn="ctr">
              <a:defRPr sz="1950" b="1">
                <a:solidFill>
                  <a:srgbClr val="202633"/>
                </a:solidFill>
                <a:latin typeface="Noto Sans KR"/>
                <a:ea typeface="Noto Sans KR"/>
                <a:cs typeface="Noto Sans KR"/>
              </a:defRPr>
            </a:pPr>
            <a:r>
              <a:rPr sz="1950" b="1">
                <a:solidFill>
                  <a:srgbClr val="202633"/>
                </a:solidFill>
                <a:latin typeface="Noto Sans KR"/>
                <a:ea typeface="Noto Sans KR"/>
                <a:cs typeface="Noto Sans KR"/>
              </a:rPr>
              <a:t>Phase = 0.7</a:t>
            </a:r>
          </a:p>
        </p:txBody>
      </p:sp>
      <p:sp>
        <p:nvSpPr>
          <p:cNvPr id="12" name="직사각형 11">
            <a:extLst>
              <a:ext uri="{FF2B5EF4-FFF2-40B4-BE49-F238E27FC236}">
                <a16:creationId xmlns:a16="http://schemas.microsoft.com/office/drawing/2014/main" id="{1A6A72C0-6269-433F-BD42-7A4558CF0E1D}"/>
              </a:ext>
            </a:extLst>
          </p:cNvPr>
          <p:cNvSpPr>
            <a:spLocks noGrp="1"/>
          </p:cNvSpPr>
          <p:nvPr/>
        </p:nvSpPr>
        <p:spPr>
          <a:xfrm>
            <a:off x="495300" y="6038850"/>
            <a:ext cx="11201400" cy="400050"/>
          </a:xfrm>
          <a:prstGeom prst="rect">
            <a:avLst/>
          </a:prstGeom>
          <a:noFill/>
          <a:ln w="0">
            <a:noFill/>
          </a:ln>
        </p:spPr>
        <p:txBody>
          <a:bodyPr lIns="0" tIns="0" rIns="0" bIns="0" anchor="ctr">
            <a:noAutofit/>
          </a:bodyPr>
          <a:lstStyle/>
          <a:p>
            <a:pPr algn="l">
              <a:defRPr sz="1725" b="0">
                <a:solidFill>
                  <a:srgbClr val="645CE6"/>
                </a:solidFill>
                <a:latin typeface="Noto Sans KR"/>
                <a:ea typeface="Noto Sans KR"/>
                <a:cs typeface="Noto Sans KR"/>
              </a:defRPr>
            </a:pPr>
            <a:r>
              <a:rPr sz="1725" b="0">
                <a:solidFill>
                  <a:srgbClr val="645CE6"/>
                </a:solidFill>
                <a:latin typeface="Noto Sans KR"/>
                <a:ea typeface="Noto Sans KR"/>
                <a:cs typeface="Noto Sans KR"/>
              </a:rPr>
              <a:t>speed: Type = Ramp / Frequency = 0.22 / Channel Name = phase</a:t>
            </a:r>
          </a:p>
        </p:txBody>
      </p:sp>
    </p:spTree>
    <p:extLst>
      <p:ext uri="{BB962C8B-B14F-4D97-AF65-F5344CB8AC3E}">
        <p14:creationId xmlns:p14="http://schemas.microsoft.com/office/powerpoint/2010/main" val="260457138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직사각형 10">
            <a:extLst>
              <a:ext uri="{FF2B5EF4-FFF2-40B4-BE49-F238E27FC236}">
                <a16:creationId xmlns:a16="http://schemas.microsoft.com/office/drawing/2014/main" id="{E794CABF-B206-4D70-AECD-D973A6AC9BBD}"/>
              </a:ext>
            </a:extLst>
          </p:cNvPr>
          <p:cNvSpPr>
            <a:spLocks noGrp="1"/>
          </p:cNvSpPr>
          <p:nvPr/>
        </p:nvSpPr>
        <p:spPr>
          <a:xfrm>
            <a:off x="495300" y="209550"/>
            <a:ext cx="6500000" cy="266700"/>
          </a:xfrm>
          <a:prstGeom prst="rect">
            <a:avLst/>
          </a:prstGeom>
          <a:noFill/>
          <a:ln w="0">
            <a:noFill/>
          </a:ln>
        </p:spPr>
        <p:txBody>
          <a:bodyPr lIns="0" tIns="0" rIns="0" bIns="0" anchor="ctr">
            <a:noAutofit/>
          </a:bodyPr>
          <a:lstStyle/>
          <a:p>
            <a:pPr algn="l">
              <a:defRPr sz="1350" b="0">
                <a:solidFill>
                  <a:srgbClr val="645CE6"/>
                </a:solidFill>
                <a:latin typeface="Noto Sans KR"/>
                <a:ea typeface="Noto Sans KR"/>
                <a:cs typeface="Noto Sans KR"/>
              </a:defRPr>
            </a:pPr>
            <a:r>
              <a:rPr sz="1350" b="0">
                <a:solidFill>
                  <a:srgbClr val="645CE6"/>
                </a:solidFill>
                <a:latin typeface="Noto Sans KR"/>
                <a:ea typeface="Noto Sans KR"/>
                <a:cs typeface="Noto Sans KR"/>
              </a:rPr>
              <a:t>W03 / 물결 실습</a:t>
            </a:r>
          </a:p>
        </p:txBody>
      </p:sp>
      <p:sp>
        <p:nvSpPr>
          <p:cNvPr id="2" name="직사각형 1">
            <a:extLst>
              <a:ext uri="{FF2B5EF4-FFF2-40B4-BE49-F238E27FC236}">
                <a16:creationId xmlns:a16="http://schemas.microsoft.com/office/drawing/2014/main" id="{D316EA6B-C57E-41C2-86A4-5C938771F131}"/>
              </a:ext>
            </a:extLst>
          </p:cNvPr>
          <p:cNvSpPr>
            <a:spLocks noGrp="1"/>
          </p:cNvSpPr>
          <p:nvPr/>
        </p:nvSpPr>
        <p:spPr>
          <a:xfrm>
            <a:off x="495300" y="619125"/>
            <a:ext cx="11201400" cy="600075"/>
          </a:xfrm>
          <a:prstGeom prst="rect">
            <a:avLst/>
          </a:prstGeom>
          <a:noFill/>
          <a:ln w="0">
            <a:noFill/>
          </a:ln>
        </p:spPr>
        <p:txBody>
          <a:bodyPr lIns="0" tIns="0" rIns="0" bIns="0" anchor="ctr">
            <a:noAutofit/>
          </a:bodyPr>
          <a:lstStyle/>
          <a:p>
            <a:pPr algn="l">
              <a:defRPr sz="2850" b="1">
                <a:solidFill>
                  <a:srgbClr val="202633"/>
                </a:solidFill>
                <a:latin typeface="Noto Sans KR"/>
                <a:ea typeface="Noto Sans KR"/>
                <a:cs typeface="Noto Sans KR"/>
              </a:defRPr>
            </a:pPr>
            <a:r>
              <a:rPr sz="2850" b="1">
                <a:solidFill>
                  <a:srgbClr val="202633"/>
                </a:solidFill>
                <a:latin typeface="Noto Sans KR"/>
                <a:ea typeface="Noto Sans KR"/>
                <a:cs typeface="Noto Sans KR"/>
              </a:rPr>
              <a:t>rings Period · 물결 사이의 간격</a:t>
            </a:r>
          </a:p>
        </p:txBody>
      </p:sp>
      <p:sp>
        <p:nvSpPr>
          <p:cNvPr id="3" name="직사각형 2">
            <a:extLst>
              <a:ext uri="{FF2B5EF4-FFF2-40B4-BE49-F238E27FC236}">
                <a16:creationId xmlns:a16="http://schemas.microsoft.com/office/drawing/2014/main" id="{49BB7C42-6211-4A95-B750-AF61CC0D66F4}"/>
              </a:ext>
            </a:extLst>
          </p:cNvPr>
          <p:cNvSpPr>
            <a:spLocks noGrp="1"/>
          </p:cNvSpPr>
          <p:nvPr/>
        </p:nvSpPr>
        <p:spPr>
          <a:xfrm>
            <a:off x="495300" y="1257300"/>
            <a:ext cx="11201400" cy="361950"/>
          </a:xfrm>
          <a:prstGeom prst="rect">
            <a:avLst/>
          </a:prstGeom>
          <a:noFill/>
          <a:ln w="0">
            <a:noFill/>
          </a:ln>
        </p:spPr>
        <p:txBody>
          <a:bodyPr lIns="0" tIns="0" rIns="0" bIns="0" anchor="ctr">
            <a:noAutofit/>
          </a:bodyPr>
          <a:lstStyle/>
          <a:p>
            <a:pPr algn="l">
              <a:defRPr sz="1650" b="0">
                <a:solidFill>
                  <a:srgbClr val="626B76"/>
                </a:solidFill>
                <a:latin typeface="Noto Sans KR"/>
                <a:ea typeface="Noto Sans KR"/>
                <a:cs typeface="Noto Sans KR"/>
              </a:defRPr>
            </a:pPr>
            <a:r>
              <a:rPr sz="1650" b="0">
                <a:solidFill>
                  <a:srgbClr val="626B76"/>
                </a:solidFill>
                <a:latin typeface="Noto Sans KR"/>
                <a:ea typeface="Noto Sans KR"/>
                <a:cs typeface="Noto Sans KR"/>
              </a:rPr>
              <a:t>같은 음량·위상·카메라에서 Period만 비교</a:t>
            </a:r>
          </a:p>
        </p:txBody>
      </p:sp>
      <p:sp>
        <p:nvSpPr>
          <p:cNvPr id="4" name="직사각형 3">
            <a:extLst>
              <a:ext uri="{FF2B5EF4-FFF2-40B4-BE49-F238E27FC236}">
                <a16:creationId xmlns:a16="http://schemas.microsoft.com/office/drawing/2014/main" id="{A6B77840-4A60-496F-86D2-F231511DAF2D}"/>
              </a:ext>
            </a:extLst>
          </p:cNvPr>
          <p:cNvSpPr>
            <a:spLocks noGrp="1"/>
          </p:cNvSpPr>
          <p:nvPr/>
        </p:nvSpPr>
        <p:spPr>
          <a:xfrm>
            <a:off x="495300" y="6515100"/>
            <a:ext cx="10382250" cy="219075"/>
          </a:xfrm>
          <a:prstGeom prst="rect">
            <a:avLst/>
          </a:prstGeom>
          <a:noFill/>
          <a:ln w="0">
            <a:noFill/>
          </a:ln>
        </p:spPr>
        <p:txBody>
          <a:bodyPr lIns="0" tIns="0" rIns="0" bIns="0" anchor="ctr">
            <a:noAutofit/>
          </a:bodyPr>
          <a:lstStyle/>
          <a:p>
            <a:pPr algn="l">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단국대학교 · TouchDesigner 3주차 · 초보용 물결</a:t>
            </a:r>
          </a:p>
        </p:txBody>
      </p:sp>
      <p:sp>
        <p:nvSpPr>
          <p:cNvPr id="5" name="직사각형 4">
            <a:extLst>
              <a:ext uri="{FF2B5EF4-FFF2-40B4-BE49-F238E27FC236}">
                <a16:creationId xmlns:a16="http://schemas.microsoft.com/office/drawing/2014/main" id="{6ACEC66F-3922-4C7A-9B0D-35070055C268}"/>
              </a:ext>
            </a:extLst>
          </p:cNvPr>
          <p:cNvSpPr>
            <a:spLocks noGrp="1"/>
          </p:cNvSpPr>
          <p:nvPr/>
        </p:nvSpPr>
        <p:spPr>
          <a:xfrm>
            <a:off x="11049000" y="6515100"/>
            <a:ext cx="647700" cy="219075"/>
          </a:xfrm>
          <a:prstGeom prst="rect">
            <a:avLst/>
          </a:prstGeom>
          <a:noFill/>
          <a:ln w="0">
            <a:noFill/>
          </a:ln>
        </p:spPr>
        <p:txBody>
          <a:bodyPr lIns="0" tIns="0" rIns="0" bIns="0" anchor="ctr">
            <a:noAutofit/>
          </a:bodyPr>
          <a:lstStyle/>
          <a:p>
            <a:pPr algn="r">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23</a:t>
            </a:r>
          </a:p>
        </p:txBody>
      </p:sp>
      <p:pic>
        <p:nvPicPr>
          <p:cNvPr id="16" name="그림 15"/>
          <p:cNvPicPr>
            <a:picLocks noChangeAspect="1"/>
          </p:cNvPicPr>
          <p:nvPr/>
        </p:nvPicPr>
        <p:blipFill>
          <a:blip r:embed="rId3"/>
          <a:stretch/>
        </p:blipFill>
        <p:spPr>
          <a:xfrm>
            <a:off x="1304925" y="1800225"/>
            <a:ext cx="3714750" cy="3714750"/>
          </a:xfrm>
          <a:prstGeom prst="rect">
            <a:avLst/>
          </a:prstGeom>
        </p:spPr>
      </p:pic>
      <p:pic>
        <p:nvPicPr>
          <p:cNvPr id="17" name="그림 16"/>
          <p:cNvPicPr>
            <a:picLocks noChangeAspect="1"/>
          </p:cNvPicPr>
          <p:nvPr/>
        </p:nvPicPr>
        <p:blipFill>
          <a:blip r:embed="rId4"/>
          <a:stretch/>
        </p:blipFill>
        <p:spPr>
          <a:xfrm>
            <a:off x="7172325" y="1800225"/>
            <a:ext cx="3714750" cy="3714750"/>
          </a:xfrm>
          <a:prstGeom prst="rect">
            <a:avLst/>
          </a:prstGeom>
        </p:spPr>
      </p:pic>
      <p:sp>
        <p:nvSpPr>
          <p:cNvPr id="8" name="직사각형 7">
            <a:extLst>
              <a:ext uri="{FF2B5EF4-FFF2-40B4-BE49-F238E27FC236}">
                <a16:creationId xmlns:a16="http://schemas.microsoft.com/office/drawing/2014/main" id="{D2DDEEE7-9772-491C-AD33-1B36CCBFD450}"/>
              </a:ext>
            </a:extLst>
          </p:cNvPr>
          <p:cNvSpPr>
            <a:spLocks noGrp="1"/>
          </p:cNvSpPr>
          <p:nvPr/>
        </p:nvSpPr>
        <p:spPr>
          <a:xfrm>
            <a:off x="495300" y="5619750"/>
            <a:ext cx="5334000" cy="400050"/>
          </a:xfrm>
          <a:prstGeom prst="rect">
            <a:avLst/>
          </a:prstGeom>
          <a:noFill/>
          <a:ln w="0">
            <a:noFill/>
          </a:ln>
        </p:spPr>
        <p:txBody>
          <a:bodyPr lIns="0" tIns="0" rIns="0" bIns="0" anchor="ctr">
            <a:noAutofit/>
          </a:bodyPr>
          <a:lstStyle/>
          <a:p>
            <a:pPr algn="ctr">
              <a:defRPr sz="1875" b="1">
                <a:solidFill>
                  <a:srgbClr val="202633"/>
                </a:solidFill>
                <a:latin typeface="Noto Sans KR"/>
                <a:ea typeface="Noto Sans KR"/>
                <a:cs typeface="Noto Sans KR"/>
              </a:defRPr>
            </a:pPr>
            <a:r>
              <a:rPr sz="1875" b="1">
                <a:solidFill>
                  <a:srgbClr val="202633"/>
                </a:solidFill>
                <a:latin typeface="Noto Sans KR"/>
                <a:ea typeface="Noto Sans KR"/>
                <a:cs typeface="Noto Sans KR"/>
              </a:rPr>
              <a:t>Period 0.35 · 넓은 간격</a:t>
            </a:r>
          </a:p>
        </p:txBody>
      </p:sp>
      <p:sp>
        <p:nvSpPr>
          <p:cNvPr id="9" name="직사각형 8">
            <a:extLst>
              <a:ext uri="{FF2B5EF4-FFF2-40B4-BE49-F238E27FC236}">
                <a16:creationId xmlns:a16="http://schemas.microsoft.com/office/drawing/2014/main" id="{8562DA2A-65D9-44C4-BE2D-8B3BDE2EC10B}"/>
              </a:ext>
            </a:extLst>
          </p:cNvPr>
          <p:cNvSpPr>
            <a:spLocks noGrp="1"/>
          </p:cNvSpPr>
          <p:nvPr/>
        </p:nvSpPr>
        <p:spPr>
          <a:xfrm>
            <a:off x="6362700" y="5619750"/>
            <a:ext cx="5334000" cy="400050"/>
          </a:xfrm>
          <a:prstGeom prst="rect">
            <a:avLst/>
          </a:prstGeom>
          <a:noFill/>
          <a:ln w="0">
            <a:noFill/>
          </a:ln>
        </p:spPr>
        <p:txBody>
          <a:bodyPr lIns="0" tIns="0" rIns="0" bIns="0" anchor="ctr">
            <a:noAutofit/>
          </a:bodyPr>
          <a:lstStyle/>
          <a:p>
            <a:pPr algn="ctr">
              <a:defRPr sz="1875" b="1">
                <a:solidFill>
                  <a:srgbClr val="202633"/>
                </a:solidFill>
                <a:latin typeface="Noto Sans KR"/>
                <a:ea typeface="Noto Sans KR"/>
                <a:cs typeface="Noto Sans KR"/>
              </a:defRPr>
            </a:pPr>
            <a:r>
              <a:rPr sz="1875" b="1">
                <a:solidFill>
                  <a:srgbClr val="202633"/>
                </a:solidFill>
                <a:latin typeface="Noto Sans KR"/>
                <a:ea typeface="Noto Sans KR"/>
                <a:cs typeface="Noto Sans KR"/>
              </a:rPr>
              <a:t>Period 0.12 · 좁은 간격</a:t>
            </a:r>
          </a:p>
        </p:txBody>
      </p:sp>
      <p:sp>
        <p:nvSpPr>
          <p:cNvPr id="10" name="직사각형 9">
            <a:extLst>
              <a:ext uri="{FF2B5EF4-FFF2-40B4-BE49-F238E27FC236}">
                <a16:creationId xmlns:a16="http://schemas.microsoft.com/office/drawing/2014/main" id="{50B41E8B-4019-42D0-96C3-FB62D5548BA1}"/>
              </a:ext>
            </a:extLst>
          </p:cNvPr>
          <p:cNvSpPr>
            <a:spLocks noGrp="1"/>
          </p:cNvSpPr>
          <p:nvPr/>
        </p:nvSpPr>
        <p:spPr>
          <a:xfrm>
            <a:off x="495300" y="6038850"/>
            <a:ext cx="11201400" cy="400050"/>
          </a:xfrm>
          <a:prstGeom prst="rect">
            <a:avLst/>
          </a:prstGeom>
          <a:noFill/>
          <a:ln w="0">
            <a:noFill/>
          </a:ln>
        </p:spPr>
        <p:txBody>
          <a:bodyPr lIns="0" tIns="0" rIns="0" bIns="0" anchor="ctr">
            <a:noAutofit/>
          </a:bodyPr>
          <a:lstStyle/>
          <a:p>
            <a:pPr algn="l">
              <a:defRPr sz="1725" b="0">
                <a:solidFill>
                  <a:srgbClr val="645CE6"/>
                </a:solidFill>
                <a:latin typeface="Noto Sans KR"/>
                <a:ea typeface="Noto Sans KR"/>
                <a:cs typeface="Noto Sans KR"/>
              </a:defRPr>
            </a:pPr>
            <a:r>
              <a:rPr sz="1725" b="0">
                <a:solidFill>
                  <a:srgbClr val="645CE6"/>
                </a:solidFill>
                <a:latin typeface="Noto Sans KR"/>
                <a:ea typeface="Noto Sans KR"/>
                <a:cs typeface="Noto Sans KR"/>
              </a:rPr>
              <a:t>Frequency와 Period 중, 화면을 촘촘하게 만드는 값은 어느 것일까?</a:t>
            </a:r>
          </a:p>
        </p:txBody>
      </p:sp>
    </p:spTree>
    <p:extLst>
      <p:ext uri="{BB962C8B-B14F-4D97-AF65-F5344CB8AC3E}">
        <p14:creationId xmlns:p14="http://schemas.microsoft.com/office/powerpoint/2010/main" val="351345329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직사각형 9">
            <a:extLst>
              <a:ext uri="{FF2B5EF4-FFF2-40B4-BE49-F238E27FC236}">
                <a16:creationId xmlns:a16="http://schemas.microsoft.com/office/drawing/2014/main" id="{F2EFAB05-7055-42B5-9BE7-57FFB6AF6B2F}"/>
              </a:ext>
            </a:extLst>
          </p:cNvPr>
          <p:cNvSpPr>
            <a:spLocks noGrp="1"/>
          </p:cNvSpPr>
          <p:nvPr/>
        </p:nvSpPr>
        <p:spPr>
          <a:xfrm>
            <a:off x="495300" y="209550"/>
            <a:ext cx="6500000" cy="266700"/>
          </a:xfrm>
          <a:prstGeom prst="rect">
            <a:avLst/>
          </a:prstGeom>
          <a:noFill/>
          <a:ln w="0">
            <a:noFill/>
          </a:ln>
        </p:spPr>
        <p:txBody>
          <a:bodyPr lIns="0" tIns="0" rIns="0" bIns="0" anchor="ctr">
            <a:noAutofit/>
          </a:bodyPr>
          <a:lstStyle/>
          <a:p>
            <a:pPr algn="l">
              <a:defRPr sz="1350" b="0">
                <a:solidFill>
                  <a:srgbClr val="645CE6"/>
                </a:solidFill>
                <a:latin typeface="Noto Sans KR"/>
                <a:ea typeface="Noto Sans KR"/>
                <a:cs typeface="Noto Sans KR"/>
              </a:defRPr>
            </a:pPr>
            <a:r>
              <a:rPr sz="1350" b="0">
                <a:solidFill>
                  <a:srgbClr val="645CE6"/>
                </a:solidFill>
                <a:latin typeface="Noto Sans KR"/>
                <a:ea typeface="Noto Sans KR"/>
                <a:cs typeface="Noto Sans KR"/>
              </a:rPr>
              <a:t>W03 / 물결 실습</a:t>
            </a:r>
          </a:p>
        </p:txBody>
      </p:sp>
      <p:sp>
        <p:nvSpPr>
          <p:cNvPr id="2" name="직사각형 1">
            <a:extLst>
              <a:ext uri="{FF2B5EF4-FFF2-40B4-BE49-F238E27FC236}">
                <a16:creationId xmlns:a16="http://schemas.microsoft.com/office/drawing/2014/main" id="{37E969A6-DAD7-4DC1-B0C9-5E7A8A3FAEEE}"/>
              </a:ext>
            </a:extLst>
          </p:cNvPr>
          <p:cNvSpPr>
            <a:spLocks noGrp="1"/>
          </p:cNvSpPr>
          <p:nvPr/>
        </p:nvSpPr>
        <p:spPr>
          <a:xfrm>
            <a:off x="495300" y="619125"/>
            <a:ext cx="11201400" cy="600075"/>
          </a:xfrm>
          <a:prstGeom prst="rect">
            <a:avLst/>
          </a:prstGeom>
          <a:noFill/>
          <a:ln w="0">
            <a:noFill/>
          </a:ln>
        </p:spPr>
        <p:txBody>
          <a:bodyPr lIns="0" tIns="0" rIns="0" bIns="0" anchor="ctr">
            <a:noAutofit/>
          </a:bodyPr>
          <a:lstStyle/>
          <a:p>
            <a:pPr algn="l">
              <a:defRPr sz="2850" b="1">
                <a:solidFill>
                  <a:srgbClr val="202633"/>
                </a:solidFill>
                <a:latin typeface="Noto Sans KR"/>
                <a:ea typeface="Noto Sans KR"/>
                <a:cs typeface="Noto Sans KR"/>
              </a:defRPr>
            </a:pPr>
            <a:r>
              <a:rPr sz="2850" b="1">
                <a:solidFill>
                  <a:srgbClr val="202633"/>
                </a:solidFill>
                <a:latin typeface="Noto Sans KR"/>
                <a:ea typeface="Noto Sans KR"/>
                <a:cs typeface="Noto Sans KR"/>
              </a:rPr>
              <a:t>휴식과 중간 저장</a:t>
            </a:r>
          </a:p>
        </p:txBody>
      </p:sp>
      <p:sp>
        <p:nvSpPr>
          <p:cNvPr id="3" name="직사각형 2">
            <a:extLst>
              <a:ext uri="{FF2B5EF4-FFF2-40B4-BE49-F238E27FC236}">
                <a16:creationId xmlns:a16="http://schemas.microsoft.com/office/drawing/2014/main" id="{CDD301D0-2C48-46AF-841E-7B42BF525C31}"/>
              </a:ext>
            </a:extLst>
          </p:cNvPr>
          <p:cNvSpPr>
            <a:spLocks noGrp="1"/>
          </p:cNvSpPr>
          <p:nvPr/>
        </p:nvSpPr>
        <p:spPr>
          <a:xfrm>
            <a:off x="495300" y="1257300"/>
            <a:ext cx="11201400" cy="361950"/>
          </a:xfrm>
          <a:prstGeom prst="rect">
            <a:avLst/>
          </a:prstGeom>
          <a:noFill/>
          <a:ln w="0">
            <a:noFill/>
          </a:ln>
        </p:spPr>
        <p:txBody>
          <a:bodyPr lIns="0" tIns="0" rIns="0" bIns="0" anchor="ctr">
            <a:noAutofit/>
          </a:bodyPr>
          <a:lstStyle/>
          <a:p>
            <a:pPr algn="l">
              <a:defRPr sz="1650" b="0">
                <a:solidFill>
                  <a:srgbClr val="626B76"/>
                </a:solidFill>
                <a:latin typeface="Noto Sans KR"/>
                <a:ea typeface="Noto Sans KR"/>
                <a:cs typeface="Noto Sans KR"/>
              </a:defRPr>
            </a:pPr>
            <a:r>
              <a:rPr sz="1650" b="0">
                <a:solidFill>
                  <a:srgbClr val="626B76"/>
                </a:solidFill>
                <a:latin typeface="Noto Sans KR"/>
                <a:ea typeface="Noto Sans KR"/>
                <a:cs typeface="Noto Sans KR"/>
              </a:rPr>
              <a:t>55–65분 · 이어서 높이와 재질에 연결합니다</a:t>
            </a:r>
          </a:p>
        </p:txBody>
      </p:sp>
      <p:sp>
        <p:nvSpPr>
          <p:cNvPr id="4" name="직사각형 3">
            <a:extLst>
              <a:ext uri="{FF2B5EF4-FFF2-40B4-BE49-F238E27FC236}">
                <a16:creationId xmlns:a16="http://schemas.microsoft.com/office/drawing/2014/main" id="{A4BB43BE-FDE4-41E0-9B93-F71F2F9490E0}"/>
              </a:ext>
            </a:extLst>
          </p:cNvPr>
          <p:cNvSpPr>
            <a:spLocks noGrp="1"/>
          </p:cNvSpPr>
          <p:nvPr/>
        </p:nvSpPr>
        <p:spPr>
          <a:xfrm>
            <a:off x="495300" y="6515100"/>
            <a:ext cx="10382250" cy="219075"/>
          </a:xfrm>
          <a:prstGeom prst="rect">
            <a:avLst/>
          </a:prstGeom>
          <a:noFill/>
          <a:ln w="0">
            <a:noFill/>
          </a:ln>
        </p:spPr>
        <p:txBody>
          <a:bodyPr lIns="0" tIns="0" rIns="0" bIns="0" anchor="ctr">
            <a:noAutofit/>
          </a:bodyPr>
          <a:lstStyle/>
          <a:p>
            <a:pPr algn="l">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단국대학교 · TouchDesigner 3주차 · 초보용 물결</a:t>
            </a:r>
          </a:p>
        </p:txBody>
      </p:sp>
      <p:sp>
        <p:nvSpPr>
          <p:cNvPr id="5" name="직사각형 4">
            <a:extLst>
              <a:ext uri="{FF2B5EF4-FFF2-40B4-BE49-F238E27FC236}">
                <a16:creationId xmlns:a16="http://schemas.microsoft.com/office/drawing/2014/main" id="{65F7F166-1BFB-4192-8837-0872745FCE13}"/>
              </a:ext>
            </a:extLst>
          </p:cNvPr>
          <p:cNvSpPr>
            <a:spLocks noGrp="1"/>
          </p:cNvSpPr>
          <p:nvPr/>
        </p:nvSpPr>
        <p:spPr>
          <a:xfrm>
            <a:off x="11049000" y="6515100"/>
            <a:ext cx="647700" cy="219075"/>
          </a:xfrm>
          <a:prstGeom prst="rect">
            <a:avLst/>
          </a:prstGeom>
          <a:noFill/>
          <a:ln w="0">
            <a:noFill/>
          </a:ln>
        </p:spPr>
        <p:txBody>
          <a:bodyPr lIns="0" tIns="0" rIns="0" bIns="0" anchor="ctr">
            <a:noAutofit/>
          </a:bodyPr>
          <a:lstStyle/>
          <a:p>
            <a:pPr algn="r">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24</a:t>
            </a:r>
          </a:p>
        </p:txBody>
      </p:sp>
      <p:sp>
        <p:nvSpPr>
          <p:cNvPr id="6" name="직사각형 5">
            <a:extLst>
              <a:ext uri="{FF2B5EF4-FFF2-40B4-BE49-F238E27FC236}">
                <a16:creationId xmlns:a16="http://schemas.microsoft.com/office/drawing/2014/main" id="{A379342F-3899-4B0D-8E22-69052E89BC38}"/>
              </a:ext>
            </a:extLst>
          </p:cNvPr>
          <p:cNvSpPr>
            <a:spLocks noGrp="1"/>
          </p:cNvSpPr>
          <p:nvPr/>
        </p:nvSpPr>
        <p:spPr>
          <a:xfrm>
            <a:off x="495300" y="2200275"/>
            <a:ext cx="11201400" cy="952500"/>
          </a:xfrm>
          <a:prstGeom prst="rect">
            <a:avLst/>
          </a:prstGeom>
          <a:noFill/>
          <a:ln w="0">
            <a:noFill/>
          </a:ln>
        </p:spPr>
        <p:txBody>
          <a:bodyPr lIns="0" tIns="0" rIns="0" bIns="0" anchor="ctr">
            <a:noAutofit/>
          </a:bodyPr>
          <a:lstStyle/>
          <a:p>
            <a:pPr algn="ctr">
              <a:defRPr sz="4800" b="1">
                <a:solidFill>
                  <a:srgbClr val="645CE6"/>
                </a:solidFill>
                <a:latin typeface="Noto Sans KR"/>
                <a:ea typeface="Noto Sans KR"/>
                <a:cs typeface="Noto Sans KR"/>
              </a:defRPr>
            </a:pPr>
            <a:r>
              <a:rPr sz="4800" b="1">
                <a:solidFill>
                  <a:srgbClr val="645CE6"/>
                </a:solidFill>
                <a:latin typeface="Noto Sans KR"/>
                <a:ea typeface="Noto Sans KR"/>
                <a:cs typeface="Noto Sans KR"/>
              </a:rPr>
              <a:t>10분 휴식</a:t>
            </a:r>
          </a:p>
        </p:txBody>
      </p:sp>
      <p:sp>
        <p:nvSpPr>
          <p:cNvPr id="7" name="직사각형 6">
            <a:extLst>
              <a:ext uri="{FF2B5EF4-FFF2-40B4-BE49-F238E27FC236}">
                <a16:creationId xmlns:a16="http://schemas.microsoft.com/office/drawing/2014/main" id="{01D38792-160E-4790-BC19-7FF1B27A37DF}"/>
              </a:ext>
            </a:extLst>
          </p:cNvPr>
          <p:cNvSpPr>
            <a:spLocks noGrp="1"/>
          </p:cNvSpPr>
          <p:nvPr/>
        </p:nvSpPr>
        <p:spPr>
          <a:xfrm>
            <a:off x="762000" y="3752850"/>
            <a:ext cx="10668000" cy="400050"/>
          </a:xfrm>
          <a:prstGeom prst="rect">
            <a:avLst/>
          </a:prstGeom>
          <a:noFill/>
          <a:ln w="0">
            <a:noFill/>
          </a:ln>
        </p:spPr>
        <p:txBody>
          <a:bodyPr lIns="0" tIns="0" rIns="0" bIns="0" anchor="ctr">
            <a:noAutofit/>
          </a:bodyPr>
          <a:lstStyle/>
          <a:p>
            <a:pPr algn="l">
              <a:defRPr sz="2175" b="0">
                <a:solidFill>
                  <a:srgbClr val="202633"/>
                </a:solidFill>
                <a:latin typeface="Noto Sans KR"/>
                <a:ea typeface="Noto Sans KR"/>
                <a:cs typeface="Noto Sans KR"/>
              </a:defRPr>
            </a:pPr>
            <a:r>
              <a:rPr sz="2175" b="0">
                <a:solidFill>
                  <a:srgbClr val="202633"/>
                </a:solidFill>
                <a:latin typeface="Noto Sans KR"/>
                <a:ea typeface="Noto Sans KR"/>
                <a:cs typeface="Noto Sans KR"/>
              </a:rPr>
              <a:t>W03_이름.toe로 중간 저장</a:t>
            </a:r>
          </a:p>
        </p:txBody>
      </p:sp>
      <p:sp>
        <p:nvSpPr>
          <p:cNvPr id="8" name="직사각형 7">
            <a:extLst>
              <a:ext uri="{FF2B5EF4-FFF2-40B4-BE49-F238E27FC236}">
                <a16:creationId xmlns:a16="http://schemas.microsoft.com/office/drawing/2014/main" id="{C9E13FFF-CBA7-4435-862B-4040A6DD63BA}"/>
              </a:ext>
            </a:extLst>
          </p:cNvPr>
          <p:cNvSpPr>
            <a:spLocks noGrp="1"/>
          </p:cNvSpPr>
          <p:nvPr/>
        </p:nvSpPr>
        <p:spPr>
          <a:xfrm>
            <a:off x="762000" y="4457700"/>
            <a:ext cx="10668000" cy="400050"/>
          </a:xfrm>
          <a:prstGeom prst="rect">
            <a:avLst/>
          </a:prstGeom>
          <a:noFill/>
          <a:ln w="0">
            <a:noFill/>
          </a:ln>
        </p:spPr>
        <p:txBody>
          <a:bodyPr lIns="0" tIns="0" rIns="0" bIns="0" anchor="ctr">
            <a:noAutofit/>
          </a:bodyPr>
          <a:lstStyle/>
          <a:p>
            <a:pPr algn="l">
              <a:defRPr sz="2175" b="0">
                <a:solidFill>
                  <a:srgbClr val="202633"/>
                </a:solidFill>
                <a:latin typeface="Noto Sans KR"/>
                <a:ea typeface="Noto Sans KR"/>
                <a:cs typeface="Noto Sans KR"/>
              </a:defRPr>
            </a:pPr>
            <a:r>
              <a:rPr sz="2175" b="0">
                <a:solidFill>
                  <a:srgbClr val="202633"/>
                </a:solidFill>
                <a:latin typeface="Noto Sans KR"/>
                <a:ea typeface="Noto Sans KR"/>
                <a:cs typeface="Noto Sans KR"/>
              </a:rPr>
              <a:t>막혔다면 정본 파일을 다시 열어 합류</a:t>
            </a:r>
          </a:p>
        </p:txBody>
      </p:sp>
      <p:sp>
        <p:nvSpPr>
          <p:cNvPr id="9" name="직사각형 8">
            <a:extLst>
              <a:ext uri="{FF2B5EF4-FFF2-40B4-BE49-F238E27FC236}">
                <a16:creationId xmlns:a16="http://schemas.microsoft.com/office/drawing/2014/main" id="{E758FEC3-7C5C-47E9-AC4A-8A296105A6A4}"/>
              </a:ext>
            </a:extLst>
          </p:cNvPr>
          <p:cNvSpPr>
            <a:spLocks noGrp="1"/>
          </p:cNvSpPr>
          <p:nvPr/>
        </p:nvSpPr>
        <p:spPr>
          <a:xfrm>
            <a:off x="762000" y="5162550"/>
            <a:ext cx="10668000" cy="400050"/>
          </a:xfrm>
          <a:prstGeom prst="rect">
            <a:avLst/>
          </a:prstGeom>
          <a:noFill/>
          <a:ln w="0">
            <a:noFill/>
          </a:ln>
        </p:spPr>
        <p:txBody>
          <a:bodyPr lIns="0" tIns="0" rIns="0" bIns="0" anchor="ctr">
            <a:noAutofit/>
          </a:bodyPr>
          <a:lstStyle/>
          <a:p>
            <a:pPr algn="l">
              <a:defRPr sz="2175" b="0">
                <a:solidFill>
                  <a:srgbClr val="202633"/>
                </a:solidFill>
                <a:latin typeface="Noto Sans KR"/>
                <a:ea typeface="Noto Sans KR"/>
                <a:cs typeface="Noto Sans KR"/>
              </a:defRPr>
            </a:pPr>
            <a:r>
              <a:rPr sz="2175" b="0">
                <a:solidFill>
                  <a:srgbClr val="202633"/>
                </a:solidFill>
                <a:latin typeface="Noto Sans KR"/>
                <a:ea typeface="Noto Sans KR"/>
                <a:cs typeface="Noto Sans KR"/>
              </a:rPr>
              <a:t>재개할 때 확인: rings가 움직이고 rms 값이 보이는가?</a:t>
            </a:r>
          </a:p>
        </p:txBody>
      </p:sp>
    </p:spTree>
    <p:extLst>
      <p:ext uri="{BB962C8B-B14F-4D97-AF65-F5344CB8AC3E}">
        <p14:creationId xmlns:p14="http://schemas.microsoft.com/office/powerpoint/2010/main" val="236201672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직사각형 12">
            <a:extLst>
              <a:ext uri="{FF2B5EF4-FFF2-40B4-BE49-F238E27FC236}">
                <a16:creationId xmlns:a16="http://schemas.microsoft.com/office/drawing/2014/main" id="{CF28131B-3A5F-4532-A5BA-1DD8021FE4EA}"/>
              </a:ext>
            </a:extLst>
          </p:cNvPr>
          <p:cNvSpPr>
            <a:spLocks noGrp="1"/>
          </p:cNvSpPr>
          <p:nvPr/>
        </p:nvSpPr>
        <p:spPr>
          <a:xfrm>
            <a:off x="495300" y="209550"/>
            <a:ext cx="6500000" cy="266700"/>
          </a:xfrm>
          <a:prstGeom prst="rect">
            <a:avLst/>
          </a:prstGeom>
          <a:noFill/>
          <a:ln w="0">
            <a:noFill/>
          </a:ln>
        </p:spPr>
        <p:txBody>
          <a:bodyPr lIns="0" tIns="0" rIns="0" bIns="0" anchor="ctr">
            <a:noAutofit/>
          </a:bodyPr>
          <a:lstStyle/>
          <a:p>
            <a:pPr algn="l">
              <a:defRPr sz="1350" b="0">
                <a:solidFill>
                  <a:srgbClr val="645CE6"/>
                </a:solidFill>
                <a:latin typeface="Noto Sans KR"/>
                <a:ea typeface="Noto Sans KR"/>
                <a:cs typeface="Noto Sans KR"/>
              </a:defRPr>
            </a:pPr>
            <a:r>
              <a:rPr sz="1350" b="0">
                <a:solidFill>
                  <a:srgbClr val="645CE6"/>
                </a:solidFill>
                <a:latin typeface="Noto Sans KR"/>
                <a:ea typeface="Noto Sans KR"/>
                <a:cs typeface="Noto Sans KR"/>
              </a:rPr>
              <a:t>W03 / 물결 실습</a:t>
            </a:r>
          </a:p>
        </p:txBody>
      </p:sp>
      <p:sp>
        <p:nvSpPr>
          <p:cNvPr id="2" name="직사각형 1">
            <a:extLst>
              <a:ext uri="{FF2B5EF4-FFF2-40B4-BE49-F238E27FC236}">
                <a16:creationId xmlns:a16="http://schemas.microsoft.com/office/drawing/2014/main" id="{E2B4E7C8-52BF-4102-84FF-DBEC9FBAAA82}"/>
              </a:ext>
            </a:extLst>
          </p:cNvPr>
          <p:cNvSpPr>
            <a:spLocks noGrp="1"/>
          </p:cNvSpPr>
          <p:nvPr/>
        </p:nvSpPr>
        <p:spPr>
          <a:xfrm>
            <a:off x="495300" y="619125"/>
            <a:ext cx="11201400" cy="600075"/>
          </a:xfrm>
          <a:prstGeom prst="rect">
            <a:avLst/>
          </a:prstGeom>
          <a:noFill/>
          <a:ln w="0">
            <a:noFill/>
          </a:ln>
        </p:spPr>
        <p:txBody>
          <a:bodyPr lIns="0" tIns="0" rIns="0" bIns="0" anchor="ctr">
            <a:noAutofit/>
          </a:bodyPr>
          <a:lstStyle/>
          <a:p>
            <a:pPr algn="l">
              <a:defRPr sz="2850" b="1">
                <a:solidFill>
                  <a:srgbClr val="202633"/>
                </a:solidFill>
                <a:latin typeface="Noto Sans KR"/>
                <a:ea typeface="Noto Sans KR"/>
                <a:cs typeface="Noto Sans KR"/>
              </a:defRPr>
            </a:pPr>
            <a:r>
              <a:rPr sz="2850" b="1">
                <a:solidFill>
                  <a:srgbClr val="202633"/>
                </a:solidFill>
                <a:latin typeface="Noto Sans KR"/>
                <a:ea typeface="Noto Sans KR"/>
                <a:cs typeface="Noto Sans KR"/>
              </a:rPr>
              <a:t>height · 소리 크기를 밝기로 읽기</a:t>
            </a:r>
          </a:p>
        </p:txBody>
      </p:sp>
      <p:sp>
        <p:nvSpPr>
          <p:cNvPr id="3" name="직사각형 2">
            <a:extLst>
              <a:ext uri="{FF2B5EF4-FFF2-40B4-BE49-F238E27FC236}">
                <a16:creationId xmlns:a16="http://schemas.microsoft.com/office/drawing/2014/main" id="{BE161821-CA6E-4E84-84AA-3533514E4AD7}"/>
              </a:ext>
            </a:extLst>
          </p:cNvPr>
          <p:cNvSpPr>
            <a:spLocks noGrp="1"/>
          </p:cNvSpPr>
          <p:nvPr/>
        </p:nvSpPr>
        <p:spPr>
          <a:xfrm>
            <a:off x="495300" y="1257300"/>
            <a:ext cx="11201400" cy="361950"/>
          </a:xfrm>
          <a:prstGeom prst="rect">
            <a:avLst/>
          </a:prstGeom>
          <a:noFill/>
          <a:ln w="0">
            <a:noFill/>
          </a:ln>
        </p:spPr>
        <p:txBody>
          <a:bodyPr lIns="0" tIns="0" rIns="0" bIns="0" anchor="ctr">
            <a:noAutofit/>
          </a:bodyPr>
          <a:lstStyle/>
          <a:p>
            <a:pPr algn="l">
              <a:defRPr sz="1650" b="0">
                <a:solidFill>
                  <a:srgbClr val="626B76"/>
                </a:solidFill>
                <a:latin typeface="Noto Sans KR"/>
                <a:ea typeface="Noto Sans KR"/>
                <a:cs typeface="Noto Sans KR"/>
              </a:defRPr>
            </a:pPr>
            <a:r>
              <a:rPr sz="1650" b="0">
                <a:solidFill>
                  <a:srgbClr val="626B76"/>
                </a:solidFill>
                <a:latin typeface="Noto Sans KR"/>
                <a:ea typeface="Noto Sans KR"/>
                <a:cs typeface="Noto Sans KR"/>
              </a:rPr>
              <a:t>Level TOP · Brightness 1에 rms의 chan1을 연결</a:t>
            </a:r>
          </a:p>
        </p:txBody>
      </p:sp>
      <p:sp>
        <p:nvSpPr>
          <p:cNvPr id="4" name="직사각형 3">
            <a:extLst>
              <a:ext uri="{FF2B5EF4-FFF2-40B4-BE49-F238E27FC236}">
                <a16:creationId xmlns:a16="http://schemas.microsoft.com/office/drawing/2014/main" id="{BD84AD8D-C451-40F9-A4AC-916994B860DF}"/>
              </a:ext>
            </a:extLst>
          </p:cNvPr>
          <p:cNvSpPr>
            <a:spLocks noGrp="1"/>
          </p:cNvSpPr>
          <p:nvPr/>
        </p:nvSpPr>
        <p:spPr>
          <a:xfrm>
            <a:off x="495300" y="6515100"/>
            <a:ext cx="10382250" cy="219075"/>
          </a:xfrm>
          <a:prstGeom prst="rect">
            <a:avLst/>
          </a:prstGeom>
          <a:noFill/>
          <a:ln w="0">
            <a:noFill/>
          </a:ln>
        </p:spPr>
        <p:txBody>
          <a:bodyPr lIns="0" tIns="0" rIns="0" bIns="0" anchor="ctr">
            <a:noAutofit/>
          </a:bodyPr>
          <a:lstStyle/>
          <a:p>
            <a:pPr algn="l">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단국대학교 · TouchDesigner 3주차 · 초보용 물결</a:t>
            </a:r>
          </a:p>
        </p:txBody>
      </p:sp>
      <p:sp>
        <p:nvSpPr>
          <p:cNvPr id="5" name="직사각형 4">
            <a:extLst>
              <a:ext uri="{FF2B5EF4-FFF2-40B4-BE49-F238E27FC236}">
                <a16:creationId xmlns:a16="http://schemas.microsoft.com/office/drawing/2014/main" id="{EA553781-8514-4F1F-886F-3DA6CBD28F39}"/>
              </a:ext>
            </a:extLst>
          </p:cNvPr>
          <p:cNvSpPr>
            <a:spLocks noGrp="1"/>
          </p:cNvSpPr>
          <p:nvPr/>
        </p:nvSpPr>
        <p:spPr>
          <a:xfrm>
            <a:off x="11049000" y="6515100"/>
            <a:ext cx="647700" cy="219075"/>
          </a:xfrm>
          <a:prstGeom prst="rect">
            <a:avLst/>
          </a:prstGeom>
          <a:noFill/>
          <a:ln w="0">
            <a:noFill/>
          </a:ln>
        </p:spPr>
        <p:txBody>
          <a:bodyPr lIns="0" tIns="0" rIns="0" bIns="0" anchor="ctr">
            <a:noAutofit/>
          </a:bodyPr>
          <a:lstStyle/>
          <a:p>
            <a:pPr algn="r">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25</a:t>
            </a:r>
          </a:p>
        </p:txBody>
      </p:sp>
      <p:pic>
        <p:nvPicPr>
          <p:cNvPr id="18" name="그림 17"/>
          <p:cNvPicPr>
            <a:picLocks noChangeAspect="1"/>
          </p:cNvPicPr>
          <p:nvPr/>
        </p:nvPicPr>
        <p:blipFill>
          <a:blip r:embed="rId3"/>
          <a:stretch/>
        </p:blipFill>
        <p:spPr>
          <a:xfrm>
            <a:off x="495300" y="1895475"/>
            <a:ext cx="3524250" cy="3524250"/>
          </a:xfrm>
          <a:prstGeom prst="rect">
            <a:avLst/>
          </a:prstGeom>
        </p:spPr>
      </p:pic>
      <p:pic>
        <p:nvPicPr>
          <p:cNvPr id="19" name="그림 18"/>
          <p:cNvPicPr>
            <a:picLocks noChangeAspect="1"/>
          </p:cNvPicPr>
          <p:nvPr/>
        </p:nvPicPr>
        <p:blipFill>
          <a:blip r:embed="rId4"/>
          <a:stretch/>
        </p:blipFill>
        <p:spPr>
          <a:xfrm>
            <a:off x="4286250" y="1895475"/>
            <a:ext cx="3524250" cy="3524250"/>
          </a:xfrm>
          <a:prstGeom prst="rect">
            <a:avLst/>
          </a:prstGeom>
        </p:spPr>
      </p:pic>
      <p:sp>
        <p:nvSpPr>
          <p:cNvPr id="8" name="직사각형 7">
            <a:extLst>
              <a:ext uri="{FF2B5EF4-FFF2-40B4-BE49-F238E27FC236}">
                <a16:creationId xmlns:a16="http://schemas.microsoft.com/office/drawing/2014/main" id="{031EC2FB-C7EF-4F72-AA62-62F1D02CBCF6}"/>
              </a:ext>
            </a:extLst>
          </p:cNvPr>
          <p:cNvSpPr>
            <a:spLocks noGrp="1"/>
          </p:cNvSpPr>
          <p:nvPr/>
        </p:nvSpPr>
        <p:spPr>
          <a:xfrm>
            <a:off x="495300" y="5514975"/>
            <a:ext cx="3524250" cy="381000"/>
          </a:xfrm>
          <a:prstGeom prst="rect">
            <a:avLst/>
          </a:prstGeom>
          <a:noFill/>
          <a:ln w="0">
            <a:noFill/>
          </a:ln>
        </p:spPr>
        <p:txBody>
          <a:bodyPr lIns="0" tIns="0" rIns="0" bIns="0" anchor="ctr">
            <a:noAutofit/>
          </a:bodyPr>
          <a:lstStyle/>
          <a:p>
            <a:pPr algn="ctr">
              <a:defRPr sz="1950" b="1">
                <a:solidFill>
                  <a:srgbClr val="202633"/>
                </a:solidFill>
                <a:latin typeface="Noto Sans KR"/>
                <a:ea typeface="Noto Sans KR"/>
                <a:cs typeface="Noto Sans KR"/>
              </a:defRPr>
            </a:pPr>
            <a:r>
              <a:rPr sz="1950" b="1">
                <a:solidFill>
                  <a:srgbClr val="202633"/>
                </a:solidFill>
                <a:latin typeface="Noto Sans KR"/>
                <a:ea typeface="Noto Sans KR"/>
                <a:cs typeface="Noto Sans KR"/>
              </a:rPr>
              <a:t>volume 0.3</a:t>
            </a:r>
          </a:p>
        </p:txBody>
      </p:sp>
      <p:sp>
        <p:nvSpPr>
          <p:cNvPr id="9" name="직사각형 8">
            <a:extLst>
              <a:ext uri="{FF2B5EF4-FFF2-40B4-BE49-F238E27FC236}">
                <a16:creationId xmlns:a16="http://schemas.microsoft.com/office/drawing/2014/main" id="{1270BDEC-1776-4CCD-9916-1763ECB577A0}"/>
              </a:ext>
            </a:extLst>
          </p:cNvPr>
          <p:cNvSpPr>
            <a:spLocks noGrp="1"/>
          </p:cNvSpPr>
          <p:nvPr/>
        </p:nvSpPr>
        <p:spPr>
          <a:xfrm>
            <a:off x="4286250" y="5514975"/>
            <a:ext cx="3524250" cy="381000"/>
          </a:xfrm>
          <a:prstGeom prst="rect">
            <a:avLst/>
          </a:prstGeom>
          <a:noFill/>
          <a:ln w="0">
            <a:noFill/>
          </a:ln>
        </p:spPr>
        <p:txBody>
          <a:bodyPr lIns="0" tIns="0" rIns="0" bIns="0" anchor="ctr">
            <a:noAutofit/>
          </a:bodyPr>
          <a:lstStyle/>
          <a:p>
            <a:pPr algn="ctr">
              <a:defRPr sz="1950" b="1">
                <a:solidFill>
                  <a:srgbClr val="202633"/>
                </a:solidFill>
                <a:latin typeface="Noto Sans KR"/>
                <a:ea typeface="Noto Sans KR"/>
                <a:cs typeface="Noto Sans KR"/>
              </a:defRPr>
            </a:pPr>
            <a:r>
              <a:rPr sz="1950" b="1">
                <a:solidFill>
                  <a:srgbClr val="202633"/>
                </a:solidFill>
                <a:latin typeface="Noto Sans KR"/>
                <a:ea typeface="Noto Sans KR"/>
                <a:cs typeface="Noto Sans KR"/>
              </a:rPr>
              <a:t>volume 0.8</a:t>
            </a:r>
          </a:p>
        </p:txBody>
      </p:sp>
      <p:sp>
        <p:nvSpPr>
          <p:cNvPr id="10" name="직사각형 9">
            <a:extLst>
              <a:ext uri="{FF2B5EF4-FFF2-40B4-BE49-F238E27FC236}">
                <a16:creationId xmlns:a16="http://schemas.microsoft.com/office/drawing/2014/main" id="{2076EFCC-A8E0-41C2-9C73-E76A636775E0}"/>
              </a:ext>
            </a:extLst>
          </p:cNvPr>
          <p:cNvSpPr>
            <a:spLocks noGrp="1"/>
          </p:cNvSpPr>
          <p:nvPr/>
        </p:nvSpPr>
        <p:spPr>
          <a:xfrm>
            <a:off x="8305800" y="2247900"/>
            <a:ext cx="3333750" cy="400050"/>
          </a:xfrm>
          <a:prstGeom prst="rect">
            <a:avLst/>
          </a:prstGeom>
          <a:noFill/>
          <a:ln w="0">
            <a:noFill/>
          </a:ln>
        </p:spPr>
        <p:txBody>
          <a:bodyPr lIns="0" tIns="0" rIns="0" bIns="0" anchor="ctr">
            <a:noAutofit/>
          </a:bodyPr>
          <a:lstStyle/>
          <a:p>
            <a:pPr algn="l">
              <a:defRPr sz="1950" b="0">
                <a:solidFill>
                  <a:srgbClr val="202633"/>
                </a:solidFill>
                <a:latin typeface="Noto Sans KR"/>
                <a:ea typeface="Noto Sans KR"/>
                <a:cs typeface="Noto Sans KR"/>
              </a:defRPr>
            </a:pPr>
            <a:r>
              <a:rPr sz="1950" b="0">
                <a:solidFill>
                  <a:srgbClr val="202633"/>
                </a:solidFill>
                <a:latin typeface="Noto Sans KR"/>
                <a:ea typeface="Noto Sans KR"/>
                <a:cs typeface="Noto Sans KR"/>
              </a:rPr>
              <a:t>같은 무늬</a:t>
            </a:r>
          </a:p>
        </p:txBody>
      </p:sp>
      <p:sp>
        <p:nvSpPr>
          <p:cNvPr id="11" name="직사각형 10">
            <a:extLst>
              <a:ext uri="{FF2B5EF4-FFF2-40B4-BE49-F238E27FC236}">
                <a16:creationId xmlns:a16="http://schemas.microsoft.com/office/drawing/2014/main" id="{D2B78C2F-D0F4-409C-960A-95E0AC8A5498}"/>
              </a:ext>
            </a:extLst>
          </p:cNvPr>
          <p:cNvSpPr>
            <a:spLocks noGrp="1"/>
          </p:cNvSpPr>
          <p:nvPr/>
        </p:nvSpPr>
        <p:spPr>
          <a:xfrm>
            <a:off x="8305800" y="3028950"/>
            <a:ext cx="3333750" cy="400050"/>
          </a:xfrm>
          <a:prstGeom prst="rect">
            <a:avLst/>
          </a:prstGeom>
          <a:noFill/>
          <a:ln w="0">
            <a:noFill/>
          </a:ln>
        </p:spPr>
        <p:txBody>
          <a:bodyPr lIns="0" tIns="0" rIns="0" bIns="0" anchor="ctr">
            <a:noAutofit/>
          </a:bodyPr>
          <a:lstStyle/>
          <a:p>
            <a:pPr algn="l">
              <a:defRPr sz="1950" b="0">
                <a:solidFill>
                  <a:srgbClr val="202633"/>
                </a:solidFill>
                <a:latin typeface="Noto Sans KR"/>
                <a:ea typeface="Noto Sans KR"/>
                <a:cs typeface="Noto Sans KR"/>
              </a:defRPr>
            </a:pPr>
            <a:r>
              <a:rPr sz="1950" b="0">
                <a:solidFill>
                  <a:srgbClr val="202633"/>
                </a:solidFill>
                <a:latin typeface="Noto Sans KR"/>
                <a:ea typeface="Noto Sans KR"/>
                <a:cs typeface="Noto Sans KR"/>
              </a:rPr>
              <a:t>다른 밝기</a:t>
            </a:r>
          </a:p>
        </p:txBody>
      </p:sp>
      <p:sp>
        <p:nvSpPr>
          <p:cNvPr id="12" name="직사각형 11">
            <a:extLst>
              <a:ext uri="{FF2B5EF4-FFF2-40B4-BE49-F238E27FC236}">
                <a16:creationId xmlns:a16="http://schemas.microsoft.com/office/drawing/2014/main" id="{A9F45D46-D557-49AE-885D-EC7DE19BAFD1}"/>
              </a:ext>
            </a:extLst>
          </p:cNvPr>
          <p:cNvSpPr>
            <a:spLocks noGrp="1"/>
          </p:cNvSpPr>
          <p:nvPr/>
        </p:nvSpPr>
        <p:spPr>
          <a:xfrm>
            <a:off x="8305800" y="3810000"/>
            <a:ext cx="3333750" cy="400050"/>
          </a:xfrm>
          <a:prstGeom prst="rect">
            <a:avLst/>
          </a:prstGeom>
          <a:noFill/>
          <a:ln w="0">
            <a:noFill/>
          </a:ln>
        </p:spPr>
        <p:txBody>
          <a:bodyPr lIns="0" tIns="0" rIns="0" bIns="0" anchor="ctr">
            <a:noAutofit/>
          </a:bodyPr>
          <a:lstStyle/>
          <a:p>
            <a:pPr algn="l">
              <a:defRPr sz="1950" b="0">
                <a:solidFill>
                  <a:srgbClr val="202633"/>
                </a:solidFill>
                <a:latin typeface="Noto Sans KR"/>
                <a:ea typeface="Noto Sans KR"/>
                <a:cs typeface="Noto Sans KR"/>
              </a:defRPr>
            </a:pPr>
            <a:r>
              <a:rPr sz="1950" b="0">
                <a:solidFill>
                  <a:srgbClr val="202633"/>
                </a:solidFill>
                <a:latin typeface="Noto Sans KR"/>
                <a:ea typeface="Noto Sans KR"/>
                <a:cs typeface="Noto Sans KR"/>
              </a:rPr>
              <a:t>밝은 값 → 더 큰 높이</a:t>
            </a:r>
          </a:p>
        </p:txBody>
      </p:sp>
    </p:spTree>
    <p:extLst>
      <p:ext uri="{BB962C8B-B14F-4D97-AF65-F5344CB8AC3E}">
        <p14:creationId xmlns:p14="http://schemas.microsoft.com/office/powerpoint/2010/main" val="140736191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직사각형 10">
            <a:extLst>
              <a:ext uri="{FF2B5EF4-FFF2-40B4-BE49-F238E27FC236}">
                <a16:creationId xmlns:a16="http://schemas.microsoft.com/office/drawing/2014/main" id="{BE47C1DB-F25F-4F44-91A4-223E1BFD3D9F}"/>
              </a:ext>
            </a:extLst>
          </p:cNvPr>
          <p:cNvSpPr>
            <a:spLocks noGrp="1"/>
          </p:cNvSpPr>
          <p:nvPr/>
        </p:nvSpPr>
        <p:spPr>
          <a:xfrm>
            <a:off x="495300" y="209550"/>
            <a:ext cx="6500000" cy="266700"/>
          </a:xfrm>
          <a:prstGeom prst="rect">
            <a:avLst/>
          </a:prstGeom>
          <a:noFill/>
          <a:ln w="0">
            <a:noFill/>
          </a:ln>
        </p:spPr>
        <p:txBody>
          <a:bodyPr lIns="0" tIns="0" rIns="0" bIns="0" anchor="ctr">
            <a:noAutofit/>
          </a:bodyPr>
          <a:lstStyle/>
          <a:p>
            <a:pPr algn="l">
              <a:defRPr sz="1350" b="0">
                <a:solidFill>
                  <a:srgbClr val="645CE6"/>
                </a:solidFill>
                <a:latin typeface="Noto Sans KR"/>
                <a:ea typeface="Noto Sans KR"/>
                <a:cs typeface="Noto Sans KR"/>
              </a:defRPr>
            </a:pPr>
            <a:r>
              <a:rPr sz="1350" b="0">
                <a:solidFill>
                  <a:srgbClr val="645CE6"/>
                </a:solidFill>
                <a:latin typeface="Noto Sans KR"/>
                <a:ea typeface="Noto Sans KR"/>
                <a:cs typeface="Noto Sans KR"/>
              </a:rPr>
              <a:t>W03 / 물결 실습</a:t>
            </a:r>
          </a:p>
        </p:txBody>
      </p:sp>
      <p:sp>
        <p:nvSpPr>
          <p:cNvPr id="2" name="직사각형 1">
            <a:extLst>
              <a:ext uri="{FF2B5EF4-FFF2-40B4-BE49-F238E27FC236}">
                <a16:creationId xmlns:a16="http://schemas.microsoft.com/office/drawing/2014/main" id="{1257DD61-0B83-4899-8523-28380877E5F1}"/>
              </a:ext>
            </a:extLst>
          </p:cNvPr>
          <p:cNvSpPr>
            <a:spLocks noGrp="1"/>
          </p:cNvSpPr>
          <p:nvPr/>
        </p:nvSpPr>
        <p:spPr>
          <a:xfrm>
            <a:off x="495300" y="619125"/>
            <a:ext cx="11201400" cy="600075"/>
          </a:xfrm>
          <a:prstGeom prst="rect">
            <a:avLst/>
          </a:prstGeom>
          <a:noFill/>
          <a:ln w="0">
            <a:noFill/>
          </a:ln>
        </p:spPr>
        <p:txBody>
          <a:bodyPr lIns="0" tIns="0" rIns="0" bIns="0" anchor="ctr">
            <a:noAutofit/>
          </a:bodyPr>
          <a:lstStyle/>
          <a:p>
            <a:pPr algn="l">
              <a:defRPr sz="2850" b="1">
                <a:solidFill>
                  <a:srgbClr val="202633"/>
                </a:solidFill>
                <a:latin typeface="Noto Sans KR"/>
                <a:ea typeface="Noto Sans KR"/>
                <a:cs typeface="Noto Sans KR"/>
              </a:defRPr>
            </a:pPr>
            <a:r>
              <a:rPr sz="2850" b="1">
                <a:solidFill>
                  <a:srgbClr val="202633"/>
                </a:solidFill>
                <a:latin typeface="Noto Sans KR"/>
                <a:ea typeface="Noto Sans KR"/>
                <a:cs typeface="Noto Sans KR"/>
              </a:rPr>
              <a:t>Height Map과 Normal Map</a:t>
            </a:r>
          </a:p>
        </p:txBody>
      </p:sp>
      <p:sp>
        <p:nvSpPr>
          <p:cNvPr id="3" name="직사각형 2">
            <a:extLst>
              <a:ext uri="{FF2B5EF4-FFF2-40B4-BE49-F238E27FC236}">
                <a16:creationId xmlns:a16="http://schemas.microsoft.com/office/drawing/2014/main" id="{5BB1553C-AD73-43A6-86B1-89EB10589CCE}"/>
              </a:ext>
            </a:extLst>
          </p:cNvPr>
          <p:cNvSpPr>
            <a:spLocks noGrp="1"/>
          </p:cNvSpPr>
          <p:nvPr/>
        </p:nvSpPr>
        <p:spPr>
          <a:xfrm>
            <a:off x="495300" y="1257300"/>
            <a:ext cx="11201400" cy="361950"/>
          </a:xfrm>
          <a:prstGeom prst="rect">
            <a:avLst/>
          </a:prstGeom>
          <a:noFill/>
          <a:ln w="0">
            <a:noFill/>
          </a:ln>
        </p:spPr>
        <p:txBody>
          <a:bodyPr lIns="0" tIns="0" rIns="0" bIns="0" anchor="ctr">
            <a:noAutofit/>
          </a:bodyPr>
          <a:lstStyle/>
          <a:p>
            <a:pPr algn="l">
              <a:defRPr sz="1650" b="0">
                <a:solidFill>
                  <a:srgbClr val="626B76"/>
                </a:solidFill>
                <a:latin typeface="Noto Sans KR"/>
                <a:ea typeface="Noto Sans KR"/>
                <a:cs typeface="Noto Sans KR"/>
              </a:defRPr>
            </a:pPr>
            <a:r>
              <a:rPr sz="1650" b="0">
                <a:solidFill>
                  <a:srgbClr val="626B76"/>
                </a:solidFill>
                <a:latin typeface="Noto Sans KR"/>
                <a:ea typeface="Noto Sans KR"/>
                <a:cs typeface="Noto Sans KR"/>
              </a:rPr>
              <a:t>높이값과 표면 방향은 서로 다른 정보를 담습니다</a:t>
            </a:r>
          </a:p>
        </p:txBody>
      </p:sp>
      <p:sp>
        <p:nvSpPr>
          <p:cNvPr id="4" name="직사각형 3">
            <a:extLst>
              <a:ext uri="{FF2B5EF4-FFF2-40B4-BE49-F238E27FC236}">
                <a16:creationId xmlns:a16="http://schemas.microsoft.com/office/drawing/2014/main" id="{26793A15-E3ED-4E1C-9416-6C0983A963A8}"/>
              </a:ext>
            </a:extLst>
          </p:cNvPr>
          <p:cNvSpPr>
            <a:spLocks noGrp="1"/>
          </p:cNvSpPr>
          <p:nvPr/>
        </p:nvSpPr>
        <p:spPr>
          <a:xfrm>
            <a:off x="495300" y="6515100"/>
            <a:ext cx="10382250" cy="219075"/>
          </a:xfrm>
          <a:prstGeom prst="rect">
            <a:avLst/>
          </a:prstGeom>
          <a:noFill/>
          <a:ln w="0">
            <a:noFill/>
          </a:ln>
        </p:spPr>
        <p:txBody>
          <a:bodyPr lIns="0" tIns="0" rIns="0" bIns="0" anchor="ctr">
            <a:noAutofit/>
          </a:bodyPr>
          <a:lstStyle/>
          <a:p>
            <a:pPr algn="l">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단국대학교 · TouchDesigner 3주차 · 초보용 물결</a:t>
            </a:r>
          </a:p>
        </p:txBody>
      </p:sp>
      <p:sp>
        <p:nvSpPr>
          <p:cNvPr id="5" name="직사각형 4">
            <a:extLst>
              <a:ext uri="{FF2B5EF4-FFF2-40B4-BE49-F238E27FC236}">
                <a16:creationId xmlns:a16="http://schemas.microsoft.com/office/drawing/2014/main" id="{429A670A-536D-46AA-8B0A-BD30499988E0}"/>
              </a:ext>
            </a:extLst>
          </p:cNvPr>
          <p:cNvSpPr>
            <a:spLocks noGrp="1"/>
          </p:cNvSpPr>
          <p:nvPr/>
        </p:nvSpPr>
        <p:spPr>
          <a:xfrm>
            <a:off x="11049000" y="6515100"/>
            <a:ext cx="647700" cy="219075"/>
          </a:xfrm>
          <a:prstGeom prst="rect">
            <a:avLst/>
          </a:prstGeom>
          <a:noFill/>
          <a:ln w="0">
            <a:noFill/>
          </a:ln>
        </p:spPr>
        <p:txBody>
          <a:bodyPr lIns="0" tIns="0" rIns="0" bIns="0" anchor="ctr">
            <a:noAutofit/>
          </a:bodyPr>
          <a:lstStyle/>
          <a:p>
            <a:pPr algn="r">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26</a:t>
            </a:r>
          </a:p>
        </p:txBody>
      </p:sp>
      <p:pic>
        <p:nvPicPr>
          <p:cNvPr id="16" name="그림 15"/>
          <p:cNvPicPr>
            <a:picLocks noChangeAspect="1"/>
          </p:cNvPicPr>
          <p:nvPr/>
        </p:nvPicPr>
        <p:blipFill>
          <a:blip r:embed="rId3"/>
          <a:stretch/>
        </p:blipFill>
        <p:spPr>
          <a:xfrm>
            <a:off x="781050" y="1790700"/>
            <a:ext cx="3476625" cy="3476625"/>
          </a:xfrm>
          <a:prstGeom prst="rect">
            <a:avLst/>
          </a:prstGeom>
        </p:spPr>
      </p:pic>
      <p:pic>
        <p:nvPicPr>
          <p:cNvPr id="17" name="그림 16"/>
          <p:cNvPicPr>
            <a:picLocks noChangeAspect="1"/>
          </p:cNvPicPr>
          <p:nvPr/>
        </p:nvPicPr>
        <p:blipFill>
          <a:blip r:embed="rId4"/>
          <a:stretch/>
        </p:blipFill>
        <p:spPr>
          <a:xfrm>
            <a:off x="6619875" y="1790700"/>
            <a:ext cx="3476625" cy="3476625"/>
          </a:xfrm>
          <a:prstGeom prst="rect">
            <a:avLst/>
          </a:prstGeom>
        </p:spPr>
      </p:pic>
      <p:sp>
        <p:nvSpPr>
          <p:cNvPr id="8" name="직사각형 7">
            <a:extLst>
              <a:ext uri="{FF2B5EF4-FFF2-40B4-BE49-F238E27FC236}">
                <a16:creationId xmlns:a16="http://schemas.microsoft.com/office/drawing/2014/main" id="{9AD01DB5-B8B4-42DE-877C-5C4FDA150B12}"/>
              </a:ext>
            </a:extLst>
          </p:cNvPr>
          <p:cNvSpPr>
            <a:spLocks noGrp="1"/>
          </p:cNvSpPr>
          <p:nvPr/>
        </p:nvSpPr>
        <p:spPr>
          <a:xfrm>
            <a:off x="495300" y="5467350"/>
            <a:ext cx="4048125" cy="381000"/>
          </a:xfrm>
          <a:prstGeom prst="rect">
            <a:avLst/>
          </a:prstGeom>
          <a:noFill/>
          <a:ln w="0">
            <a:noFill/>
          </a:ln>
        </p:spPr>
        <p:txBody>
          <a:bodyPr lIns="0" tIns="0" rIns="0" bIns="0" anchor="ctr">
            <a:noAutofit/>
          </a:bodyPr>
          <a:lstStyle/>
          <a:p>
            <a:pPr algn="ctr">
              <a:defRPr sz="1950" b="1">
                <a:solidFill>
                  <a:srgbClr val="202633"/>
                </a:solidFill>
                <a:latin typeface="Noto Sans KR"/>
                <a:ea typeface="Noto Sans KR"/>
                <a:cs typeface="Noto Sans KR"/>
              </a:defRPr>
            </a:pPr>
            <a:r>
              <a:rPr sz="1950" b="1">
                <a:solidFill>
                  <a:srgbClr val="202633"/>
                </a:solidFill>
                <a:latin typeface="Noto Sans KR"/>
                <a:ea typeface="Noto Sans KR"/>
                <a:cs typeface="Noto Sans KR"/>
              </a:rPr>
              <a:t>height_in · 높이 데이터</a:t>
            </a:r>
          </a:p>
        </p:txBody>
      </p:sp>
      <p:sp>
        <p:nvSpPr>
          <p:cNvPr id="9" name="직사각형 8">
            <a:extLst>
              <a:ext uri="{FF2B5EF4-FFF2-40B4-BE49-F238E27FC236}">
                <a16:creationId xmlns:a16="http://schemas.microsoft.com/office/drawing/2014/main" id="{37FB13DE-B51B-4D95-824D-F898358C8515}"/>
              </a:ext>
            </a:extLst>
          </p:cNvPr>
          <p:cNvSpPr>
            <a:spLocks noGrp="1"/>
          </p:cNvSpPr>
          <p:nvPr/>
        </p:nvSpPr>
        <p:spPr>
          <a:xfrm>
            <a:off x="6334125" y="5467350"/>
            <a:ext cx="4048125" cy="381000"/>
          </a:xfrm>
          <a:prstGeom prst="rect">
            <a:avLst/>
          </a:prstGeom>
          <a:noFill/>
          <a:ln w="0">
            <a:noFill/>
          </a:ln>
        </p:spPr>
        <p:txBody>
          <a:bodyPr lIns="0" tIns="0" rIns="0" bIns="0" anchor="ctr">
            <a:noAutofit/>
          </a:bodyPr>
          <a:lstStyle/>
          <a:p>
            <a:pPr algn="ctr">
              <a:defRPr sz="1950" b="1">
                <a:solidFill>
                  <a:srgbClr val="202633"/>
                </a:solidFill>
                <a:latin typeface="Noto Sans KR"/>
                <a:ea typeface="Noto Sans KR"/>
                <a:cs typeface="Noto Sans KR"/>
              </a:defRPr>
            </a:pPr>
            <a:r>
              <a:rPr sz="1950" b="1">
                <a:solidFill>
                  <a:srgbClr val="202633"/>
                </a:solidFill>
                <a:latin typeface="Noto Sans KR"/>
                <a:ea typeface="Noto Sans KR"/>
                <a:cs typeface="Noto Sans KR"/>
              </a:rPr>
              <a:t>normal_map · 기울기 데이터</a:t>
            </a:r>
          </a:p>
        </p:txBody>
      </p:sp>
      <p:sp>
        <p:nvSpPr>
          <p:cNvPr id="10" name="직사각형 9">
            <a:extLst>
              <a:ext uri="{FF2B5EF4-FFF2-40B4-BE49-F238E27FC236}">
                <a16:creationId xmlns:a16="http://schemas.microsoft.com/office/drawing/2014/main" id="{256EACBB-8E03-42D6-8895-7BA531ECC894}"/>
              </a:ext>
            </a:extLst>
          </p:cNvPr>
          <p:cNvSpPr>
            <a:spLocks noGrp="1"/>
          </p:cNvSpPr>
          <p:nvPr/>
        </p:nvSpPr>
        <p:spPr>
          <a:xfrm>
            <a:off x="495300" y="6038850"/>
            <a:ext cx="11201400" cy="400050"/>
          </a:xfrm>
          <a:prstGeom prst="rect">
            <a:avLst/>
          </a:prstGeom>
          <a:noFill/>
          <a:ln w="0">
            <a:noFill/>
          </a:ln>
        </p:spPr>
        <p:txBody>
          <a:bodyPr lIns="0" tIns="0" rIns="0" bIns="0" anchor="ctr">
            <a:noAutofit/>
          </a:bodyPr>
          <a:lstStyle/>
          <a:p>
            <a:pPr algn="l">
              <a:defRPr sz="1725" b="0">
                <a:solidFill>
                  <a:srgbClr val="645CE6"/>
                </a:solidFill>
                <a:latin typeface="Noto Sans KR"/>
                <a:ea typeface="Noto Sans KR"/>
                <a:cs typeface="Noto Sans KR"/>
              </a:defRPr>
            </a:pPr>
            <a:r>
              <a:rPr sz="1725" b="0">
                <a:solidFill>
                  <a:srgbClr val="645CE6"/>
                </a:solidFill>
                <a:latin typeface="Noto Sans KR"/>
                <a:ea typeface="Noto Sans KR"/>
                <a:cs typeface="Noto Sans KR"/>
              </a:rPr>
              <a:t>Slope TOP: Red = 가로 변화 / Green = 세로 변화 / Blue = One</a:t>
            </a:r>
          </a:p>
        </p:txBody>
      </p:sp>
    </p:spTree>
    <p:extLst>
      <p:ext uri="{BB962C8B-B14F-4D97-AF65-F5344CB8AC3E}">
        <p14:creationId xmlns:p14="http://schemas.microsoft.com/office/powerpoint/2010/main" val="52725050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직사각형 11">
            <a:extLst>
              <a:ext uri="{FF2B5EF4-FFF2-40B4-BE49-F238E27FC236}">
                <a16:creationId xmlns:a16="http://schemas.microsoft.com/office/drawing/2014/main" id="{201E1DB9-19E0-4F3A-8B3B-CA8ED7B38C4F}"/>
              </a:ext>
            </a:extLst>
          </p:cNvPr>
          <p:cNvSpPr>
            <a:spLocks noGrp="1"/>
          </p:cNvSpPr>
          <p:nvPr/>
        </p:nvSpPr>
        <p:spPr>
          <a:xfrm>
            <a:off x="495300" y="209550"/>
            <a:ext cx="6500000" cy="266700"/>
          </a:xfrm>
          <a:prstGeom prst="rect">
            <a:avLst/>
          </a:prstGeom>
          <a:noFill/>
          <a:ln w="0">
            <a:noFill/>
          </a:ln>
        </p:spPr>
        <p:txBody>
          <a:bodyPr lIns="0" tIns="0" rIns="0" bIns="0" anchor="ctr">
            <a:noAutofit/>
          </a:bodyPr>
          <a:lstStyle/>
          <a:p>
            <a:pPr algn="l">
              <a:defRPr sz="1350" b="0">
                <a:solidFill>
                  <a:srgbClr val="645CE6"/>
                </a:solidFill>
                <a:latin typeface="Noto Sans KR"/>
                <a:ea typeface="Noto Sans KR"/>
                <a:cs typeface="Noto Sans KR"/>
              </a:defRPr>
            </a:pPr>
            <a:r>
              <a:rPr sz="1350" b="0">
                <a:solidFill>
                  <a:srgbClr val="645CE6"/>
                </a:solidFill>
                <a:latin typeface="Noto Sans KR"/>
                <a:ea typeface="Noto Sans KR"/>
                <a:cs typeface="Noto Sans KR"/>
              </a:rPr>
              <a:t>W03 / 물결 실습</a:t>
            </a:r>
          </a:p>
        </p:txBody>
      </p:sp>
      <p:sp>
        <p:nvSpPr>
          <p:cNvPr id="2" name="직사각형 1">
            <a:extLst>
              <a:ext uri="{FF2B5EF4-FFF2-40B4-BE49-F238E27FC236}">
                <a16:creationId xmlns:a16="http://schemas.microsoft.com/office/drawing/2014/main" id="{0577412F-DD17-479A-BA4A-5D5780BB971A}"/>
              </a:ext>
            </a:extLst>
          </p:cNvPr>
          <p:cNvSpPr>
            <a:spLocks noGrp="1"/>
          </p:cNvSpPr>
          <p:nvPr/>
        </p:nvSpPr>
        <p:spPr>
          <a:xfrm>
            <a:off x="495300" y="619125"/>
            <a:ext cx="11201400" cy="600075"/>
          </a:xfrm>
          <a:prstGeom prst="rect">
            <a:avLst/>
          </a:prstGeom>
          <a:noFill/>
          <a:ln w="0">
            <a:noFill/>
          </a:ln>
        </p:spPr>
        <p:txBody>
          <a:bodyPr lIns="0" tIns="0" rIns="0" bIns="0" anchor="ctr">
            <a:noAutofit/>
          </a:bodyPr>
          <a:lstStyle/>
          <a:p>
            <a:pPr algn="l">
              <a:defRPr sz="2850" b="1">
                <a:solidFill>
                  <a:srgbClr val="202633"/>
                </a:solidFill>
                <a:latin typeface="Noto Sans KR"/>
                <a:ea typeface="Noto Sans KR"/>
                <a:cs typeface="Noto Sans KR"/>
              </a:defRPr>
            </a:pPr>
            <a:r>
              <a:rPr sz="2850" b="1">
                <a:solidFill>
                  <a:srgbClr val="202633"/>
                </a:solidFill>
                <a:latin typeface="Noto Sans KR"/>
                <a:ea typeface="Noto Sans KR"/>
                <a:cs typeface="Noto Sans KR"/>
              </a:rPr>
              <a:t>surface · 촘촘한 평면과 표면 방향</a:t>
            </a:r>
          </a:p>
        </p:txBody>
      </p:sp>
      <p:sp>
        <p:nvSpPr>
          <p:cNvPr id="3" name="직사각형 2">
            <a:extLst>
              <a:ext uri="{FF2B5EF4-FFF2-40B4-BE49-F238E27FC236}">
                <a16:creationId xmlns:a16="http://schemas.microsoft.com/office/drawing/2014/main" id="{19A58963-C4BB-4409-A23F-E429FF069558}"/>
              </a:ext>
            </a:extLst>
          </p:cNvPr>
          <p:cNvSpPr>
            <a:spLocks noGrp="1"/>
          </p:cNvSpPr>
          <p:nvPr/>
        </p:nvSpPr>
        <p:spPr>
          <a:xfrm>
            <a:off x="495300" y="1257300"/>
            <a:ext cx="11201400" cy="361950"/>
          </a:xfrm>
          <a:prstGeom prst="rect">
            <a:avLst/>
          </a:prstGeom>
          <a:noFill/>
          <a:ln w="0">
            <a:noFill/>
          </a:ln>
        </p:spPr>
        <p:txBody>
          <a:bodyPr lIns="0" tIns="0" rIns="0" bIns="0" anchor="ctr">
            <a:noAutofit/>
          </a:bodyPr>
          <a:lstStyle/>
          <a:p>
            <a:pPr algn="l">
              <a:defRPr sz="1650" b="0">
                <a:solidFill>
                  <a:srgbClr val="626B76"/>
                </a:solidFill>
                <a:latin typeface="Noto Sans KR"/>
                <a:ea typeface="Noto Sans KR"/>
                <a:cs typeface="Noto Sans KR"/>
              </a:defRPr>
            </a:pPr>
            <a:r>
              <a:rPr sz="1650" b="0">
                <a:solidFill>
                  <a:srgbClr val="626B76"/>
                </a:solidFill>
                <a:latin typeface="Noto Sans KR"/>
                <a:ea typeface="Noto Sans KR"/>
                <a:cs typeface="Noto Sans KR"/>
              </a:rPr>
              <a:t>Geometry COMP 내부: grid_mesh → surface_tangents</a:t>
            </a:r>
          </a:p>
        </p:txBody>
      </p:sp>
      <p:sp>
        <p:nvSpPr>
          <p:cNvPr id="4" name="직사각형 3">
            <a:extLst>
              <a:ext uri="{FF2B5EF4-FFF2-40B4-BE49-F238E27FC236}">
                <a16:creationId xmlns:a16="http://schemas.microsoft.com/office/drawing/2014/main" id="{11E80469-6419-439C-86C4-C23C7D37344D}"/>
              </a:ext>
            </a:extLst>
          </p:cNvPr>
          <p:cNvSpPr>
            <a:spLocks noGrp="1"/>
          </p:cNvSpPr>
          <p:nvPr/>
        </p:nvSpPr>
        <p:spPr>
          <a:xfrm>
            <a:off x="495300" y="6515100"/>
            <a:ext cx="10382250" cy="219075"/>
          </a:xfrm>
          <a:prstGeom prst="rect">
            <a:avLst/>
          </a:prstGeom>
          <a:noFill/>
          <a:ln w="0">
            <a:noFill/>
          </a:ln>
        </p:spPr>
        <p:txBody>
          <a:bodyPr lIns="0" tIns="0" rIns="0" bIns="0" anchor="ctr">
            <a:noAutofit/>
          </a:bodyPr>
          <a:lstStyle/>
          <a:p>
            <a:pPr algn="l">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단국대학교 · TouchDesigner 3주차 · 초보용 물결</a:t>
            </a:r>
          </a:p>
        </p:txBody>
      </p:sp>
      <p:sp>
        <p:nvSpPr>
          <p:cNvPr id="5" name="직사각형 4">
            <a:extLst>
              <a:ext uri="{FF2B5EF4-FFF2-40B4-BE49-F238E27FC236}">
                <a16:creationId xmlns:a16="http://schemas.microsoft.com/office/drawing/2014/main" id="{BBAB830E-3F86-4EDE-A428-B3234961E8F6}"/>
              </a:ext>
            </a:extLst>
          </p:cNvPr>
          <p:cNvSpPr>
            <a:spLocks noGrp="1"/>
          </p:cNvSpPr>
          <p:nvPr/>
        </p:nvSpPr>
        <p:spPr>
          <a:xfrm>
            <a:off x="11049000" y="6515100"/>
            <a:ext cx="647700" cy="219075"/>
          </a:xfrm>
          <a:prstGeom prst="rect">
            <a:avLst/>
          </a:prstGeom>
          <a:noFill/>
          <a:ln w="0">
            <a:noFill/>
          </a:ln>
        </p:spPr>
        <p:txBody>
          <a:bodyPr lIns="0" tIns="0" rIns="0" bIns="0" anchor="ctr">
            <a:noAutofit/>
          </a:bodyPr>
          <a:lstStyle/>
          <a:p>
            <a:pPr algn="r">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27</a:t>
            </a:r>
          </a:p>
        </p:txBody>
      </p:sp>
      <p:pic>
        <p:nvPicPr>
          <p:cNvPr id="17" name="그림 16"/>
          <p:cNvPicPr>
            <a:picLocks noChangeAspect="1"/>
          </p:cNvPicPr>
          <p:nvPr/>
        </p:nvPicPr>
        <p:blipFill>
          <a:blip r:embed="rId3"/>
          <a:stretch/>
        </p:blipFill>
        <p:spPr>
          <a:xfrm>
            <a:off x="733425" y="1819275"/>
            <a:ext cx="4048125" cy="4048125"/>
          </a:xfrm>
          <a:prstGeom prst="rect">
            <a:avLst/>
          </a:prstGeom>
        </p:spPr>
      </p:pic>
      <p:sp>
        <p:nvSpPr>
          <p:cNvPr id="7" name="직사각형 6">
            <a:extLst>
              <a:ext uri="{FF2B5EF4-FFF2-40B4-BE49-F238E27FC236}">
                <a16:creationId xmlns:a16="http://schemas.microsoft.com/office/drawing/2014/main" id="{2F60577A-3883-47B4-A0E1-3E50DB9EF3B0}"/>
              </a:ext>
            </a:extLst>
          </p:cNvPr>
          <p:cNvSpPr>
            <a:spLocks noGrp="1"/>
          </p:cNvSpPr>
          <p:nvPr/>
        </p:nvSpPr>
        <p:spPr>
          <a:xfrm>
            <a:off x="5715000" y="2038350"/>
            <a:ext cx="5905500" cy="400050"/>
          </a:xfrm>
          <a:prstGeom prst="rect">
            <a:avLst/>
          </a:prstGeom>
          <a:noFill/>
          <a:ln w="0">
            <a:noFill/>
          </a:ln>
        </p:spPr>
        <p:txBody>
          <a:bodyPr lIns="0" tIns="0" rIns="0" bIns="0" anchor="ctr">
            <a:noAutofit/>
          </a:bodyPr>
          <a:lstStyle/>
          <a:p>
            <a:pPr algn="l">
              <a:defRPr sz="1950" b="0">
                <a:solidFill>
                  <a:srgbClr val="202633"/>
                </a:solidFill>
                <a:latin typeface="Noto Sans KR"/>
                <a:ea typeface="Noto Sans KR"/>
                <a:cs typeface="Noto Sans KR"/>
              </a:defRPr>
            </a:pPr>
            <a:r>
              <a:rPr sz="1950" b="0">
                <a:solidFill>
                  <a:srgbClr val="202633"/>
                </a:solidFill>
                <a:latin typeface="Noto Sans KR"/>
                <a:ea typeface="Noto Sans KR"/>
                <a:cs typeface="Noto Sans KR"/>
              </a:rPr>
              <a:t>Grid POP  ·  201 × 201</a:t>
            </a:r>
          </a:p>
        </p:txBody>
      </p:sp>
      <p:sp>
        <p:nvSpPr>
          <p:cNvPr id="8" name="직사각형 7">
            <a:extLst>
              <a:ext uri="{FF2B5EF4-FFF2-40B4-BE49-F238E27FC236}">
                <a16:creationId xmlns:a16="http://schemas.microsoft.com/office/drawing/2014/main" id="{C26BC809-1153-4D5D-9EE2-80608D09727C}"/>
              </a:ext>
            </a:extLst>
          </p:cNvPr>
          <p:cNvSpPr>
            <a:spLocks noGrp="1"/>
          </p:cNvSpPr>
          <p:nvPr/>
        </p:nvSpPr>
        <p:spPr>
          <a:xfrm>
            <a:off x="5715000" y="2733675"/>
            <a:ext cx="5905500" cy="400050"/>
          </a:xfrm>
          <a:prstGeom prst="rect">
            <a:avLst/>
          </a:prstGeom>
          <a:noFill/>
          <a:ln w="0">
            <a:noFill/>
          </a:ln>
        </p:spPr>
        <p:txBody>
          <a:bodyPr lIns="0" tIns="0" rIns="0" bIns="0" anchor="ctr">
            <a:noAutofit/>
          </a:bodyPr>
          <a:lstStyle/>
          <a:p>
            <a:pPr algn="l">
              <a:defRPr sz="1950" b="0">
                <a:solidFill>
                  <a:srgbClr val="202633"/>
                </a:solidFill>
                <a:latin typeface="Noto Sans KR"/>
                <a:ea typeface="Noto Sans KR"/>
                <a:cs typeface="Noto Sans KR"/>
              </a:defRPr>
            </a:pPr>
            <a:r>
              <a:rPr sz="1950" b="0">
                <a:solidFill>
                  <a:srgbClr val="202633"/>
                </a:solidFill>
                <a:latin typeface="Noto Sans KR"/>
                <a:ea typeface="Noto Sans KR"/>
                <a:cs typeface="Noto Sans KR"/>
              </a:rPr>
              <a:t>Size  =  3.4 × 3.4</a:t>
            </a:r>
          </a:p>
        </p:txBody>
      </p:sp>
      <p:sp>
        <p:nvSpPr>
          <p:cNvPr id="9" name="직사각형 8">
            <a:extLst>
              <a:ext uri="{FF2B5EF4-FFF2-40B4-BE49-F238E27FC236}">
                <a16:creationId xmlns:a16="http://schemas.microsoft.com/office/drawing/2014/main" id="{0E0079AF-375C-412D-86EF-F6A47E5BF6F9}"/>
              </a:ext>
            </a:extLst>
          </p:cNvPr>
          <p:cNvSpPr>
            <a:spLocks noGrp="1"/>
          </p:cNvSpPr>
          <p:nvPr/>
        </p:nvSpPr>
        <p:spPr>
          <a:xfrm>
            <a:off x="5715000" y="3429000"/>
            <a:ext cx="5905500" cy="400050"/>
          </a:xfrm>
          <a:prstGeom prst="rect">
            <a:avLst/>
          </a:prstGeom>
          <a:noFill/>
          <a:ln w="0">
            <a:noFill/>
          </a:ln>
        </p:spPr>
        <p:txBody>
          <a:bodyPr lIns="0" tIns="0" rIns="0" bIns="0" anchor="ctr">
            <a:noAutofit/>
          </a:bodyPr>
          <a:lstStyle/>
          <a:p>
            <a:pPr algn="l">
              <a:defRPr sz="1950" b="0">
                <a:solidFill>
                  <a:srgbClr val="202633"/>
                </a:solidFill>
                <a:latin typeface="Noto Sans KR"/>
                <a:ea typeface="Noto Sans KR"/>
                <a:cs typeface="Noto Sans KR"/>
              </a:defRPr>
            </a:pPr>
            <a:r>
              <a:rPr sz="1950" b="0">
                <a:solidFill>
                  <a:srgbClr val="202633"/>
                </a:solidFill>
                <a:latin typeface="Noto Sans KR"/>
                <a:ea typeface="Noto Sans KR"/>
                <a:cs typeface="Noto Sans KR"/>
              </a:rPr>
              <a:t>Rotate X  =  −90°</a:t>
            </a:r>
          </a:p>
        </p:txBody>
      </p:sp>
      <p:sp>
        <p:nvSpPr>
          <p:cNvPr id="10" name="직사각형 9">
            <a:extLst>
              <a:ext uri="{FF2B5EF4-FFF2-40B4-BE49-F238E27FC236}">
                <a16:creationId xmlns:a16="http://schemas.microsoft.com/office/drawing/2014/main" id="{7F016012-2910-49FE-B70E-E65BEFAEE972}"/>
              </a:ext>
            </a:extLst>
          </p:cNvPr>
          <p:cNvSpPr>
            <a:spLocks noGrp="1"/>
          </p:cNvSpPr>
          <p:nvPr/>
        </p:nvSpPr>
        <p:spPr>
          <a:xfrm>
            <a:off x="5715000" y="4124325"/>
            <a:ext cx="5905500" cy="400050"/>
          </a:xfrm>
          <a:prstGeom prst="rect">
            <a:avLst/>
          </a:prstGeom>
          <a:noFill/>
          <a:ln w="0">
            <a:noFill/>
          </a:ln>
        </p:spPr>
        <p:txBody>
          <a:bodyPr lIns="0" tIns="0" rIns="0" bIns="0" anchor="ctr">
            <a:noAutofit/>
          </a:bodyPr>
          <a:lstStyle/>
          <a:p>
            <a:pPr algn="l">
              <a:defRPr sz="1950" b="0">
                <a:solidFill>
                  <a:srgbClr val="202633"/>
                </a:solidFill>
                <a:latin typeface="Noto Sans KR"/>
                <a:ea typeface="Noto Sans KR"/>
                <a:cs typeface="Noto Sans KR"/>
              </a:defRPr>
            </a:pPr>
            <a:r>
              <a:rPr sz="1950" b="0">
                <a:solidFill>
                  <a:srgbClr val="202633"/>
                </a:solidFill>
                <a:latin typeface="Noto Sans KR"/>
                <a:ea typeface="Noto Sans KR"/>
                <a:cs typeface="Noto Sans KR"/>
              </a:rPr>
              <a:t>Attribute POP  ·  T = (1, 0, 0, 1)</a:t>
            </a:r>
          </a:p>
        </p:txBody>
      </p:sp>
      <p:sp>
        <p:nvSpPr>
          <p:cNvPr id="11" name="직사각형 10">
            <a:extLst>
              <a:ext uri="{FF2B5EF4-FFF2-40B4-BE49-F238E27FC236}">
                <a16:creationId xmlns:a16="http://schemas.microsoft.com/office/drawing/2014/main" id="{C946EE75-B505-4DE2-B069-57826B0334B6}"/>
              </a:ext>
            </a:extLst>
          </p:cNvPr>
          <p:cNvSpPr>
            <a:spLocks noGrp="1"/>
          </p:cNvSpPr>
          <p:nvPr/>
        </p:nvSpPr>
        <p:spPr>
          <a:xfrm>
            <a:off x="495300" y="6038850"/>
            <a:ext cx="11201400" cy="400050"/>
          </a:xfrm>
          <a:prstGeom prst="rect">
            <a:avLst/>
          </a:prstGeom>
          <a:noFill/>
          <a:ln w="0">
            <a:noFill/>
          </a:ln>
        </p:spPr>
        <p:txBody>
          <a:bodyPr lIns="0" tIns="0" rIns="0" bIns="0" anchor="ctr">
            <a:noAutofit/>
          </a:bodyPr>
          <a:lstStyle/>
          <a:p>
            <a:pPr algn="l">
              <a:defRPr sz="1725" b="0">
                <a:solidFill>
                  <a:srgbClr val="645CE6"/>
                </a:solidFill>
                <a:latin typeface="Noto Sans KR"/>
                <a:ea typeface="Noto Sans KR"/>
                <a:cs typeface="Noto Sans KR"/>
              </a:defRPr>
            </a:pPr>
            <a:r>
              <a:rPr sz="1725" b="0">
                <a:solidFill>
                  <a:srgbClr val="645CE6"/>
                </a:solidFill>
                <a:latin typeface="Noto Sans KR"/>
                <a:ea typeface="Noto Sans KR"/>
                <a:cs typeface="Noto Sans KR"/>
              </a:rPr>
              <a:t>surface의 Material에 water를 지정합니다.</a:t>
            </a:r>
          </a:p>
        </p:txBody>
      </p:sp>
    </p:spTree>
    <p:extLst>
      <p:ext uri="{BB962C8B-B14F-4D97-AF65-F5344CB8AC3E}">
        <p14:creationId xmlns:p14="http://schemas.microsoft.com/office/powerpoint/2010/main" val="364908744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직사각형 10">
            <a:extLst>
              <a:ext uri="{FF2B5EF4-FFF2-40B4-BE49-F238E27FC236}">
                <a16:creationId xmlns:a16="http://schemas.microsoft.com/office/drawing/2014/main" id="{260FF4FC-CF3C-4B64-8002-9E94E4B0962D}"/>
              </a:ext>
            </a:extLst>
          </p:cNvPr>
          <p:cNvSpPr>
            <a:spLocks noGrp="1"/>
          </p:cNvSpPr>
          <p:nvPr/>
        </p:nvSpPr>
        <p:spPr>
          <a:xfrm>
            <a:off x="495300" y="209550"/>
            <a:ext cx="6500000" cy="266700"/>
          </a:xfrm>
          <a:prstGeom prst="rect">
            <a:avLst/>
          </a:prstGeom>
          <a:noFill/>
          <a:ln w="0">
            <a:noFill/>
          </a:ln>
        </p:spPr>
        <p:txBody>
          <a:bodyPr lIns="0" tIns="0" rIns="0" bIns="0" anchor="ctr">
            <a:noAutofit/>
          </a:bodyPr>
          <a:lstStyle/>
          <a:p>
            <a:pPr algn="l">
              <a:defRPr sz="1350" b="0">
                <a:solidFill>
                  <a:srgbClr val="645CE6"/>
                </a:solidFill>
                <a:latin typeface="Noto Sans KR"/>
                <a:ea typeface="Noto Sans KR"/>
                <a:cs typeface="Noto Sans KR"/>
              </a:defRPr>
            </a:pPr>
            <a:r>
              <a:rPr sz="1350" b="0">
                <a:solidFill>
                  <a:srgbClr val="645CE6"/>
                </a:solidFill>
                <a:latin typeface="Noto Sans KR"/>
                <a:ea typeface="Noto Sans KR"/>
                <a:cs typeface="Noto Sans KR"/>
              </a:rPr>
              <a:t>W03 / 물결 실습</a:t>
            </a:r>
          </a:p>
        </p:txBody>
      </p:sp>
      <p:sp>
        <p:nvSpPr>
          <p:cNvPr id="2" name="직사각형 1">
            <a:extLst>
              <a:ext uri="{FF2B5EF4-FFF2-40B4-BE49-F238E27FC236}">
                <a16:creationId xmlns:a16="http://schemas.microsoft.com/office/drawing/2014/main" id="{D2B75193-BCB1-4239-BF01-1EBE381CEABA}"/>
              </a:ext>
            </a:extLst>
          </p:cNvPr>
          <p:cNvSpPr>
            <a:spLocks noGrp="1"/>
          </p:cNvSpPr>
          <p:nvPr/>
        </p:nvSpPr>
        <p:spPr>
          <a:xfrm>
            <a:off x="495300" y="619125"/>
            <a:ext cx="11201400" cy="600075"/>
          </a:xfrm>
          <a:prstGeom prst="rect">
            <a:avLst/>
          </a:prstGeom>
          <a:noFill/>
          <a:ln w="0">
            <a:noFill/>
          </a:ln>
        </p:spPr>
        <p:txBody>
          <a:bodyPr lIns="0" tIns="0" rIns="0" bIns="0" anchor="ctr">
            <a:noAutofit/>
          </a:bodyPr>
          <a:lstStyle/>
          <a:p>
            <a:pPr algn="l">
              <a:defRPr sz="2850" b="1">
                <a:solidFill>
                  <a:srgbClr val="202633"/>
                </a:solidFill>
                <a:latin typeface="Noto Sans KR"/>
                <a:ea typeface="Noto Sans KR"/>
                <a:cs typeface="Noto Sans KR"/>
              </a:defRPr>
            </a:pPr>
            <a:r>
              <a:rPr sz="2850" b="1">
                <a:solidFill>
                  <a:srgbClr val="202633"/>
                </a:solidFill>
                <a:latin typeface="Noto Sans KR"/>
                <a:ea typeface="Noto Sans KR"/>
                <a:cs typeface="Noto Sans KR"/>
              </a:rPr>
              <a:t>water · 이미지를 실제 높이로 적용</a:t>
            </a:r>
          </a:p>
        </p:txBody>
      </p:sp>
      <p:sp>
        <p:nvSpPr>
          <p:cNvPr id="3" name="직사각형 2">
            <a:extLst>
              <a:ext uri="{FF2B5EF4-FFF2-40B4-BE49-F238E27FC236}">
                <a16:creationId xmlns:a16="http://schemas.microsoft.com/office/drawing/2014/main" id="{23194E62-4AD5-4921-9D93-4EDD2C4ED8A1}"/>
              </a:ext>
            </a:extLst>
          </p:cNvPr>
          <p:cNvSpPr>
            <a:spLocks noGrp="1"/>
          </p:cNvSpPr>
          <p:nvPr/>
        </p:nvSpPr>
        <p:spPr>
          <a:xfrm>
            <a:off x="495300" y="1257300"/>
            <a:ext cx="11201400" cy="361950"/>
          </a:xfrm>
          <a:prstGeom prst="rect">
            <a:avLst/>
          </a:prstGeom>
          <a:noFill/>
          <a:ln w="0">
            <a:noFill/>
          </a:ln>
        </p:spPr>
        <p:txBody>
          <a:bodyPr lIns="0" tIns="0" rIns="0" bIns="0" anchor="ctr">
            <a:noAutofit/>
          </a:bodyPr>
          <a:lstStyle/>
          <a:p>
            <a:pPr algn="l">
              <a:defRPr sz="1650" b="0">
                <a:solidFill>
                  <a:srgbClr val="626B76"/>
                </a:solidFill>
                <a:latin typeface="Noto Sans KR"/>
                <a:ea typeface="Noto Sans KR"/>
                <a:cs typeface="Noto Sans KR"/>
              </a:defRPr>
            </a:pPr>
            <a:r>
              <a:rPr sz="1650" b="0">
                <a:solidFill>
                  <a:srgbClr val="626B76"/>
                </a:solidFill>
                <a:latin typeface="Noto Sans KR"/>
                <a:ea typeface="Noto Sans KR"/>
                <a:cs typeface="Noto Sans KR"/>
              </a:rPr>
              <a:t>Phong MAT · Enable Height Map + Displace Vertices</a:t>
            </a:r>
          </a:p>
        </p:txBody>
      </p:sp>
      <p:sp>
        <p:nvSpPr>
          <p:cNvPr id="4" name="직사각형 3">
            <a:extLst>
              <a:ext uri="{FF2B5EF4-FFF2-40B4-BE49-F238E27FC236}">
                <a16:creationId xmlns:a16="http://schemas.microsoft.com/office/drawing/2014/main" id="{F34D236D-25AD-4C1E-A382-7658BCE0E277}"/>
              </a:ext>
            </a:extLst>
          </p:cNvPr>
          <p:cNvSpPr>
            <a:spLocks noGrp="1"/>
          </p:cNvSpPr>
          <p:nvPr/>
        </p:nvSpPr>
        <p:spPr>
          <a:xfrm>
            <a:off x="495300" y="6515100"/>
            <a:ext cx="10382250" cy="219075"/>
          </a:xfrm>
          <a:prstGeom prst="rect">
            <a:avLst/>
          </a:prstGeom>
          <a:noFill/>
          <a:ln w="0">
            <a:noFill/>
          </a:ln>
        </p:spPr>
        <p:txBody>
          <a:bodyPr lIns="0" tIns="0" rIns="0" bIns="0" anchor="ctr">
            <a:noAutofit/>
          </a:bodyPr>
          <a:lstStyle/>
          <a:p>
            <a:pPr algn="l">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단국대학교 · TouchDesigner 3주차 · 초보용 물결</a:t>
            </a:r>
          </a:p>
        </p:txBody>
      </p:sp>
      <p:sp>
        <p:nvSpPr>
          <p:cNvPr id="5" name="직사각형 4">
            <a:extLst>
              <a:ext uri="{FF2B5EF4-FFF2-40B4-BE49-F238E27FC236}">
                <a16:creationId xmlns:a16="http://schemas.microsoft.com/office/drawing/2014/main" id="{38459759-8E24-4A38-A3F7-C693D7248E49}"/>
              </a:ext>
            </a:extLst>
          </p:cNvPr>
          <p:cNvSpPr>
            <a:spLocks noGrp="1"/>
          </p:cNvSpPr>
          <p:nvPr/>
        </p:nvSpPr>
        <p:spPr>
          <a:xfrm>
            <a:off x="11049000" y="6515100"/>
            <a:ext cx="647700" cy="219075"/>
          </a:xfrm>
          <a:prstGeom prst="rect">
            <a:avLst/>
          </a:prstGeom>
          <a:noFill/>
          <a:ln w="0">
            <a:noFill/>
          </a:ln>
        </p:spPr>
        <p:txBody>
          <a:bodyPr lIns="0" tIns="0" rIns="0" bIns="0" anchor="ctr">
            <a:noAutofit/>
          </a:bodyPr>
          <a:lstStyle/>
          <a:p>
            <a:pPr algn="r">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28</a:t>
            </a:r>
          </a:p>
        </p:txBody>
      </p:sp>
      <p:pic>
        <p:nvPicPr>
          <p:cNvPr id="16" name="그림 15"/>
          <p:cNvPicPr>
            <a:picLocks noChangeAspect="1"/>
          </p:cNvPicPr>
          <p:nvPr/>
        </p:nvPicPr>
        <p:blipFill>
          <a:blip r:embed="rId3"/>
          <a:stretch/>
        </p:blipFill>
        <p:spPr>
          <a:xfrm>
            <a:off x="1319213" y="1819275"/>
            <a:ext cx="3686175" cy="3686175"/>
          </a:xfrm>
          <a:prstGeom prst="rect">
            <a:avLst/>
          </a:prstGeom>
        </p:spPr>
      </p:pic>
      <p:pic>
        <p:nvPicPr>
          <p:cNvPr id="17" name="그림 16"/>
          <p:cNvPicPr>
            <a:picLocks noChangeAspect="1"/>
          </p:cNvPicPr>
          <p:nvPr/>
        </p:nvPicPr>
        <p:blipFill>
          <a:blip r:embed="rId4"/>
          <a:stretch/>
        </p:blipFill>
        <p:spPr>
          <a:xfrm>
            <a:off x="7186613" y="1819275"/>
            <a:ext cx="3686175" cy="3686175"/>
          </a:xfrm>
          <a:prstGeom prst="rect">
            <a:avLst/>
          </a:prstGeom>
        </p:spPr>
      </p:pic>
      <p:sp>
        <p:nvSpPr>
          <p:cNvPr id="8" name="직사각형 7">
            <a:extLst>
              <a:ext uri="{FF2B5EF4-FFF2-40B4-BE49-F238E27FC236}">
                <a16:creationId xmlns:a16="http://schemas.microsoft.com/office/drawing/2014/main" id="{F08AA933-064E-46CB-AA70-BF76DBCE6EB1}"/>
              </a:ext>
            </a:extLst>
          </p:cNvPr>
          <p:cNvSpPr>
            <a:spLocks noGrp="1"/>
          </p:cNvSpPr>
          <p:nvPr/>
        </p:nvSpPr>
        <p:spPr>
          <a:xfrm>
            <a:off x="495300" y="5619750"/>
            <a:ext cx="5334000" cy="400050"/>
          </a:xfrm>
          <a:prstGeom prst="rect">
            <a:avLst/>
          </a:prstGeom>
          <a:noFill/>
          <a:ln w="0">
            <a:noFill/>
          </a:ln>
        </p:spPr>
        <p:txBody>
          <a:bodyPr lIns="0" tIns="0" rIns="0" bIns="0" anchor="ctr">
            <a:noAutofit/>
          </a:bodyPr>
          <a:lstStyle/>
          <a:p>
            <a:pPr algn="ctr">
              <a:defRPr sz="1875" b="1">
                <a:solidFill>
                  <a:srgbClr val="202633"/>
                </a:solidFill>
                <a:latin typeface="Noto Sans KR"/>
                <a:ea typeface="Noto Sans KR"/>
                <a:cs typeface="Noto Sans KR"/>
              </a:defRPr>
            </a:pPr>
            <a:r>
              <a:rPr sz="1875" b="1">
                <a:solidFill>
                  <a:srgbClr val="202633"/>
                </a:solidFill>
                <a:latin typeface="Noto Sans KR"/>
                <a:ea typeface="Noto Sans KR"/>
                <a:cs typeface="Noto Sans KR"/>
              </a:rPr>
              <a:t>Displace Scale = 0</a:t>
            </a:r>
          </a:p>
        </p:txBody>
      </p:sp>
      <p:sp>
        <p:nvSpPr>
          <p:cNvPr id="9" name="직사각형 8">
            <a:extLst>
              <a:ext uri="{FF2B5EF4-FFF2-40B4-BE49-F238E27FC236}">
                <a16:creationId xmlns:a16="http://schemas.microsoft.com/office/drawing/2014/main" id="{10F586D2-ABA9-4E91-BC67-8E7C2F014E12}"/>
              </a:ext>
            </a:extLst>
          </p:cNvPr>
          <p:cNvSpPr>
            <a:spLocks noGrp="1"/>
          </p:cNvSpPr>
          <p:nvPr/>
        </p:nvSpPr>
        <p:spPr>
          <a:xfrm>
            <a:off x="6362700" y="5619750"/>
            <a:ext cx="5334000" cy="400050"/>
          </a:xfrm>
          <a:prstGeom prst="rect">
            <a:avLst/>
          </a:prstGeom>
          <a:noFill/>
          <a:ln w="0">
            <a:noFill/>
          </a:ln>
        </p:spPr>
        <p:txBody>
          <a:bodyPr lIns="0" tIns="0" rIns="0" bIns="0" anchor="ctr">
            <a:noAutofit/>
          </a:bodyPr>
          <a:lstStyle/>
          <a:p>
            <a:pPr algn="ctr">
              <a:defRPr sz="1875" b="1">
                <a:solidFill>
                  <a:srgbClr val="202633"/>
                </a:solidFill>
                <a:latin typeface="Noto Sans KR"/>
                <a:ea typeface="Noto Sans KR"/>
                <a:cs typeface="Noto Sans KR"/>
              </a:defRPr>
            </a:pPr>
            <a:r>
              <a:rPr sz="1875" b="1">
                <a:solidFill>
                  <a:srgbClr val="202633"/>
                </a:solidFill>
                <a:latin typeface="Noto Sans KR"/>
                <a:ea typeface="Noto Sans KR"/>
                <a:cs typeface="Noto Sans KR"/>
              </a:rPr>
              <a:t>Displace Scale = 0.35</a:t>
            </a:r>
          </a:p>
        </p:txBody>
      </p:sp>
      <p:sp>
        <p:nvSpPr>
          <p:cNvPr id="10" name="직사각형 9">
            <a:extLst>
              <a:ext uri="{FF2B5EF4-FFF2-40B4-BE49-F238E27FC236}">
                <a16:creationId xmlns:a16="http://schemas.microsoft.com/office/drawing/2014/main" id="{4B8004F0-D510-418D-8B26-745129BBFC17}"/>
              </a:ext>
            </a:extLst>
          </p:cNvPr>
          <p:cNvSpPr>
            <a:spLocks noGrp="1"/>
          </p:cNvSpPr>
          <p:nvPr/>
        </p:nvSpPr>
        <p:spPr>
          <a:xfrm>
            <a:off x="495300" y="6038850"/>
            <a:ext cx="11201400" cy="400050"/>
          </a:xfrm>
          <a:prstGeom prst="rect">
            <a:avLst/>
          </a:prstGeom>
          <a:noFill/>
          <a:ln w="0">
            <a:noFill/>
          </a:ln>
        </p:spPr>
        <p:txBody>
          <a:bodyPr lIns="0" tIns="0" rIns="0" bIns="0" anchor="ctr">
            <a:noAutofit/>
          </a:bodyPr>
          <a:lstStyle/>
          <a:p>
            <a:pPr algn="l">
              <a:defRPr sz="1725" b="0">
                <a:solidFill>
                  <a:srgbClr val="645CE6"/>
                </a:solidFill>
                <a:latin typeface="Noto Sans KR"/>
                <a:ea typeface="Noto Sans KR"/>
                <a:cs typeface="Noto Sans KR"/>
              </a:defRPr>
            </a:pPr>
            <a:r>
              <a:rPr sz="1725" b="0">
                <a:solidFill>
                  <a:srgbClr val="645CE6"/>
                </a:solidFill>
                <a:latin typeface="Noto Sans KR"/>
                <a:ea typeface="Noto Sans KR"/>
                <a:cs typeface="Noto Sans KR"/>
              </a:rPr>
              <a:t>Height Map = height_in / Displace Midpoint = 0 / Parallax Scale = 0</a:t>
            </a:r>
          </a:p>
        </p:txBody>
      </p:sp>
    </p:spTree>
    <p:extLst>
      <p:ext uri="{BB962C8B-B14F-4D97-AF65-F5344CB8AC3E}">
        <p14:creationId xmlns:p14="http://schemas.microsoft.com/office/powerpoint/2010/main" val="60342220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직사각형 10">
            <a:extLst>
              <a:ext uri="{FF2B5EF4-FFF2-40B4-BE49-F238E27FC236}">
                <a16:creationId xmlns:a16="http://schemas.microsoft.com/office/drawing/2014/main" id="{633268E8-8912-4F34-B41B-E2782018CC20}"/>
              </a:ext>
            </a:extLst>
          </p:cNvPr>
          <p:cNvSpPr>
            <a:spLocks noGrp="1"/>
          </p:cNvSpPr>
          <p:nvPr/>
        </p:nvSpPr>
        <p:spPr>
          <a:xfrm>
            <a:off x="495300" y="209550"/>
            <a:ext cx="6500000" cy="266700"/>
          </a:xfrm>
          <a:prstGeom prst="rect">
            <a:avLst/>
          </a:prstGeom>
          <a:noFill/>
          <a:ln w="0">
            <a:noFill/>
          </a:ln>
        </p:spPr>
        <p:txBody>
          <a:bodyPr lIns="0" tIns="0" rIns="0" bIns="0" anchor="ctr">
            <a:noAutofit/>
          </a:bodyPr>
          <a:lstStyle/>
          <a:p>
            <a:pPr algn="l">
              <a:defRPr sz="1350" b="0">
                <a:solidFill>
                  <a:srgbClr val="645CE6"/>
                </a:solidFill>
                <a:latin typeface="Noto Sans KR"/>
                <a:ea typeface="Noto Sans KR"/>
                <a:cs typeface="Noto Sans KR"/>
              </a:defRPr>
            </a:pPr>
            <a:r>
              <a:rPr sz="1350" b="0">
                <a:solidFill>
                  <a:srgbClr val="645CE6"/>
                </a:solidFill>
                <a:latin typeface="Noto Sans KR"/>
                <a:ea typeface="Noto Sans KR"/>
                <a:cs typeface="Noto Sans KR"/>
              </a:rPr>
              <a:t>W03 / 물결 실습</a:t>
            </a:r>
          </a:p>
        </p:txBody>
      </p:sp>
      <p:sp>
        <p:nvSpPr>
          <p:cNvPr id="2" name="직사각형 1">
            <a:extLst>
              <a:ext uri="{FF2B5EF4-FFF2-40B4-BE49-F238E27FC236}">
                <a16:creationId xmlns:a16="http://schemas.microsoft.com/office/drawing/2014/main" id="{E79D37FB-B27A-4828-BE53-43B694E7FA80}"/>
              </a:ext>
            </a:extLst>
          </p:cNvPr>
          <p:cNvSpPr>
            <a:spLocks noGrp="1"/>
          </p:cNvSpPr>
          <p:nvPr/>
        </p:nvSpPr>
        <p:spPr>
          <a:xfrm>
            <a:off x="495300" y="619125"/>
            <a:ext cx="11201400" cy="600075"/>
          </a:xfrm>
          <a:prstGeom prst="rect">
            <a:avLst/>
          </a:prstGeom>
          <a:noFill/>
          <a:ln w="0">
            <a:noFill/>
          </a:ln>
        </p:spPr>
        <p:txBody>
          <a:bodyPr lIns="0" tIns="0" rIns="0" bIns="0" anchor="ctr">
            <a:noAutofit/>
          </a:bodyPr>
          <a:lstStyle/>
          <a:p>
            <a:pPr algn="l">
              <a:defRPr sz="2850" b="1">
                <a:solidFill>
                  <a:srgbClr val="202633"/>
                </a:solidFill>
                <a:latin typeface="Noto Sans KR"/>
                <a:ea typeface="Noto Sans KR"/>
                <a:cs typeface="Noto Sans KR"/>
              </a:defRPr>
            </a:pPr>
            <a:r>
              <a:rPr sz="2850" b="1">
                <a:solidFill>
                  <a:srgbClr val="202633"/>
                </a:solidFill>
                <a:latin typeface="Noto Sans KR"/>
                <a:ea typeface="Noto Sans KR"/>
                <a:cs typeface="Noto Sans KR"/>
              </a:rPr>
              <a:t>normal_map · 기울기에 따른 명암</a:t>
            </a:r>
          </a:p>
        </p:txBody>
      </p:sp>
      <p:sp>
        <p:nvSpPr>
          <p:cNvPr id="3" name="직사각형 2">
            <a:extLst>
              <a:ext uri="{FF2B5EF4-FFF2-40B4-BE49-F238E27FC236}">
                <a16:creationId xmlns:a16="http://schemas.microsoft.com/office/drawing/2014/main" id="{A2666B60-5F95-4465-B99F-E51F1187FC45}"/>
              </a:ext>
            </a:extLst>
          </p:cNvPr>
          <p:cNvSpPr>
            <a:spLocks noGrp="1"/>
          </p:cNvSpPr>
          <p:nvPr/>
        </p:nvSpPr>
        <p:spPr>
          <a:xfrm>
            <a:off x="495300" y="1257300"/>
            <a:ext cx="11201400" cy="361950"/>
          </a:xfrm>
          <a:prstGeom prst="rect">
            <a:avLst/>
          </a:prstGeom>
          <a:noFill/>
          <a:ln w="0">
            <a:noFill/>
          </a:ln>
        </p:spPr>
        <p:txBody>
          <a:bodyPr lIns="0" tIns="0" rIns="0" bIns="0" anchor="ctr">
            <a:noAutofit/>
          </a:bodyPr>
          <a:lstStyle/>
          <a:p>
            <a:pPr algn="l">
              <a:defRPr sz="1650" b="0">
                <a:solidFill>
                  <a:srgbClr val="626B76"/>
                </a:solidFill>
                <a:latin typeface="Noto Sans KR"/>
                <a:ea typeface="Noto Sans KR"/>
                <a:cs typeface="Noto Sans KR"/>
              </a:defRPr>
            </a:pPr>
            <a:r>
              <a:rPr sz="1650" b="0">
                <a:solidFill>
                  <a:srgbClr val="626B76"/>
                </a:solidFill>
                <a:latin typeface="Noto Sans KR"/>
                <a:ea typeface="Noto Sans KR"/>
                <a:cs typeface="Noto Sans KR"/>
              </a:rPr>
              <a:t>같은 높이에서 Slope Strength만 바꿉니다</a:t>
            </a:r>
          </a:p>
        </p:txBody>
      </p:sp>
      <p:sp>
        <p:nvSpPr>
          <p:cNvPr id="4" name="직사각형 3">
            <a:extLst>
              <a:ext uri="{FF2B5EF4-FFF2-40B4-BE49-F238E27FC236}">
                <a16:creationId xmlns:a16="http://schemas.microsoft.com/office/drawing/2014/main" id="{3AD476F6-4D68-4128-A182-6756A9CAC9AE}"/>
              </a:ext>
            </a:extLst>
          </p:cNvPr>
          <p:cNvSpPr>
            <a:spLocks noGrp="1"/>
          </p:cNvSpPr>
          <p:nvPr/>
        </p:nvSpPr>
        <p:spPr>
          <a:xfrm>
            <a:off x="495300" y="6515100"/>
            <a:ext cx="10382250" cy="219075"/>
          </a:xfrm>
          <a:prstGeom prst="rect">
            <a:avLst/>
          </a:prstGeom>
          <a:noFill/>
          <a:ln w="0">
            <a:noFill/>
          </a:ln>
        </p:spPr>
        <p:txBody>
          <a:bodyPr lIns="0" tIns="0" rIns="0" bIns="0" anchor="ctr">
            <a:noAutofit/>
          </a:bodyPr>
          <a:lstStyle/>
          <a:p>
            <a:pPr algn="l">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단국대학교 · TouchDesigner 3주차 · 초보용 물결</a:t>
            </a:r>
          </a:p>
        </p:txBody>
      </p:sp>
      <p:sp>
        <p:nvSpPr>
          <p:cNvPr id="5" name="직사각형 4">
            <a:extLst>
              <a:ext uri="{FF2B5EF4-FFF2-40B4-BE49-F238E27FC236}">
                <a16:creationId xmlns:a16="http://schemas.microsoft.com/office/drawing/2014/main" id="{46B46491-2250-4C90-9009-30053E866C4B}"/>
              </a:ext>
            </a:extLst>
          </p:cNvPr>
          <p:cNvSpPr>
            <a:spLocks noGrp="1"/>
          </p:cNvSpPr>
          <p:nvPr/>
        </p:nvSpPr>
        <p:spPr>
          <a:xfrm>
            <a:off x="11049000" y="6515100"/>
            <a:ext cx="647700" cy="219075"/>
          </a:xfrm>
          <a:prstGeom prst="rect">
            <a:avLst/>
          </a:prstGeom>
          <a:noFill/>
          <a:ln w="0">
            <a:noFill/>
          </a:ln>
        </p:spPr>
        <p:txBody>
          <a:bodyPr lIns="0" tIns="0" rIns="0" bIns="0" anchor="ctr">
            <a:noAutofit/>
          </a:bodyPr>
          <a:lstStyle/>
          <a:p>
            <a:pPr algn="r">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29</a:t>
            </a:r>
          </a:p>
        </p:txBody>
      </p:sp>
      <p:pic>
        <p:nvPicPr>
          <p:cNvPr id="16" name="그림 15"/>
          <p:cNvPicPr>
            <a:picLocks noChangeAspect="1"/>
          </p:cNvPicPr>
          <p:nvPr/>
        </p:nvPicPr>
        <p:blipFill>
          <a:blip r:embed="rId3"/>
          <a:stretch/>
        </p:blipFill>
        <p:spPr>
          <a:xfrm>
            <a:off x="1319213" y="1819275"/>
            <a:ext cx="3686175" cy="3686175"/>
          </a:xfrm>
          <a:prstGeom prst="rect">
            <a:avLst/>
          </a:prstGeom>
        </p:spPr>
      </p:pic>
      <p:pic>
        <p:nvPicPr>
          <p:cNvPr id="17" name="그림 16"/>
          <p:cNvPicPr>
            <a:picLocks noChangeAspect="1"/>
          </p:cNvPicPr>
          <p:nvPr/>
        </p:nvPicPr>
        <p:blipFill>
          <a:blip r:embed="rId4"/>
          <a:stretch/>
        </p:blipFill>
        <p:spPr>
          <a:xfrm>
            <a:off x="7186613" y="1819275"/>
            <a:ext cx="3686175" cy="3686175"/>
          </a:xfrm>
          <a:prstGeom prst="rect">
            <a:avLst/>
          </a:prstGeom>
        </p:spPr>
      </p:pic>
      <p:sp>
        <p:nvSpPr>
          <p:cNvPr id="8" name="직사각형 7">
            <a:extLst>
              <a:ext uri="{FF2B5EF4-FFF2-40B4-BE49-F238E27FC236}">
                <a16:creationId xmlns:a16="http://schemas.microsoft.com/office/drawing/2014/main" id="{4E947DC8-341F-499C-965B-14465E4478DA}"/>
              </a:ext>
            </a:extLst>
          </p:cNvPr>
          <p:cNvSpPr>
            <a:spLocks noGrp="1"/>
          </p:cNvSpPr>
          <p:nvPr/>
        </p:nvSpPr>
        <p:spPr>
          <a:xfrm>
            <a:off x="495300" y="5619750"/>
            <a:ext cx="5334000" cy="400050"/>
          </a:xfrm>
          <a:prstGeom prst="rect">
            <a:avLst/>
          </a:prstGeom>
          <a:noFill/>
          <a:ln w="0">
            <a:noFill/>
          </a:ln>
        </p:spPr>
        <p:txBody>
          <a:bodyPr lIns="0" tIns="0" rIns="0" bIns="0" anchor="ctr">
            <a:noAutofit/>
          </a:bodyPr>
          <a:lstStyle/>
          <a:p>
            <a:pPr algn="ctr">
              <a:defRPr sz="1875" b="1">
                <a:solidFill>
                  <a:srgbClr val="202633"/>
                </a:solidFill>
                <a:latin typeface="Noto Sans KR"/>
                <a:ea typeface="Noto Sans KR"/>
                <a:cs typeface="Noto Sans KR"/>
              </a:defRPr>
            </a:pPr>
            <a:r>
              <a:rPr sz="1875" b="1">
                <a:solidFill>
                  <a:srgbClr val="202633"/>
                </a:solidFill>
                <a:latin typeface="Noto Sans KR"/>
                <a:ea typeface="Noto Sans KR"/>
                <a:cs typeface="Noto Sans KR"/>
              </a:rPr>
              <a:t>Strength 0 · 평평한 방향 정보</a:t>
            </a:r>
          </a:p>
        </p:txBody>
      </p:sp>
      <p:sp>
        <p:nvSpPr>
          <p:cNvPr id="9" name="직사각형 8">
            <a:extLst>
              <a:ext uri="{FF2B5EF4-FFF2-40B4-BE49-F238E27FC236}">
                <a16:creationId xmlns:a16="http://schemas.microsoft.com/office/drawing/2014/main" id="{126FC109-1712-49A4-8411-BC0038B0952D}"/>
              </a:ext>
            </a:extLst>
          </p:cNvPr>
          <p:cNvSpPr>
            <a:spLocks noGrp="1"/>
          </p:cNvSpPr>
          <p:nvPr/>
        </p:nvSpPr>
        <p:spPr>
          <a:xfrm>
            <a:off x="6362700" y="5619750"/>
            <a:ext cx="5334000" cy="400050"/>
          </a:xfrm>
          <a:prstGeom prst="rect">
            <a:avLst/>
          </a:prstGeom>
          <a:noFill/>
          <a:ln w="0">
            <a:noFill/>
          </a:ln>
        </p:spPr>
        <p:txBody>
          <a:bodyPr lIns="0" tIns="0" rIns="0" bIns="0" anchor="ctr">
            <a:noAutofit/>
          </a:bodyPr>
          <a:lstStyle/>
          <a:p>
            <a:pPr algn="ctr">
              <a:defRPr sz="1875" b="1">
                <a:solidFill>
                  <a:srgbClr val="202633"/>
                </a:solidFill>
                <a:latin typeface="Noto Sans KR"/>
                <a:ea typeface="Noto Sans KR"/>
                <a:cs typeface="Noto Sans KR"/>
              </a:defRPr>
            </a:pPr>
            <a:r>
              <a:rPr sz="1875" b="1">
                <a:solidFill>
                  <a:srgbClr val="202633"/>
                </a:solidFill>
                <a:latin typeface="Noto Sans KR"/>
                <a:ea typeface="Noto Sans KR"/>
                <a:cs typeface="Noto Sans KR"/>
              </a:rPr>
              <a:t>Strength 28 · 굴곡을 읽는 명암</a:t>
            </a:r>
          </a:p>
        </p:txBody>
      </p:sp>
      <p:sp>
        <p:nvSpPr>
          <p:cNvPr id="10" name="직사각형 9">
            <a:extLst>
              <a:ext uri="{FF2B5EF4-FFF2-40B4-BE49-F238E27FC236}">
                <a16:creationId xmlns:a16="http://schemas.microsoft.com/office/drawing/2014/main" id="{0D2F013B-EB06-4D7E-A482-A0DD7886D7DA}"/>
              </a:ext>
            </a:extLst>
          </p:cNvPr>
          <p:cNvSpPr>
            <a:spLocks noGrp="1"/>
          </p:cNvSpPr>
          <p:nvPr/>
        </p:nvSpPr>
        <p:spPr>
          <a:xfrm>
            <a:off x="495300" y="6038850"/>
            <a:ext cx="11201400" cy="400050"/>
          </a:xfrm>
          <a:prstGeom prst="rect">
            <a:avLst/>
          </a:prstGeom>
          <a:noFill/>
          <a:ln w="0">
            <a:noFill/>
          </a:ln>
        </p:spPr>
        <p:txBody>
          <a:bodyPr lIns="0" tIns="0" rIns="0" bIns="0" anchor="ctr">
            <a:noAutofit/>
          </a:bodyPr>
          <a:lstStyle/>
          <a:p>
            <a:pPr algn="l">
              <a:defRPr sz="1725" b="0">
                <a:solidFill>
                  <a:srgbClr val="645CE6"/>
                </a:solidFill>
                <a:latin typeface="Noto Sans KR"/>
                <a:ea typeface="Noto Sans KR"/>
                <a:cs typeface="Noto Sans KR"/>
              </a:defRPr>
            </a:pPr>
            <a:r>
              <a:rPr sz="1725" b="0">
                <a:solidFill>
                  <a:srgbClr val="645CE6"/>
                </a:solidFill>
                <a:latin typeface="Noto Sans KR"/>
                <a:ea typeface="Noto Sans KR"/>
                <a:cs typeface="Noto Sans KR"/>
              </a:rPr>
              <a:t>Strength는 법선맵의 기울기 표현입니다. 물결 높이는 Displace Scale로 바꿉니다.</a:t>
            </a:r>
          </a:p>
        </p:txBody>
      </p:sp>
    </p:spTree>
    <p:extLst>
      <p:ext uri="{BB962C8B-B14F-4D97-AF65-F5344CB8AC3E}">
        <p14:creationId xmlns:p14="http://schemas.microsoft.com/office/powerpoint/2010/main" val="216560061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직사각형 11">
            <a:extLst>
              <a:ext uri="{FF2B5EF4-FFF2-40B4-BE49-F238E27FC236}">
                <a16:creationId xmlns:a16="http://schemas.microsoft.com/office/drawing/2014/main" id="{15B6B3C1-024E-40B1-83DE-4A091138AAD3}"/>
              </a:ext>
            </a:extLst>
          </p:cNvPr>
          <p:cNvSpPr>
            <a:spLocks noGrp="1"/>
          </p:cNvSpPr>
          <p:nvPr/>
        </p:nvSpPr>
        <p:spPr>
          <a:xfrm>
            <a:off x="495300" y="209550"/>
            <a:ext cx="6500000" cy="266700"/>
          </a:xfrm>
          <a:prstGeom prst="rect">
            <a:avLst/>
          </a:prstGeom>
          <a:noFill/>
          <a:ln w="0">
            <a:noFill/>
          </a:ln>
        </p:spPr>
        <p:txBody>
          <a:bodyPr lIns="0" tIns="0" rIns="0" bIns="0" anchor="ctr">
            <a:noAutofit/>
          </a:bodyPr>
          <a:lstStyle/>
          <a:p>
            <a:pPr algn="l">
              <a:defRPr sz="1350" b="0">
                <a:solidFill>
                  <a:srgbClr val="645CE6"/>
                </a:solidFill>
                <a:latin typeface="Noto Sans KR"/>
                <a:ea typeface="Noto Sans KR"/>
                <a:cs typeface="Noto Sans KR"/>
              </a:defRPr>
            </a:pPr>
            <a:r>
              <a:rPr sz="1350" b="0">
                <a:solidFill>
                  <a:srgbClr val="645CE6"/>
                </a:solidFill>
                <a:latin typeface="Noto Sans KR"/>
                <a:ea typeface="Noto Sans KR"/>
                <a:cs typeface="Noto Sans KR"/>
              </a:rPr>
              <a:t>W03 / 물결 실습</a:t>
            </a:r>
          </a:p>
        </p:txBody>
      </p:sp>
      <p:sp>
        <p:nvSpPr>
          <p:cNvPr id="2" name="직사각형 1">
            <a:extLst>
              <a:ext uri="{FF2B5EF4-FFF2-40B4-BE49-F238E27FC236}">
                <a16:creationId xmlns:a16="http://schemas.microsoft.com/office/drawing/2014/main" id="{20FB6A1D-AB5F-442D-BC8F-E0A0093A2593}"/>
              </a:ext>
            </a:extLst>
          </p:cNvPr>
          <p:cNvSpPr>
            <a:spLocks noGrp="1"/>
          </p:cNvSpPr>
          <p:nvPr/>
        </p:nvSpPr>
        <p:spPr>
          <a:xfrm>
            <a:off x="495300" y="619125"/>
            <a:ext cx="11201400" cy="600075"/>
          </a:xfrm>
          <a:prstGeom prst="rect">
            <a:avLst/>
          </a:prstGeom>
          <a:noFill/>
          <a:ln w="0">
            <a:noFill/>
          </a:ln>
        </p:spPr>
        <p:txBody>
          <a:bodyPr lIns="0" tIns="0" rIns="0" bIns="0" anchor="ctr">
            <a:noAutofit/>
          </a:bodyPr>
          <a:lstStyle/>
          <a:p>
            <a:pPr algn="l">
              <a:defRPr sz="2850" b="1">
                <a:solidFill>
                  <a:srgbClr val="202633"/>
                </a:solidFill>
                <a:latin typeface="Noto Sans KR"/>
                <a:ea typeface="Noto Sans KR"/>
                <a:cs typeface="Noto Sans KR"/>
              </a:defRPr>
            </a:pPr>
            <a:r>
              <a:rPr sz="2850" b="1">
                <a:solidFill>
                  <a:srgbClr val="202633"/>
                </a:solidFill>
                <a:latin typeface="Noto Sans KR"/>
                <a:ea typeface="Noto Sans KR"/>
                <a:cs typeface="Noto Sans KR"/>
              </a:rPr>
              <a:t>카메라·조명·렌더의 연결</a:t>
            </a:r>
          </a:p>
        </p:txBody>
      </p:sp>
      <p:sp>
        <p:nvSpPr>
          <p:cNvPr id="3" name="직사각형 2">
            <a:extLst>
              <a:ext uri="{FF2B5EF4-FFF2-40B4-BE49-F238E27FC236}">
                <a16:creationId xmlns:a16="http://schemas.microsoft.com/office/drawing/2014/main" id="{BD890D90-319A-4B6D-AAD3-AB294FD2A550}"/>
              </a:ext>
            </a:extLst>
          </p:cNvPr>
          <p:cNvSpPr>
            <a:spLocks noGrp="1"/>
          </p:cNvSpPr>
          <p:nvPr/>
        </p:nvSpPr>
        <p:spPr>
          <a:xfrm>
            <a:off x="495300" y="1257300"/>
            <a:ext cx="11201400" cy="361950"/>
          </a:xfrm>
          <a:prstGeom prst="rect">
            <a:avLst/>
          </a:prstGeom>
          <a:noFill/>
          <a:ln w="0">
            <a:noFill/>
          </a:ln>
        </p:spPr>
        <p:txBody>
          <a:bodyPr lIns="0" tIns="0" rIns="0" bIns="0" anchor="ctr">
            <a:noAutofit/>
          </a:bodyPr>
          <a:lstStyle/>
          <a:p>
            <a:pPr algn="l">
              <a:defRPr sz="1650" b="0">
                <a:solidFill>
                  <a:srgbClr val="626B76"/>
                </a:solidFill>
                <a:latin typeface="Noto Sans KR"/>
                <a:ea typeface="Noto Sans KR"/>
                <a:cs typeface="Noto Sans KR"/>
              </a:defRPr>
            </a:pPr>
            <a:r>
              <a:rPr sz="1650" b="0">
                <a:solidFill>
                  <a:srgbClr val="626B76"/>
                </a:solidFill>
                <a:latin typeface="Noto Sans KR"/>
                <a:ea typeface="Noto Sans KR"/>
                <a:cs typeface="Noto Sans KR"/>
              </a:rPr>
              <a:t>render가 surface, camera, 두 light를 읽습니다</a:t>
            </a:r>
          </a:p>
        </p:txBody>
      </p:sp>
      <p:sp>
        <p:nvSpPr>
          <p:cNvPr id="4" name="직사각형 3">
            <a:extLst>
              <a:ext uri="{FF2B5EF4-FFF2-40B4-BE49-F238E27FC236}">
                <a16:creationId xmlns:a16="http://schemas.microsoft.com/office/drawing/2014/main" id="{E5143BAD-0F34-4A89-BA9B-9468BD91D0B3}"/>
              </a:ext>
            </a:extLst>
          </p:cNvPr>
          <p:cNvSpPr>
            <a:spLocks noGrp="1"/>
          </p:cNvSpPr>
          <p:nvPr/>
        </p:nvSpPr>
        <p:spPr>
          <a:xfrm>
            <a:off x="495300" y="6515100"/>
            <a:ext cx="10382250" cy="219075"/>
          </a:xfrm>
          <a:prstGeom prst="rect">
            <a:avLst/>
          </a:prstGeom>
          <a:noFill/>
          <a:ln w="0">
            <a:noFill/>
          </a:ln>
        </p:spPr>
        <p:txBody>
          <a:bodyPr lIns="0" tIns="0" rIns="0" bIns="0" anchor="ctr">
            <a:noAutofit/>
          </a:bodyPr>
          <a:lstStyle/>
          <a:p>
            <a:pPr algn="l">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단국대학교 · TouchDesigner 3주차 · 초보용 물결</a:t>
            </a:r>
          </a:p>
        </p:txBody>
      </p:sp>
      <p:sp>
        <p:nvSpPr>
          <p:cNvPr id="5" name="직사각형 4">
            <a:extLst>
              <a:ext uri="{FF2B5EF4-FFF2-40B4-BE49-F238E27FC236}">
                <a16:creationId xmlns:a16="http://schemas.microsoft.com/office/drawing/2014/main" id="{5EC7C1D7-1CA0-47A6-A6B1-972D721DFABE}"/>
              </a:ext>
            </a:extLst>
          </p:cNvPr>
          <p:cNvSpPr>
            <a:spLocks noGrp="1"/>
          </p:cNvSpPr>
          <p:nvPr/>
        </p:nvSpPr>
        <p:spPr>
          <a:xfrm>
            <a:off x="11049000" y="6515100"/>
            <a:ext cx="647700" cy="219075"/>
          </a:xfrm>
          <a:prstGeom prst="rect">
            <a:avLst/>
          </a:prstGeom>
          <a:noFill/>
          <a:ln w="0">
            <a:noFill/>
          </a:ln>
        </p:spPr>
        <p:txBody>
          <a:bodyPr lIns="0" tIns="0" rIns="0" bIns="0" anchor="ctr">
            <a:noAutofit/>
          </a:bodyPr>
          <a:lstStyle/>
          <a:p>
            <a:pPr algn="r">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30</a:t>
            </a:r>
          </a:p>
        </p:txBody>
      </p:sp>
      <p:pic>
        <p:nvPicPr>
          <p:cNvPr id="17" name="그림 16"/>
          <p:cNvPicPr>
            <a:picLocks noChangeAspect="1"/>
          </p:cNvPicPr>
          <p:nvPr/>
        </p:nvPicPr>
        <p:blipFill>
          <a:blip r:embed="rId3"/>
          <a:stretch/>
        </p:blipFill>
        <p:spPr>
          <a:xfrm>
            <a:off x="699583" y="1857375"/>
            <a:ext cx="6306560" cy="3733800"/>
          </a:xfrm>
          <a:prstGeom prst="rect">
            <a:avLst/>
          </a:prstGeom>
        </p:spPr>
      </p:pic>
      <p:sp>
        <p:nvSpPr>
          <p:cNvPr id="7" name="직사각형 6">
            <a:extLst>
              <a:ext uri="{FF2B5EF4-FFF2-40B4-BE49-F238E27FC236}">
                <a16:creationId xmlns:a16="http://schemas.microsoft.com/office/drawing/2014/main" id="{8040AB73-9695-4DAD-9357-71F9109359E0}"/>
              </a:ext>
            </a:extLst>
          </p:cNvPr>
          <p:cNvSpPr>
            <a:spLocks noGrp="1"/>
          </p:cNvSpPr>
          <p:nvPr/>
        </p:nvSpPr>
        <p:spPr>
          <a:xfrm>
            <a:off x="7848600" y="1952625"/>
            <a:ext cx="3848100" cy="400050"/>
          </a:xfrm>
          <a:prstGeom prst="rect">
            <a:avLst/>
          </a:prstGeom>
          <a:noFill/>
          <a:ln w="0">
            <a:noFill/>
          </a:ln>
        </p:spPr>
        <p:txBody>
          <a:bodyPr lIns="0" tIns="0" rIns="0" bIns="0" anchor="ctr">
            <a:noAutofit/>
          </a:bodyPr>
          <a:lstStyle/>
          <a:p>
            <a:pPr algn="l">
              <a:defRPr sz="1800" b="0">
                <a:solidFill>
                  <a:srgbClr val="202633"/>
                </a:solidFill>
                <a:latin typeface="Noto Sans KR"/>
                <a:ea typeface="Noto Sans KR"/>
                <a:cs typeface="Noto Sans KR"/>
              </a:defRPr>
            </a:pPr>
            <a:r>
              <a:rPr sz="1800" b="0">
                <a:solidFill>
                  <a:srgbClr val="202633"/>
                </a:solidFill>
                <a:latin typeface="Noto Sans KR"/>
                <a:ea typeface="Noto Sans KR"/>
                <a:cs typeface="Noto Sans KR"/>
              </a:rPr>
              <a:t>Geometry  =  surface</a:t>
            </a:r>
          </a:p>
        </p:txBody>
      </p:sp>
      <p:sp>
        <p:nvSpPr>
          <p:cNvPr id="8" name="직사각형 7">
            <a:extLst>
              <a:ext uri="{FF2B5EF4-FFF2-40B4-BE49-F238E27FC236}">
                <a16:creationId xmlns:a16="http://schemas.microsoft.com/office/drawing/2014/main" id="{D1800F5F-12A2-4F8C-94DC-9B42FE303216}"/>
              </a:ext>
            </a:extLst>
          </p:cNvPr>
          <p:cNvSpPr>
            <a:spLocks noGrp="1"/>
          </p:cNvSpPr>
          <p:nvPr/>
        </p:nvSpPr>
        <p:spPr>
          <a:xfrm>
            <a:off x="7848600" y="2657475"/>
            <a:ext cx="3848100" cy="400050"/>
          </a:xfrm>
          <a:prstGeom prst="rect">
            <a:avLst/>
          </a:prstGeom>
          <a:noFill/>
          <a:ln w="0">
            <a:noFill/>
          </a:ln>
        </p:spPr>
        <p:txBody>
          <a:bodyPr lIns="0" tIns="0" rIns="0" bIns="0" anchor="ctr">
            <a:noAutofit/>
          </a:bodyPr>
          <a:lstStyle/>
          <a:p>
            <a:pPr algn="l">
              <a:defRPr sz="1800" b="0">
                <a:solidFill>
                  <a:srgbClr val="202633"/>
                </a:solidFill>
                <a:latin typeface="Noto Sans KR"/>
                <a:ea typeface="Noto Sans KR"/>
                <a:cs typeface="Noto Sans KR"/>
              </a:defRPr>
            </a:pPr>
            <a:r>
              <a:rPr sz="1800" b="0">
                <a:solidFill>
                  <a:srgbClr val="202633"/>
                </a:solidFill>
                <a:latin typeface="Noto Sans KR"/>
                <a:ea typeface="Noto Sans KR"/>
                <a:cs typeface="Noto Sans KR"/>
              </a:rPr>
              <a:t>Camera  =  camera</a:t>
            </a:r>
          </a:p>
        </p:txBody>
      </p:sp>
      <p:sp>
        <p:nvSpPr>
          <p:cNvPr id="9" name="직사각형 8">
            <a:extLst>
              <a:ext uri="{FF2B5EF4-FFF2-40B4-BE49-F238E27FC236}">
                <a16:creationId xmlns:a16="http://schemas.microsoft.com/office/drawing/2014/main" id="{572FAED4-9691-47BE-9C05-8B7B559BD607}"/>
              </a:ext>
            </a:extLst>
          </p:cNvPr>
          <p:cNvSpPr>
            <a:spLocks noGrp="1"/>
          </p:cNvSpPr>
          <p:nvPr/>
        </p:nvSpPr>
        <p:spPr>
          <a:xfrm>
            <a:off x="7848600" y="3362325"/>
            <a:ext cx="3848100" cy="400050"/>
          </a:xfrm>
          <a:prstGeom prst="rect">
            <a:avLst/>
          </a:prstGeom>
          <a:noFill/>
          <a:ln w="0">
            <a:noFill/>
          </a:ln>
        </p:spPr>
        <p:txBody>
          <a:bodyPr lIns="0" tIns="0" rIns="0" bIns="0" anchor="ctr">
            <a:noAutofit/>
          </a:bodyPr>
          <a:lstStyle/>
          <a:p>
            <a:pPr algn="l">
              <a:defRPr sz="1800" b="0">
                <a:solidFill>
                  <a:srgbClr val="202633"/>
                </a:solidFill>
                <a:latin typeface="Noto Sans KR"/>
                <a:ea typeface="Noto Sans KR"/>
                <a:cs typeface="Noto Sans KR"/>
              </a:defRPr>
            </a:pPr>
            <a:r>
              <a:rPr sz="1800" b="0">
                <a:solidFill>
                  <a:srgbClr val="202633"/>
                </a:solidFill>
                <a:latin typeface="Noto Sans KR"/>
                <a:ea typeface="Noto Sans KR"/>
                <a:cs typeface="Noto Sans KR"/>
              </a:rPr>
              <a:t>Lights  =  key_light fill_light</a:t>
            </a:r>
          </a:p>
        </p:txBody>
      </p:sp>
      <p:sp>
        <p:nvSpPr>
          <p:cNvPr id="10" name="직사각형 9">
            <a:extLst>
              <a:ext uri="{FF2B5EF4-FFF2-40B4-BE49-F238E27FC236}">
                <a16:creationId xmlns:a16="http://schemas.microsoft.com/office/drawing/2014/main" id="{71098156-A6C5-425E-BA58-83EE43ECFFD9}"/>
              </a:ext>
            </a:extLst>
          </p:cNvPr>
          <p:cNvSpPr>
            <a:spLocks noGrp="1"/>
          </p:cNvSpPr>
          <p:nvPr/>
        </p:nvSpPr>
        <p:spPr>
          <a:xfrm>
            <a:off x="7848600" y="4067175"/>
            <a:ext cx="3848100" cy="400050"/>
          </a:xfrm>
          <a:prstGeom prst="rect">
            <a:avLst/>
          </a:prstGeom>
          <a:noFill/>
          <a:ln w="0">
            <a:noFill/>
          </a:ln>
        </p:spPr>
        <p:txBody>
          <a:bodyPr lIns="0" tIns="0" rIns="0" bIns="0" anchor="ctr">
            <a:noAutofit/>
          </a:bodyPr>
          <a:lstStyle/>
          <a:p>
            <a:pPr algn="l">
              <a:defRPr sz="1800" b="0">
                <a:solidFill>
                  <a:srgbClr val="202633"/>
                </a:solidFill>
                <a:latin typeface="Noto Sans KR"/>
                <a:ea typeface="Noto Sans KR"/>
                <a:cs typeface="Noto Sans KR"/>
              </a:defRPr>
            </a:pPr>
            <a:r>
              <a:rPr sz="1800" b="0">
                <a:solidFill>
                  <a:srgbClr val="202633"/>
                </a:solidFill>
                <a:latin typeface="Noto Sans KR"/>
                <a:ea typeface="Noto Sans KR"/>
                <a:cs typeface="Noto Sans KR"/>
              </a:rPr>
              <a:t>Resolution  =  1080 × 1080</a:t>
            </a:r>
          </a:p>
        </p:txBody>
      </p:sp>
      <p:sp>
        <p:nvSpPr>
          <p:cNvPr id="11" name="직사각형 10">
            <a:extLst>
              <a:ext uri="{FF2B5EF4-FFF2-40B4-BE49-F238E27FC236}">
                <a16:creationId xmlns:a16="http://schemas.microsoft.com/office/drawing/2014/main" id="{FB09C350-3B9C-4AA1-AF01-97961FAC6111}"/>
              </a:ext>
            </a:extLst>
          </p:cNvPr>
          <p:cNvSpPr>
            <a:spLocks noGrp="1"/>
          </p:cNvSpPr>
          <p:nvPr/>
        </p:nvSpPr>
        <p:spPr>
          <a:xfrm>
            <a:off x="495300" y="6038850"/>
            <a:ext cx="11201400" cy="400050"/>
          </a:xfrm>
          <a:prstGeom prst="rect">
            <a:avLst/>
          </a:prstGeom>
          <a:noFill/>
          <a:ln w="0">
            <a:noFill/>
          </a:ln>
        </p:spPr>
        <p:txBody>
          <a:bodyPr lIns="0" tIns="0" rIns="0" bIns="0" anchor="ctr">
            <a:noAutofit/>
          </a:bodyPr>
          <a:lstStyle/>
          <a:p>
            <a:pPr algn="l">
              <a:defRPr sz="1725" b="0">
                <a:solidFill>
                  <a:srgbClr val="645CE6"/>
                </a:solidFill>
                <a:latin typeface="Noto Sans KR"/>
                <a:ea typeface="Noto Sans KR"/>
                <a:cs typeface="Noto Sans KR"/>
              </a:defRPr>
            </a:pPr>
            <a:r>
              <a:rPr sz="1725" b="0">
                <a:solidFill>
                  <a:srgbClr val="645CE6"/>
                </a:solidFill>
                <a:latin typeface="Noto Sans KR"/>
                <a:ea typeface="Noto Sans KR"/>
                <a:cs typeface="Noto Sans KR"/>
              </a:rPr>
              <a:t>render → out1 → result : result를 열어 최종 화면을 확인합니다.</a:t>
            </a:r>
          </a:p>
        </p:txBody>
      </p:sp>
    </p:spTree>
    <p:extLst>
      <p:ext uri="{BB962C8B-B14F-4D97-AF65-F5344CB8AC3E}">
        <p14:creationId xmlns:p14="http://schemas.microsoft.com/office/powerpoint/2010/main" val="22411531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직사각형 10">
            <a:extLst>
              <a:ext uri="{FF2B5EF4-FFF2-40B4-BE49-F238E27FC236}">
                <a16:creationId xmlns:a16="http://schemas.microsoft.com/office/drawing/2014/main" id="{C21F77F8-E7CB-407A-A9E8-9506278E376E}"/>
              </a:ext>
            </a:extLst>
          </p:cNvPr>
          <p:cNvSpPr>
            <a:spLocks noGrp="1"/>
          </p:cNvSpPr>
          <p:nvPr/>
        </p:nvSpPr>
        <p:spPr>
          <a:xfrm>
            <a:off x="495300" y="209550"/>
            <a:ext cx="6500000" cy="266700"/>
          </a:xfrm>
          <a:prstGeom prst="rect">
            <a:avLst/>
          </a:prstGeom>
          <a:noFill/>
          <a:ln w="0">
            <a:noFill/>
          </a:ln>
        </p:spPr>
        <p:txBody>
          <a:bodyPr lIns="0" tIns="0" rIns="0" bIns="0" anchor="ctr">
            <a:noAutofit/>
          </a:bodyPr>
          <a:lstStyle/>
          <a:p>
            <a:pPr algn="l">
              <a:defRPr sz="1350" b="0">
                <a:solidFill>
                  <a:srgbClr val="645CE6"/>
                </a:solidFill>
                <a:latin typeface="Noto Sans KR"/>
                <a:ea typeface="Noto Sans KR"/>
                <a:cs typeface="Noto Sans KR"/>
              </a:defRPr>
            </a:pPr>
            <a:r>
              <a:rPr sz="1350" b="0">
                <a:solidFill>
                  <a:srgbClr val="645CE6"/>
                </a:solidFill>
                <a:latin typeface="Noto Sans KR"/>
                <a:ea typeface="Noto Sans KR"/>
                <a:cs typeface="Noto Sans KR"/>
              </a:rPr>
              <a:t>W03 / 물결 실습</a:t>
            </a:r>
          </a:p>
        </p:txBody>
      </p:sp>
      <p:sp>
        <p:nvSpPr>
          <p:cNvPr id="2" name="직사각형 1">
            <a:extLst>
              <a:ext uri="{FF2B5EF4-FFF2-40B4-BE49-F238E27FC236}">
                <a16:creationId xmlns:a16="http://schemas.microsoft.com/office/drawing/2014/main" id="{6CC47889-C5D2-4BF8-8E5D-44872AA5C463}"/>
              </a:ext>
            </a:extLst>
          </p:cNvPr>
          <p:cNvSpPr>
            <a:spLocks noGrp="1"/>
          </p:cNvSpPr>
          <p:nvPr/>
        </p:nvSpPr>
        <p:spPr>
          <a:xfrm>
            <a:off x="495300" y="619125"/>
            <a:ext cx="11201400" cy="600075"/>
          </a:xfrm>
          <a:prstGeom prst="rect">
            <a:avLst/>
          </a:prstGeom>
          <a:noFill/>
          <a:ln w="0">
            <a:noFill/>
          </a:ln>
        </p:spPr>
        <p:txBody>
          <a:bodyPr lIns="0" tIns="0" rIns="0" bIns="0" anchor="ctr">
            <a:noAutofit/>
          </a:bodyPr>
          <a:lstStyle/>
          <a:p>
            <a:pPr algn="l">
              <a:defRPr sz="2850" b="1">
                <a:solidFill>
                  <a:srgbClr val="202633"/>
                </a:solidFill>
                <a:latin typeface="Noto Sans KR"/>
                <a:ea typeface="Noto Sans KR"/>
                <a:cs typeface="Noto Sans KR"/>
              </a:defRPr>
            </a:pPr>
            <a:r>
              <a:rPr sz="2850" b="1">
                <a:solidFill>
                  <a:srgbClr val="202633"/>
                </a:solidFill>
                <a:latin typeface="Noto Sans KR"/>
                <a:ea typeface="Noto Sans KR"/>
                <a:cs typeface="Noto Sans KR"/>
              </a:rPr>
              <a:t>완성 체크포인트</a:t>
            </a:r>
          </a:p>
        </p:txBody>
      </p:sp>
      <p:sp>
        <p:nvSpPr>
          <p:cNvPr id="3" name="직사각형 2">
            <a:extLst>
              <a:ext uri="{FF2B5EF4-FFF2-40B4-BE49-F238E27FC236}">
                <a16:creationId xmlns:a16="http://schemas.microsoft.com/office/drawing/2014/main" id="{AA56EFA6-6739-4F02-A48C-96CAFDB1D3C5}"/>
              </a:ext>
            </a:extLst>
          </p:cNvPr>
          <p:cNvSpPr>
            <a:spLocks noGrp="1"/>
          </p:cNvSpPr>
          <p:nvPr/>
        </p:nvSpPr>
        <p:spPr>
          <a:xfrm>
            <a:off x="495300" y="1257300"/>
            <a:ext cx="11201400" cy="361950"/>
          </a:xfrm>
          <a:prstGeom prst="rect">
            <a:avLst/>
          </a:prstGeom>
          <a:noFill/>
          <a:ln w="0">
            <a:noFill/>
          </a:ln>
        </p:spPr>
        <p:txBody>
          <a:bodyPr lIns="0" tIns="0" rIns="0" bIns="0" anchor="ctr">
            <a:noAutofit/>
          </a:bodyPr>
          <a:lstStyle/>
          <a:p>
            <a:pPr algn="l">
              <a:defRPr sz="1650" b="0">
                <a:solidFill>
                  <a:srgbClr val="626B76"/>
                </a:solidFill>
                <a:latin typeface="Noto Sans KR"/>
                <a:ea typeface="Noto Sans KR"/>
                <a:cs typeface="Noto Sans KR"/>
              </a:defRPr>
            </a:pPr>
            <a:r>
              <a:rPr sz="1650" b="0">
                <a:solidFill>
                  <a:srgbClr val="626B76"/>
                </a:solidFill>
                <a:latin typeface="Noto Sans KR"/>
                <a:ea typeface="Noto Sans KR"/>
                <a:cs typeface="Noto Sans KR"/>
              </a:rPr>
              <a:t>세 지점에서 확인하면 오류 위치를 좁힐 수 있습니다</a:t>
            </a:r>
          </a:p>
        </p:txBody>
      </p:sp>
      <p:sp>
        <p:nvSpPr>
          <p:cNvPr id="4" name="직사각형 3">
            <a:extLst>
              <a:ext uri="{FF2B5EF4-FFF2-40B4-BE49-F238E27FC236}">
                <a16:creationId xmlns:a16="http://schemas.microsoft.com/office/drawing/2014/main" id="{DDCEFC6E-0A7A-4392-A2FE-8D3DF31E1890}"/>
              </a:ext>
            </a:extLst>
          </p:cNvPr>
          <p:cNvSpPr>
            <a:spLocks noGrp="1"/>
          </p:cNvSpPr>
          <p:nvPr/>
        </p:nvSpPr>
        <p:spPr>
          <a:xfrm>
            <a:off x="495300" y="6515100"/>
            <a:ext cx="10382250" cy="219075"/>
          </a:xfrm>
          <a:prstGeom prst="rect">
            <a:avLst/>
          </a:prstGeom>
          <a:noFill/>
          <a:ln w="0">
            <a:noFill/>
          </a:ln>
        </p:spPr>
        <p:txBody>
          <a:bodyPr lIns="0" tIns="0" rIns="0" bIns="0" anchor="ctr">
            <a:noAutofit/>
          </a:bodyPr>
          <a:lstStyle/>
          <a:p>
            <a:pPr algn="l">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단국대학교 · TouchDesigner 3주차 · 초보용 물결</a:t>
            </a:r>
          </a:p>
        </p:txBody>
      </p:sp>
      <p:sp>
        <p:nvSpPr>
          <p:cNvPr id="5" name="직사각형 4">
            <a:extLst>
              <a:ext uri="{FF2B5EF4-FFF2-40B4-BE49-F238E27FC236}">
                <a16:creationId xmlns:a16="http://schemas.microsoft.com/office/drawing/2014/main" id="{1270EC4E-3115-40F8-B6F1-CFEE7F935FDF}"/>
              </a:ext>
            </a:extLst>
          </p:cNvPr>
          <p:cNvSpPr>
            <a:spLocks noGrp="1"/>
          </p:cNvSpPr>
          <p:nvPr/>
        </p:nvSpPr>
        <p:spPr>
          <a:xfrm>
            <a:off x="11049000" y="6515100"/>
            <a:ext cx="647700" cy="219075"/>
          </a:xfrm>
          <a:prstGeom prst="rect">
            <a:avLst/>
          </a:prstGeom>
          <a:noFill/>
          <a:ln w="0">
            <a:noFill/>
          </a:ln>
        </p:spPr>
        <p:txBody>
          <a:bodyPr lIns="0" tIns="0" rIns="0" bIns="0" anchor="ctr">
            <a:noAutofit/>
          </a:bodyPr>
          <a:lstStyle/>
          <a:p>
            <a:pPr algn="r">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31</a:t>
            </a:r>
          </a:p>
        </p:txBody>
      </p:sp>
      <p:sp>
        <p:nvSpPr>
          <p:cNvPr id="6" name="직사각형 5">
            <a:extLst>
              <a:ext uri="{FF2B5EF4-FFF2-40B4-BE49-F238E27FC236}">
                <a16:creationId xmlns:a16="http://schemas.microsoft.com/office/drawing/2014/main" id="{81012CEA-22EB-40DD-AC89-F03267684696}"/>
              </a:ext>
            </a:extLst>
          </p:cNvPr>
          <p:cNvSpPr>
            <a:spLocks noGrp="1"/>
          </p:cNvSpPr>
          <p:nvPr/>
        </p:nvSpPr>
        <p:spPr>
          <a:xfrm>
            <a:off x="666750" y="2076450"/>
            <a:ext cx="10858500" cy="400050"/>
          </a:xfrm>
          <a:prstGeom prst="rect">
            <a:avLst/>
          </a:prstGeom>
          <a:noFill/>
          <a:ln w="0">
            <a:noFill/>
          </a:ln>
        </p:spPr>
        <p:txBody>
          <a:bodyPr lIns="0" tIns="0" rIns="0" bIns="0" anchor="ctr">
            <a:noAutofit/>
          </a:bodyPr>
          <a:lstStyle/>
          <a:p>
            <a:pPr algn="l">
              <a:defRPr sz="2175" b="0">
                <a:solidFill>
                  <a:srgbClr val="202633"/>
                </a:solidFill>
                <a:latin typeface="Noto Sans KR"/>
                <a:ea typeface="Noto Sans KR"/>
                <a:cs typeface="Noto Sans KR"/>
              </a:defRPr>
            </a:pPr>
            <a:r>
              <a:rPr sz="2175" b="0">
                <a:solidFill>
                  <a:srgbClr val="202633"/>
                </a:solidFill>
                <a:latin typeface="Noto Sans KR"/>
                <a:ea typeface="Noto Sans KR"/>
                <a:cs typeface="Noto Sans KR"/>
              </a:rPr>
              <a:t>① 소리    volume을 바꾸면 rms 숫자가 바뀌는가?</a:t>
            </a:r>
          </a:p>
        </p:txBody>
      </p:sp>
      <p:sp>
        <p:nvSpPr>
          <p:cNvPr id="7" name="직사각형 6">
            <a:extLst>
              <a:ext uri="{FF2B5EF4-FFF2-40B4-BE49-F238E27FC236}">
                <a16:creationId xmlns:a16="http://schemas.microsoft.com/office/drawing/2014/main" id="{182BC895-C0A8-4051-90F0-1A545CAE75E8}"/>
              </a:ext>
            </a:extLst>
          </p:cNvPr>
          <p:cNvSpPr>
            <a:spLocks noGrp="1"/>
          </p:cNvSpPr>
          <p:nvPr/>
        </p:nvSpPr>
        <p:spPr>
          <a:xfrm>
            <a:off x="666750" y="3086100"/>
            <a:ext cx="10858500" cy="400050"/>
          </a:xfrm>
          <a:prstGeom prst="rect">
            <a:avLst/>
          </a:prstGeom>
          <a:noFill/>
          <a:ln w="0">
            <a:noFill/>
          </a:ln>
        </p:spPr>
        <p:txBody>
          <a:bodyPr lIns="0" tIns="0" rIns="0" bIns="0" anchor="ctr">
            <a:noAutofit/>
          </a:bodyPr>
          <a:lstStyle/>
          <a:p>
            <a:pPr algn="l">
              <a:defRPr sz="2175" b="0">
                <a:solidFill>
                  <a:srgbClr val="202633"/>
                </a:solidFill>
                <a:latin typeface="Noto Sans KR"/>
                <a:ea typeface="Noto Sans KR"/>
                <a:cs typeface="Noto Sans KR"/>
              </a:defRPr>
            </a:pPr>
            <a:r>
              <a:rPr sz="2175" b="0">
                <a:solidFill>
                  <a:srgbClr val="202633"/>
                </a:solidFill>
                <a:latin typeface="Noto Sans KR"/>
                <a:ea typeface="Noto Sans KR"/>
                <a:cs typeface="Noto Sans KR"/>
              </a:rPr>
              <a:t>② 이미지  rms가 커지면 height가 밝아지는가?</a:t>
            </a:r>
          </a:p>
        </p:txBody>
      </p:sp>
      <p:sp>
        <p:nvSpPr>
          <p:cNvPr id="8" name="직사각형 7">
            <a:extLst>
              <a:ext uri="{FF2B5EF4-FFF2-40B4-BE49-F238E27FC236}">
                <a16:creationId xmlns:a16="http://schemas.microsoft.com/office/drawing/2014/main" id="{D169329F-1FBA-4A80-8311-61E3D0E7D74D}"/>
              </a:ext>
            </a:extLst>
          </p:cNvPr>
          <p:cNvSpPr>
            <a:spLocks noGrp="1"/>
          </p:cNvSpPr>
          <p:nvPr/>
        </p:nvSpPr>
        <p:spPr>
          <a:xfrm>
            <a:off x="666750" y="4095750"/>
            <a:ext cx="10858500" cy="400050"/>
          </a:xfrm>
          <a:prstGeom prst="rect">
            <a:avLst/>
          </a:prstGeom>
          <a:noFill/>
          <a:ln w="0">
            <a:noFill/>
          </a:ln>
        </p:spPr>
        <p:txBody>
          <a:bodyPr lIns="0" tIns="0" rIns="0" bIns="0" anchor="ctr">
            <a:noAutofit/>
          </a:bodyPr>
          <a:lstStyle/>
          <a:p>
            <a:pPr algn="l">
              <a:defRPr sz="2175" b="0">
                <a:solidFill>
                  <a:srgbClr val="202633"/>
                </a:solidFill>
                <a:latin typeface="Noto Sans KR"/>
                <a:ea typeface="Noto Sans KR"/>
                <a:cs typeface="Noto Sans KR"/>
              </a:defRPr>
            </a:pPr>
            <a:r>
              <a:rPr sz="2175" b="0">
                <a:solidFill>
                  <a:srgbClr val="202633"/>
                </a:solidFill>
                <a:latin typeface="Noto Sans KR"/>
                <a:ea typeface="Noto Sans KR"/>
                <a:cs typeface="Noto Sans KR"/>
              </a:rPr>
              <a:t>③ 입체    volume=0이면 result가 평면이 되는가?</a:t>
            </a:r>
          </a:p>
        </p:txBody>
      </p:sp>
      <p:sp>
        <p:nvSpPr>
          <p:cNvPr id="9" name="직사각형 8">
            <a:extLst>
              <a:ext uri="{FF2B5EF4-FFF2-40B4-BE49-F238E27FC236}">
                <a16:creationId xmlns:a16="http://schemas.microsoft.com/office/drawing/2014/main" id="{497121D2-D3B3-4A30-AF64-593484E8769E}"/>
              </a:ext>
            </a:extLst>
          </p:cNvPr>
          <p:cNvSpPr>
            <a:spLocks noGrp="1"/>
          </p:cNvSpPr>
          <p:nvPr/>
        </p:nvSpPr>
        <p:spPr>
          <a:xfrm>
            <a:off x="666750" y="5143500"/>
            <a:ext cx="2571750" cy="400050"/>
          </a:xfrm>
          <a:prstGeom prst="rect">
            <a:avLst/>
          </a:prstGeom>
          <a:noFill/>
          <a:ln w="0">
            <a:noFill/>
          </a:ln>
        </p:spPr>
        <p:txBody>
          <a:bodyPr lIns="0" tIns="0" rIns="0" bIns="0" anchor="ctr">
            <a:noAutofit/>
          </a:bodyPr>
          <a:lstStyle/>
          <a:p>
            <a:pPr algn="l">
              <a:defRPr sz="1950" b="1">
                <a:solidFill>
                  <a:srgbClr val="645CE6"/>
                </a:solidFill>
                <a:latin typeface="Noto Sans KR"/>
                <a:ea typeface="Noto Sans KR"/>
                <a:cs typeface="Noto Sans KR"/>
              </a:defRPr>
            </a:pPr>
            <a:r>
              <a:rPr sz="1950" b="1">
                <a:solidFill>
                  <a:srgbClr val="645CE6"/>
                </a:solidFill>
                <a:latin typeface="Noto Sans KR"/>
                <a:ea typeface="Noto Sans KR"/>
                <a:cs typeface="Noto Sans KR"/>
              </a:rPr>
              <a:t>기본값 복구</a:t>
            </a:r>
          </a:p>
        </p:txBody>
      </p:sp>
      <p:sp>
        <p:nvSpPr>
          <p:cNvPr id="10" name="직사각형 9">
            <a:extLst>
              <a:ext uri="{FF2B5EF4-FFF2-40B4-BE49-F238E27FC236}">
                <a16:creationId xmlns:a16="http://schemas.microsoft.com/office/drawing/2014/main" id="{9068B3FF-E745-4147-959B-6BD1BED42518}"/>
              </a:ext>
            </a:extLst>
          </p:cNvPr>
          <p:cNvSpPr>
            <a:spLocks noGrp="1"/>
          </p:cNvSpPr>
          <p:nvPr/>
        </p:nvSpPr>
        <p:spPr>
          <a:xfrm>
            <a:off x="666750" y="5610225"/>
            <a:ext cx="10858500" cy="428625"/>
          </a:xfrm>
          <a:prstGeom prst="rect">
            <a:avLst/>
          </a:prstGeom>
          <a:noFill/>
          <a:ln w="0">
            <a:noFill/>
          </a:ln>
        </p:spPr>
        <p:txBody>
          <a:bodyPr lIns="0" tIns="0" rIns="0" bIns="0" anchor="ctr">
            <a:noAutofit/>
          </a:bodyPr>
          <a:lstStyle/>
          <a:p>
            <a:pPr algn="l">
              <a:defRPr sz="2025" b="0">
                <a:solidFill>
                  <a:srgbClr val="202633"/>
                </a:solidFill>
                <a:latin typeface="Noto Sans KR"/>
                <a:ea typeface="Noto Sans KR"/>
                <a:cs typeface="Noto Sans KR"/>
              </a:defRPr>
            </a:pPr>
            <a:r>
              <a:rPr sz="2025" b="0">
                <a:solidFill>
                  <a:srgbClr val="202633"/>
                </a:solidFill>
                <a:latin typeface="Noto Sans KR"/>
                <a:ea typeface="Noto Sans KR"/>
                <a:cs typeface="Noto Sans KR"/>
              </a:rPr>
              <a:t>volume 0.65    speed 0.22    rings Period 0.22</a:t>
            </a:r>
          </a:p>
        </p:txBody>
      </p:sp>
    </p:spTree>
    <p:extLst>
      <p:ext uri="{BB962C8B-B14F-4D97-AF65-F5344CB8AC3E}">
        <p14:creationId xmlns:p14="http://schemas.microsoft.com/office/powerpoint/2010/main" val="264775298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직사각형 9">
            <a:extLst>
              <a:ext uri="{FF2B5EF4-FFF2-40B4-BE49-F238E27FC236}">
                <a16:creationId xmlns:a16="http://schemas.microsoft.com/office/drawing/2014/main" id="{FD4ADB9E-0019-49B4-B2A0-433513C0C6B9}"/>
              </a:ext>
            </a:extLst>
          </p:cNvPr>
          <p:cNvSpPr>
            <a:spLocks noGrp="1"/>
          </p:cNvSpPr>
          <p:nvPr/>
        </p:nvSpPr>
        <p:spPr>
          <a:xfrm>
            <a:off x="495300" y="209550"/>
            <a:ext cx="6500000" cy="266700"/>
          </a:xfrm>
          <a:prstGeom prst="rect">
            <a:avLst/>
          </a:prstGeom>
          <a:noFill/>
          <a:ln w="0">
            <a:noFill/>
          </a:ln>
        </p:spPr>
        <p:txBody>
          <a:bodyPr lIns="0" tIns="0" rIns="0" bIns="0" anchor="ctr">
            <a:noAutofit/>
          </a:bodyPr>
          <a:lstStyle/>
          <a:p>
            <a:pPr algn="l">
              <a:defRPr sz="1350" b="0">
                <a:solidFill>
                  <a:srgbClr val="645CE6"/>
                </a:solidFill>
                <a:latin typeface="Noto Sans KR"/>
                <a:ea typeface="Noto Sans KR"/>
                <a:cs typeface="Noto Sans KR"/>
              </a:defRPr>
            </a:pPr>
            <a:r>
              <a:rPr sz="1350" b="0">
                <a:solidFill>
                  <a:srgbClr val="645CE6"/>
                </a:solidFill>
                <a:latin typeface="Noto Sans KR"/>
                <a:ea typeface="Noto Sans KR"/>
                <a:cs typeface="Noto Sans KR"/>
              </a:rPr>
              <a:t>W03 / 물결 실습</a:t>
            </a:r>
          </a:p>
        </p:txBody>
      </p:sp>
      <p:sp>
        <p:nvSpPr>
          <p:cNvPr id="2" name="직사각형 1">
            <a:extLst>
              <a:ext uri="{FF2B5EF4-FFF2-40B4-BE49-F238E27FC236}">
                <a16:creationId xmlns:a16="http://schemas.microsoft.com/office/drawing/2014/main" id="{0525ABBE-37BF-4AE9-9C1E-13DAD7C6B0A5}"/>
              </a:ext>
            </a:extLst>
          </p:cNvPr>
          <p:cNvSpPr>
            <a:spLocks noGrp="1"/>
          </p:cNvSpPr>
          <p:nvPr/>
        </p:nvSpPr>
        <p:spPr>
          <a:xfrm>
            <a:off x="495300" y="619125"/>
            <a:ext cx="11201400" cy="600075"/>
          </a:xfrm>
          <a:prstGeom prst="rect">
            <a:avLst/>
          </a:prstGeom>
          <a:noFill/>
          <a:ln w="0">
            <a:noFill/>
          </a:ln>
        </p:spPr>
        <p:txBody>
          <a:bodyPr lIns="0" tIns="0" rIns="0" bIns="0" anchor="ctr">
            <a:noAutofit/>
          </a:bodyPr>
          <a:lstStyle/>
          <a:p>
            <a:pPr algn="l">
              <a:defRPr sz="2850" b="1">
                <a:solidFill>
                  <a:srgbClr val="202633"/>
                </a:solidFill>
                <a:latin typeface="Noto Sans KR"/>
                <a:ea typeface="Noto Sans KR"/>
                <a:cs typeface="Noto Sans KR"/>
              </a:defRPr>
            </a:pPr>
            <a:r>
              <a:rPr sz="2850" b="1">
                <a:solidFill>
                  <a:srgbClr val="202633"/>
                </a:solidFill>
                <a:latin typeface="Noto Sans KR"/>
                <a:ea typeface="Noto Sans KR"/>
                <a:cs typeface="Noto Sans KR"/>
              </a:rPr>
              <a:t>확인 문제 · 어떤 값을 바꿀까?</a:t>
            </a:r>
          </a:p>
        </p:txBody>
      </p:sp>
      <p:sp>
        <p:nvSpPr>
          <p:cNvPr id="3" name="직사각형 2">
            <a:extLst>
              <a:ext uri="{FF2B5EF4-FFF2-40B4-BE49-F238E27FC236}">
                <a16:creationId xmlns:a16="http://schemas.microsoft.com/office/drawing/2014/main" id="{B7127A29-E427-4E46-8AEE-EBABF9522109}"/>
              </a:ext>
            </a:extLst>
          </p:cNvPr>
          <p:cNvSpPr>
            <a:spLocks noGrp="1"/>
          </p:cNvSpPr>
          <p:nvPr/>
        </p:nvSpPr>
        <p:spPr>
          <a:xfrm>
            <a:off x="495300" y="1257300"/>
            <a:ext cx="11201400" cy="361950"/>
          </a:xfrm>
          <a:prstGeom prst="rect">
            <a:avLst/>
          </a:prstGeom>
          <a:noFill/>
          <a:ln w="0">
            <a:noFill/>
          </a:ln>
        </p:spPr>
        <p:txBody>
          <a:bodyPr lIns="0" tIns="0" rIns="0" bIns="0" anchor="ctr">
            <a:noAutofit/>
          </a:bodyPr>
          <a:lstStyle/>
          <a:p>
            <a:pPr algn="l">
              <a:defRPr sz="1650" b="0">
                <a:solidFill>
                  <a:srgbClr val="626B76"/>
                </a:solidFill>
                <a:latin typeface="Noto Sans KR"/>
                <a:ea typeface="Noto Sans KR"/>
                <a:cs typeface="Noto Sans KR"/>
              </a:defRPr>
            </a:pPr>
            <a:r>
              <a:rPr sz="1650" b="0">
                <a:solidFill>
                  <a:srgbClr val="626B76"/>
                </a:solidFill>
                <a:latin typeface="Noto Sans KR"/>
                <a:ea typeface="Noto Sans KR"/>
                <a:cs typeface="Noto Sans KR"/>
              </a:rPr>
              <a:t>결과를 먼저 떠올리고, 바꿀 노드와 파라미터를 고릅니다</a:t>
            </a:r>
          </a:p>
        </p:txBody>
      </p:sp>
      <p:sp>
        <p:nvSpPr>
          <p:cNvPr id="4" name="직사각형 3">
            <a:extLst>
              <a:ext uri="{FF2B5EF4-FFF2-40B4-BE49-F238E27FC236}">
                <a16:creationId xmlns:a16="http://schemas.microsoft.com/office/drawing/2014/main" id="{E7E8B7E7-31CC-42DE-9136-3CB04FABEE20}"/>
              </a:ext>
            </a:extLst>
          </p:cNvPr>
          <p:cNvSpPr>
            <a:spLocks noGrp="1"/>
          </p:cNvSpPr>
          <p:nvPr/>
        </p:nvSpPr>
        <p:spPr>
          <a:xfrm>
            <a:off x="495300" y="6515100"/>
            <a:ext cx="10382250" cy="219075"/>
          </a:xfrm>
          <a:prstGeom prst="rect">
            <a:avLst/>
          </a:prstGeom>
          <a:noFill/>
          <a:ln w="0">
            <a:noFill/>
          </a:ln>
        </p:spPr>
        <p:txBody>
          <a:bodyPr lIns="0" tIns="0" rIns="0" bIns="0" anchor="ctr">
            <a:noAutofit/>
          </a:bodyPr>
          <a:lstStyle/>
          <a:p>
            <a:pPr algn="l">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단국대학교 · TouchDesigner 3주차 · 초보용 물결</a:t>
            </a:r>
          </a:p>
        </p:txBody>
      </p:sp>
      <p:sp>
        <p:nvSpPr>
          <p:cNvPr id="5" name="직사각형 4">
            <a:extLst>
              <a:ext uri="{FF2B5EF4-FFF2-40B4-BE49-F238E27FC236}">
                <a16:creationId xmlns:a16="http://schemas.microsoft.com/office/drawing/2014/main" id="{6C830FCA-AF42-4EFB-8867-D49CF93526C1}"/>
              </a:ext>
            </a:extLst>
          </p:cNvPr>
          <p:cNvSpPr>
            <a:spLocks noGrp="1"/>
          </p:cNvSpPr>
          <p:nvPr/>
        </p:nvSpPr>
        <p:spPr>
          <a:xfrm>
            <a:off x="11049000" y="6515100"/>
            <a:ext cx="647700" cy="219075"/>
          </a:xfrm>
          <a:prstGeom prst="rect">
            <a:avLst/>
          </a:prstGeom>
          <a:noFill/>
          <a:ln w="0">
            <a:noFill/>
          </a:ln>
        </p:spPr>
        <p:txBody>
          <a:bodyPr lIns="0" tIns="0" rIns="0" bIns="0" anchor="ctr">
            <a:noAutofit/>
          </a:bodyPr>
          <a:lstStyle/>
          <a:p>
            <a:pPr algn="r">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32</a:t>
            </a:r>
          </a:p>
        </p:txBody>
      </p:sp>
      <p:sp>
        <p:nvSpPr>
          <p:cNvPr id="6" name="직사각형 5">
            <a:extLst>
              <a:ext uri="{FF2B5EF4-FFF2-40B4-BE49-F238E27FC236}">
                <a16:creationId xmlns:a16="http://schemas.microsoft.com/office/drawing/2014/main" id="{10EB0A57-F9ED-4AB1-B8BF-25115FAF5CEC}"/>
              </a:ext>
            </a:extLst>
          </p:cNvPr>
          <p:cNvSpPr>
            <a:spLocks noGrp="1"/>
          </p:cNvSpPr>
          <p:nvPr/>
        </p:nvSpPr>
        <p:spPr>
          <a:xfrm>
            <a:off x="619125" y="2152650"/>
            <a:ext cx="11049000" cy="400050"/>
          </a:xfrm>
          <a:prstGeom prst="rect">
            <a:avLst/>
          </a:prstGeom>
          <a:noFill/>
          <a:ln w="0">
            <a:noFill/>
          </a:ln>
        </p:spPr>
        <p:txBody>
          <a:bodyPr lIns="0" tIns="0" rIns="0" bIns="0" anchor="ctr">
            <a:noAutofit/>
          </a:bodyPr>
          <a:lstStyle/>
          <a:p>
            <a:pPr algn="l">
              <a:defRPr sz="2175" b="0">
                <a:solidFill>
                  <a:srgbClr val="202633"/>
                </a:solidFill>
                <a:latin typeface="Noto Sans KR"/>
                <a:ea typeface="Noto Sans KR"/>
                <a:cs typeface="Noto Sans KR"/>
              </a:defRPr>
            </a:pPr>
            <a:r>
              <a:rPr sz="2175" b="0">
                <a:solidFill>
                  <a:srgbClr val="202633"/>
                </a:solidFill>
                <a:latin typeface="Noto Sans KR"/>
                <a:ea typeface="Noto Sans KR"/>
                <a:cs typeface="Noto Sans KR"/>
              </a:rPr>
              <a:t>1. 높이는 유지하고 물결만 더 빠르게 움직이고 싶다.</a:t>
            </a:r>
          </a:p>
        </p:txBody>
      </p:sp>
      <p:sp>
        <p:nvSpPr>
          <p:cNvPr id="7" name="직사각형 6">
            <a:extLst>
              <a:ext uri="{FF2B5EF4-FFF2-40B4-BE49-F238E27FC236}">
                <a16:creationId xmlns:a16="http://schemas.microsoft.com/office/drawing/2014/main" id="{FA2FD372-A5D3-4980-90A2-A3956842749D}"/>
              </a:ext>
            </a:extLst>
          </p:cNvPr>
          <p:cNvSpPr>
            <a:spLocks noGrp="1"/>
          </p:cNvSpPr>
          <p:nvPr/>
        </p:nvSpPr>
        <p:spPr>
          <a:xfrm>
            <a:off x="619125" y="3219450"/>
            <a:ext cx="11049000" cy="400050"/>
          </a:xfrm>
          <a:prstGeom prst="rect">
            <a:avLst/>
          </a:prstGeom>
          <a:noFill/>
          <a:ln w="0">
            <a:noFill/>
          </a:ln>
        </p:spPr>
        <p:txBody>
          <a:bodyPr lIns="0" tIns="0" rIns="0" bIns="0" anchor="ctr">
            <a:noAutofit/>
          </a:bodyPr>
          <a:lstStyle/>
          <a:p>
            <a:pPr algn="l">
              <a:defRPr sz="2175" b="0">
                <a:solidFill>
                  <a:srgbClr val="202633"/>
                </a:solidFill>
                <a:latin typeface="Noto Sans KR"/>
                <a:ea typeface="Noto Sans KR"/>
                <a:cs typeface="Noto Sans KR"/>
              </a:defRPr>
            </a:pPr>
            <a:r>
              <a:rPr sz="2175" b="0">
                <a:solidFill>
                  <a:srgbClr val="202633"/>
                </a:solidFill>
                <a:latin typeface="Noto Sans KR"/>
                <a:ea typeface="Noto Sans KR"/>
                <a:cs typeface="Noto Sans KR"/>
              </a:rPr>
              <a:t>2. 소리 크기는 유지하고 물결을 더 촘촘하게 만들고 싶다.</a:t>
            </a:r>
          </a:p>
        </p:txBody>
      </p:sp>
      <p:sp>
        <p:nvSpPr>
          <p:cNvPr id="8" name="직사각형 7">
            <a:extLst>
              <a:ext uri="{FF2B5EF4-FFF2-40B4-BE49-F238E27FC236}">
                <a16:creationId xmlns:a16="http://schemas.microsoft.com/office/drawing/2014/main" id="{40E5900C-73C1-4900-A4FD-8B160EF96789}"/>
              </a:ext>
            </a:extLst>
          </p:cNvPr>
          <p:cNvSpPr>
            <a:spLocks noGrp="1"/>
          </p:cNvSpPr>
          <p:nvPr/>
        </p:nvSpPr>
        <p:spPr>
          <a:xfrm>
            <a:off x="619125" y="4286250"/>
            <a:ext cx="11049000" cy="400050"/>
          </a:xfrm>
          <a:prstGeom prst="rect">
            <a:avLst/>
          </a:prstGeom>
          <a:noFill/>
          <a:ln w="0">
            <a:noFill/>
          </a:ln>
        </p:spPr>
        <p:txBody>
          <a:bodyPr lIns="0" tIns="0" rIns="0" bIns="0" anchor="ctr">
            <a:noAutofit/>
          </a:bodyPr>
          <a:lstStyle/>
          <a:p>
            <a:pPr algn="l">
              <a:defRPr sz="2175" b="0">
                <a:solidFill>
                  <a:srgbClr val="202633"/>
                </a:solidFill>
                <a:latin typeface="Noto Sans KR"/>
                <a:ea typeface="Noto Sans KR"/>
                <a:cs typeface="Noto Sans KR"/>
              </a:defRPr>
            </a:pPr>
            <a:r>
              <a:rPr sz="2175" b="0">
                <a:solidFill>
                  <a:srgbClr val="202633"/>
                </a:solidFill>
                <a:latin typeface="Noto Sans KR"/>
                <a:ea typeface="Noto Sans KR"/>
                <a:cs typeface="Noto Sans KR"/>
              </a:rPr>
              <a:t>3. 화면은 유지하고 스피커 소리만 줄이고 싶다.</a:t>
            </a:r>
          </a:p>
        </p:txBody>
      </p:sp>
      <p:sp>
        <p:nvSpPr>
          <p:cNvPr id="9" name="직사각형 8">
            <a:extLst>
              <a:ext uri="{FF2B5EF4-FFF2-40B4-BE49-F238E27FC236}">
                <a16:creationId xmlns:a16="http://schemas.microsoft.com/office/drawing/2014/main" id="{B3223FCE-BF6E-42D1-8547-891149076F35}"/>
              </a:ext>
            </a:extLst>
          </p:cNvPr>
          <p:cNvSpPr>
            <a:spLocks noGrp="1"/>
          </p:cNvSpPr>
          <p:nvPr/>
        </p:nvSpPr>
        <p:spPr>
          <a:xfrm>
            <a:off x="495300" y="6038850"/>
            <a:ext cx="11201400" cy="400050"/>
          </a:xfrm>
          <a:prstGeom prst="rect">
            <a:avLst/>
          </a:prstGeom>
          <a:noFill/>
          <a:ln w="0">
            <a:noFill/>
          </a:ln>
        </p:spPr>
        <p:txBody>
          <a:bodyPr lIns="0" tIns="0" rIns="0" bIns="0" anchor="ctr">
            <a:noAutofit/>
          </a:bodyPr>
          <a:lstStyle/>
          <a:p>
            <a:pPr algn="l">
              <a:defRPr sz="1725" b="0">
                <a:solidFill>
                  <a:srgbClr val="645CE6"/>
                </a:solidFill>
                <a:latin typeface="Noto Sans KR"/>
                <a:ea typeface="Noto Sans KR"/>
                <a:cs typeface="Noto Sans KR"/>
              </a:defRPr>
            </a:pPr>
            <a:r>
              <a:rPr sz="1725" b="0">
                <a:solidFill>
                  <a:srgbClr val="645CE6"/>
                </a:solidFill>
                <a:latin typeface="Noto Sans KR"/>
                <a:ea typeface="Noto Sans KR"/>
                <a:cs typeface="Noto Sans KR"/>
              </a:rPr>
              <a:t>각자 노드명과 파라미터를 적고, 옆 사람에게 이유를 설명합니다.</a:t>
            </a:r>
          </a:p>
        </p:txBody>
      </p:sp>
    </p:spTree>
    <p:extLst>
      <p:ext uri="{BB962C8B-B14F-4D97-AF65-F5344CB8AC3E}">
        <p14:creationId xmlns:p14="http://schemas.microsoft.com/office/powerpoint/2010/main" val="252896759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직사각형 11">
            <a:extLst>
              <a:ext uri="{FF2B5EF4-FFF2-40B4-BE49-F238E27FC236}">
                <a16:creationId xmlns:a16="http://schemas.microsoft.com/office/drawing/2014/main" id="{987A6885-0440-411D-A3A4-24F2433A66DD}"/>
              </a:ext>
            </a:extLst>
          </p:cNvPr>
          <p:cNvSpPr>
            <a:spLocks noGrp="1"/>
          </p:cNvSpPr>
          <p:nvPr/>
        </p:nvSpPr>
        <p:spPr>
          <a:xfrm>
            <a:off x="495300" y="209550"/>
            <a:ext cx="6500000" cy="266700"/>
          </a:xfrm>
          <a:prstGeom prst="rect">
            <a:avLst/>
          </a:prstGeom>
          <a:noFill/>
          <a:ln w="0">
            <a:noFill/>
          </a:ln>
        </p:spPr>
        <p:txBody>
          <a:bodyPr lIns="0" tIns="0" rIns="0" bIns="0" anchor="ctr">
            <a:noAutofit/>
          </a:bodyPr>
          <a:lstStyle/>
          <a:p>
            <a:pPr algn="l">
              <a:defRPr sz="1350" b="0">
                <a:solidFill>
                  <a:srgbClr val="645CE6"/>
                </a:solidFill>
                <a:latin typeface="Noto Sans KR"/>
                <a:ea typeface="Noto Sans KR"/>
                <a:cs typeface="Noto Sans KR"/>
              </a:defRPr>
            </a:pPr>
            <a:r>
              <a:rPr sz="1350" b="0">
                <a:solidFill>
                  <a:srgbClr val="645CE6"/>
                </a:solidFill>
                <a:latin typeface="Noto Sans KR"/>
                <a:ea typeface="Noto Sans KR"/>
                <a:cs typeface="Noto Sans KR"/>
              </a:rPr>
              <a:t>W03 / 물결 실습</a:t>
            </a:r>
          </a:p>
        </p:txBody>
      </p:sp>
      <p:sp>
        <p:nvSpPr>
          <p:cNvPr id="2" name="직사각형 1">
            <a:extLst>
              <a:ext uri="{FF2B5EF4-FFF2-40B4-BE49-F238E27FC236}">
                <a16:creationId xmlns:a16="http://schemas.microsoft.com/office/drawing/2014/main" id="{A0EA6CAC-0F77-4D21-9B17-20C0B8FCDCF9}"/>
              </a:ext>
            </a:extLst>
          </p:cNvPr>
          <p:cNvSpPr>
            <a:spLocks noGrp="1"/>
          </p:cNvSpPr>
          <p:nvPr/>
        </p:nvSpPr>
        <p:spPr>
          <a:xfrm>
            <a:off x="495300" y="619125"/>
            <a:ext cx="11201400" cy="600075"/>
          </a:xfrm>
          <a:prstGeom prst="rect">
            <a:avLst/>
          </a:prstGeom>
          <a:noFill/>
          <a:ln w="0">
            <a:noFill/>
          </a:ln>
        </p:spPr>
        <p:txBody>
          <a:bodyPr lIns="0" tIns="0" rIns="0" bIns="0" anchor="ctr">
            <a:noAutofit/>
          </a:bodyPr>
          <a:lstStyle/>
          <a:p>
            <a:pPr algn="l">
              <a:defRPr sz="2850" b="1">
                <a:solidFill>
                  <a:srgbClr val="202633"/>
                </a:solidFill>
                <a:latin typeface="Noto Sans KR"/>
                <a:ea typeface="Noto Sans KR"/>
                <a:cs typeface="Noto Sans KR"/>
              </a:defRPr>
            </a:pPr>
            <a:r>
              <a:rPr sz="2850" b="1">
                <a:solidFill>
                  <a:srgbClr val="202633"/>
                </a:solidFill>
                <a:latin typeface="Noto Sans KR"/>
                <a:ea typeface="Noto Sans KR"/>
                <a:cs typeface="Noto Sans KR"/>
              </a:rPr>
              <a:t>풀이 · 값의 역할과 연결 위치</a:t>
            </a:r>
          </a:p>
        </p:txBody>
      </p:sp>
      <p:sp>
        <p:nvSpPr>
          <p:cNvPr id="3" name="직사각형 2">
            <a:extLst>
              <a:ext uri="{FF2B5EF4-FFF2-40B4-BE49-F238E27FC236}">
                <a16:creationId xmlns:a16="http://schemas.microsoft.com/office/drawing/2014/main" id="{F3700267-60CA-4B4E-A0B1-F887103989A9}"/>
              </a:ext>
            </a:extLst>
          </p:cNvPr>
          <p:cNvSpPr>
            <a:spLocks noGrp="1"/>
          </p:cNvSpPr>
          <p:nvPr/>
        </p:nvSpPr>
        <p:spPr>
          <a:xfrm>
            <a:off x="495300" y="1257300"/>
            <a:ext cx="11201400" cy="361950"/>
          </a:xfrm>
          <a:prstGeom prst="rect">
            <a:avLst/>
          </a:prstGeom>
          <a:noFill/>
          <a:ln w="0">
            <a:noFill/>
          </a:ln>
        </p:spPr>
        <p:txBody>
          <a:bodyPr lIns="0" tIns="0" rIns="0" bIns="0" anchor="ctr">
            <a:noAutofit/>
          </a:bodyPr>
          <a:lstStyle/>
          <a:p>
            <a:pPr algn="l">
              <a:defRPr sz="1650" b="0">
                <a:solidFill>
                  <a:srgbClr val="626B76"/>
                </a:solidFill>
                <a:latin typeface="Noto Sans KR"/>
                <a:ea typeface="Noto Sans KR"/>
                <a:cs typeface="Noto Sans KR"/>
              </a:defRPr>
            </a:pPr>
            <a:r>
              <a:rPr sz="1650" b="0">
                <a:solidFill>
                  <a:srgbClr val="626B76"/>
                </a:solidFill>
                <a:latin typeface="Noto Sans KR"/>
                <a:ea typeface="Noto Sans KR"/>
                <a:cs typeface="Noto Sans KR"/>
              </a:rPr>
              <a:t>어디에 연결했는지에 따라 같은 곱셈도 다른 결과를 만듭니다</a:t>
            </a:r>
          </a:p>
        </p:txBody>
      </p:sp>
      <p:sp>
        <p:nvSpPr>
          <p:cNvPr id="4" name="직사각형 3">
            <a:extLst>
              <a:ext uri="{FF2B5EF4-FFF2-40B4-BE49-F238E27FC236}">
                <a16:creationId xmlns:a16="http://schemas.microsoft.com/office/drawing/2014/main" id="{47B8B6B2-7126-45B7-B016-22183DFD1D7B}"/>
              </a:ext>
            </a:extLst>
          </p:cNvPr>
          <p:cNvSpPr>
            <a:spLocks noGrp="1"/>
          </p:cNvSpPr>
          <p:nvPr/>
        </p:nvSpPr>
        <p:spPr>
          <a:xfrm>
            <a:off x="495300" y="6515100"/>
            <a:ext cx="10382250" cy="219075"/>
          </a:xfrm>
          <a:prstGeom prst="rect">
            <a:avLst/>
          </a:prstGeom>
          <a:noFill/>
          <a:ln w="0">
            <a:noFill/>
          </a:ln>
        </p:spPr>
        <p:txBody>
          <a:bodyPr lIns="0" tIns="0" rIns="0" bIns="0" anchor="ctr">
            <a:noAutofit/>
          </a:bodyPr>
          <a:lstStyle/>
          <a:p>
            <a:pPr algn="l">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단국대학교 · TouchDesigner 3주차 · 초보용 물결</a:t>
            </a:r>
          </a:p>
        </p:txBody>
      </p:sp>
      <p:sp>
        <p:nvSpPr>
          <p:cNvPr id="5" name="직사각형 4">
            <a:extLst>
              <a:ext uri="{FF2B5EF4-FFF2-40B4-BE49-F238E27FC236}">
                <a16:creationId xmlns:a16="http://schemas.microsoft.com/office/drawing/2014/main" id="{2FF0C03E-656D-4A6B-BDD0-457643BCCD3E}"/>
              </a:ext>
            </a:extLst>
          </p:cNvPr>
          <p:cNvSpPr>
            <a:spLocks noGrp="1"/>
          </p:cNvSpPr>
          <p:nvPr/>
        </p:nvSpPr>
        <p:spPr>
          <a:xfrm>
            <a:off x="11049000" y="6515100"/>
            <a:ext cx="647700" cy="219075"/>
          </a:xfrm>
          <a:prstGeom prst="rect">
            <a:avLst/>
          </a:prstGeom>
          <a:noFill/>
          <a:ln w="0">
            <a:noFill/>
          </a:ln>
        </p:spPr>
        <p:txBody>
          <a:bodyPr lIns="0" tIns="0" rIns="0" bIns="0" anchor="ctr">
            <a:noAutofit/>
          </a:bodyPr>
          <a:lstStyle/>
          <a:p>
            <a:pPr algn="r">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33</a:t>
            </a:r>
          </a:p>
        </p:txBody>
      </p:sp>
      <p:sp>
        <p:nvSpPr>
          <p:cNvPr id="6" name="직사각형 5">
            <a:extLst>
              <a:ext uri="{FF2B5EF4-FFF2-40B4-BE49-F238E27FC236}">
                <a16:creationId xmlns:a16="http://schemas.microsoft.com/office/drawing/2014/main" id="{FC0D1D9D-F62B-4BDF-B94B-C49AED6D2C2E}"/>
              </a:ext>
            </a:extLst>
          </p:cNvPr>
          <p:cNvSpPr>
            <a:spLocks noGrp="1"/>
          </p:cNvSpPr>
          <p:nvPr/>
        </p:nvSpPr>
        <p:spPr>
          <a:xfrm>
            <a:off x="619125" y="2114550"/>
            <a:ext cx="11049000" cy="495300"/>
          </a:xfrm>
          <a:prstGeom prst="rect">
            <a:avLst/>
          </a:prstGeom>
          <a:noFill/>
          <a:ln w="0">
            <a:noFill/>
          </a:ln>
        </p:spPr>
        <p:txBody>
          <a:bodyPr lIns="0" tIns="0" rIns="0" bIns="0" anchor="ctr">
            <a:noAutofit/>
          </a:bodyPr>
          <a:lstStyle/>
          <a:p>
            <a:pPr algn="l">
              <a:defRPr sz="2325" b="1">
                <a:solidFill>
                  <a:srgbClr val="645CE6"/>
                </a:solidFill>
                <a:latin typeface="Noto Sans KR"/>
                <a:ea typeface="Noto Sans KR"/>
                <a:cs typeface="Noto Sans KR"/>
              </a:defRPr>
            </a:pPr>
            <a:r>
              <a:rPr sz="2325" b="1">
                <a:solidFill>
                  <a:srgbClr val="645CE6"/>
                </a:solidFill>
                <a:latin typeface="Noto Sans KR"/>
                <a:ea typeface="Noto Sans KR"/>
                <a:cs typeface="Noto Sans KR"/>
              </a:rPr>
              <a:t>1  speed → Frequency 증가</a:t>
            </a:r>
          </a:p>
        </p:txBody>
      </p:sp>
      <p:sp>
        <p:nvSpPr>
          <p:cNvPr id="7" name="직사각형 6">
            <a:extLst>
              <a:ext uri="{FF2B5EF4-FFF2-40B4-BE49-F238E27FC236}">
                <a16:creationId xmlns:a16="http://schemas.microsoft.com/office/drawing/2014/main" id="{916EAC90-D487-45DA-B2C6-6ECB66CE392D}"/>
              </a:ext>
            </a:extLst>
          </p:cNvPr>
          <p:cNvSpPr>
            <a:spLocks noGrp="1"/>
          </p:cNvSpPr>
          <p:nvPr/>
        </p:nvSpPr>
        <p:spPr>
          <a:xfrm>
            <a:off x="952500" y="2657475"/>
            <a:ext cx="10477500" cy="428625"/>
          </a:xfrm>
          <a:prstGeom prst="rect">
            <a:avLst/>
          </a:prstGeom>
          <a:noFill/>
          <a:ln w="0">
            <a:noFill/>
          </a:ln>
        </p:spPr>
        <p:txBody>
          <a:bodyPr lIns="0" tIns="0" rIns="0" bIns="0" anchor="ctr">
            <a:noAutofit/>
          </a:bodyPr>
          <a:lstStyle/>
          <a:p>
            <a:pPr algn="l">
              <a:defRPr sz="1950" b="0">
                <a:solidFill>
                  <a:srgbClr val="202633"/>
                </a:solidFill>
                <a:latin typeface="Noto Sans KR"/>
                <a:ea typeface="Noto Sans KR"/>
                <a:cs typeface="Noto Sans KR"/>
              </a:defRPr>
            </a:pPr>
            <a:r>
              <a:rPr sz="1950" b="0">
                <a:solidFill>
                  <a:srgbClr val="202633"/>
                </a:solidFill>
                <a:latin typeface="Noto Sans KR"/>
                <a:ea typeface="Noto Sans KR"/>
                <a:cs typeface="Noto Sans KR"/>
              </a:rPr>
              <a:t>Phase가 더 빠르게 바뀝니다. 음량과 공간 간격은 유지됩니다.</a:t>
            </a:r>
          </a:p>
        </p:txBody>
      </p:sp>
      <p:sp>
        <p:nvSpPr>
          <p:cNvPr id="8" name="직사각형 7">
            <a:extLst>
              <a:ext uri="{FF2B5EF4-FFF2-40B4-BE49-F238E27FC236}">
                <a16:creationId xmlns:a16="http://schemas.microsoft.com/office/drawing/2014/main" id="{3AC134F1-92F8-43D1-8D0F-F0BC5F4AB483}"/>
              </a:ext>
            </a:extLst>
          </p:cNvPr>
          <p:cNvSpPr>
            <a:spLocks noGrp="1"/>
          </p:cNvSpPr>
          <p:nvPr/>
        </p:nvSpPr>
        <p:spPr>
          <a:xfrm>
            <a:off x="619125" y="3524250"/>
            <a:ext cx="11049000" cy="495300"/>
          </a:xfrm>
          <a:prstGeom prst="rect">
            <a:avLst/>
          </a:prstGeom>
          <a:noFill/>
          <a:ln w="0">
            <a:noFill/>
          </a:ln>
        </p:spPr>
        <p:txBody>
          <a:bodyPr lIns="0" tIns="0" rIns="0" bIns="0" anchor="ctr">
            <a:noAutofit/>
          </a:bodyPr>
          <a:lstStyle/>
          <a:p>
            <a:pPr algn="l">
              <a:defRPr sz="2325" b="1">
                <a:solidFill>
                  <a:srgbClr val="645CE6"/>
                </a:solidFill>
                <a:latin typeface="Noto Sans KR"/>
                <a:ea typeface="Noto Sans KR"/>
                <a:cs typeface="Noto Sans KR"/>
              </a:defRPr>
            </a:pPr>
            <a:r>
              <a:rPr sz="2325" b="1">
                <a:solidFill>
                  <a:srgbClr val="645CE6"/>
                </a:solidFill>
                <a:latin typeface="Noto Sans KR"/>
                <a:ea typeface="Noto Sans KR"/>
                <a:cs typeface="Noto Sans KR"/>
              </a:rPr>
              <a:t>2  rings → Period 감소</a:t>
            </a:r>
          </a:p>
        </p:txBody>
      </p:sp>
      <p:sp>
        <p:nvSpPr>
          <p:cNvPr id="9" name="직사각형 8">
            <a:extLst>
              <a:ext uri="{FF2B5EF4-FFF2-40B4-BE49-F238E27FC236}">
                <a16:creationId xmlns:a16="http://schemas.microsoft.com/office/drawing/2014/main" id="{C50843E8-4C82-4230-9FCD-5EAC18E6DDC1}"/>
              </a:ext>
            </a:extLst>
          </p:cNvPr>
          <p:cNvSpPr>
            <a:spLocks noGrp="1"/>
          </p:cNvSpPr>
          <p:nvPr/>
        </p:nvSpPr>
        <p:spPr>
          <a:xfrm>
            <a:off x="952500" y="4067175"/>
            <a:ext cx="10477500" cy="428625"/>
          </a:xfrm>
          <a:prstGeom prst="rect">
            <a:avLst/>
          </a:prstGeom>
          <a:noFill/>
          <a:ln w="0">
            <a:noFill/>
          </a:ln>
        </p:spPr>
        <p:txBody>
          <a:bodyPr lIns="0" tIns="0" rIns="0" bIns="0" anchor="ctr">
            <a:noAutofit/>
          </a:bodyPr>
          <a:lstStyle/>
          <a:p>
            <a:pPr algn="l">
              <a:defRPr sz="1950" b="0">
                <a:solidFill>
                  <a:srgbClr val="202633"/>
                </a:solidFill>
                <a:latin typeface="Noto Sans KR"/>
                <a:ea typeface="Noto Sans KR"/>
                <a:cs typeface="Noto Sans KR"/>
              </a:defRPr>
            </a:pPr>
            <a:r>
              <a:rPr sz="1950" b="0">
                <a:solidFill>
                  <a:srgbClr val="202633"/>
                </a:solidFill>
                <a:latin typeface="Noto Sans KR"/>
                <a:ea typeface="Noto Sans KR"/>
                <a:cs typeface="Noto Sans KR"/>
              </a:rPr>
              <a:t>이미지 안의 반복 간격이 좁아집니다.</a:t>
            </a:r>
          </a:p>
        </p:txBody>
      </p:sp>
      <p:sp>
        <p:nvSpPr>
          <p:cNvPr id="10" name="직사각형 9">
            <a:extLst>
              <a:ext uri="{FF2B5EF4-FFF2-40B4-BE49-F238E27FC236}">
                <a16:creationId xmlns:a16="http://schemas.microsoft.com/office/drawing/2014/main" id="{5A863A29-537E-4797-AE41-A0B264D78D10}"/>
              </a:ext>
            </a:extLst>
          </p:cNvPr>
          <p:cNvSpPr>
            <a:spLocks noGrp="1"/>
          </p:cNvSpPr>
          <p:nvPr/>
        </p:nvSpPr>
        <p:spPr>
          <a:xfrm>
            <a:off x="619125" y="4933950"/>
            <a:ext cx="11049000" cy="495300"/>
          </a:xfrm>
          <a:prstGeom prst="rect">
            <a:avLst/>
          </a:prstGeom>
          <a:noFill/>
          <a:ln w="0">
            <a:noFill/>
          </a:ln>
        </p:spPr>
        <p:txBody>
          <a:bodyPr lIns="0" tIns="0" rIns="0" bIns="0" anchor="ctr">
            <a:noAutofit/>
          </a:bodyPr>
          <a:lstStyle/>
          <a:p>
            <a:pPr algn="l">
              <a:defRPr sz="2325" b="1">
                <a:solidFill>
                  <a:srgbClr val="645CE6"/>
                </a:solidFill>
                <a:latin typeface="Noto Sans KR"/>
                <a:ea typeface="Noto Sans KR"/>
                <a:cs typeface="Noto Sans KR"/>
              </a:defRPr>
            </a:pPr>
            <a:r>
              <a:rPr sz="2325" b="1">
                <a:solidFill>
                  <a:srgbClr val="645CE6"/>
                </a:solidFill>
                <a:latin typeface="Noto Sans KR"/>
                <a:ea typeface="Noto Sans KR"/>
                <a:cs typeface="Noto Sans KR"/>
              </a:rPr>
              <a:t>3  speaker_level → Multiply 감소</a:t>
            </a:r>
          </a:p>
        </p:txBody>
      </p:sp>
      <p:sp>
        <p:nvSpPr>
          <p:cNvPr id="11" name="직사각형 10">
            <a:extLst>
              <a:ext uri="{FF2B5EF4-FFF2-40B4-BE49-F238E27FC236}">
                <a16:creationId xmlns:a16="http://schemas.microsoft.com/office/drawing/2014/main" id="{EC5DCE14-7602-4E3C-AFAF-EBD8D88EC2D9}"/>
              </a:ext>
            </a:extLst>
          </p:cNvPr>
          <p:cNvSpPr>
            <a:spLocks noGrp="1"/>
          </p:cNvSpPr>
          <p:nvPr/>
        </p:nvSpPr>
        <p:spPr>
          <a:xfrm>
            <a:off x="952500" y="5476875"/>
            <a:ext cx="10477500" cy="428625"/>
          </a:xfrm>
          <a:prstGeom prst="rect">
            <a:avLst/>
          </a:prstGeom>
          <a:noFill/>
          <a:ln w="0">
            <a:noFill/>
          </a:ln>
        </p:spPr>
        <p:txBody>
          <a:bodyPr lIns="0" tIns="0" rIns="0" bIns="0" anchor="ctr">
            <a:noAutofit/>
          </a:bodyPr>
          <a:lstStyle/>
          <a:p>
            <a:pPr algn="l">
              <a:defRPr sz="1950" b="0">
                <a:solidFill>
                  <a:srgbClr val="202633"/>
                </a:solidFill>
                <a:latin typeface="Noto Sans KR"/>
                <a:ea typeface="Noto Sans KR"/>
                <a:cs typeface="Noto Sans KR"/>
              </a:defRPr>
            </a:pPr>
            <a:r>
              <a:rPr sz="1950" b="0">
                <a:solidFill>
                  <a:srgbClr val="202633"/>
                </a:solidFill>
                <a:latin typeface="Noto Sans KR"/>
                <a:ea typeface="Noto Sans KR"/>
                <a:cs typeface="Noto Sans KR"/>
              </a:rPr>
              <a:t>rms로 가는 분기 뒤의 스피커 경로만 작아집니다.</a:t>
            </a:r>
          </a:p>
        </p:txBody>
      </p:sp>
    </p:spTree>
    <p:extLst>
      <p:ext uri="{BB962C8B-B14F-4D97-AF65-F5344CB8AC3E}">
        <p14:creationId xmlns:p14="http://schemas.microsoft.com/office/powerpoint/2010/main" val="278858057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직사각형 12">
            <a:extLst>
              <a:ext uri="{FF2B5EF4-FFF2-40B4-BE49-F238E27FC236}">
                <a16:creationId xmlns:a16="http://schemas.microsoft.com/office/drawing/2014/main" id="{ED962E43-4221-4EBA-925F-2FF33ABEA4BD}"/>
              </a:ext>
            </a:extLst>
          </p:cNvPr>
          <p:cNvSpPr>
            <a:spLocks noGrp="1"/>
          </p:cNvSpPr>
          <p:nvPr/>
        </p:nvSpPr>
        <p:spPr>
          <a:xfrm>
            <a:off x="495300" y="209550"/>
            <a:ext cx="6500000" cy="266700"/>
          </a:xfrm>
          <a:prstGeom prst="rect">
            <a:avLst/>
          </a:prstGeom>
          <a:noFill/>
          <a:ln w="0">
            <a:noFill/>
          </a:ln>
        </p:spPr>
        <p:txBody>
          <a:bodyPr lIns="0" tIns="0" rIns="0" bIns="0" anchor="ctr">
            <a:noAutofit/>
          </a:bodyPr>
          <a:lstStyle/>
          <a:p>
            <a:pPr algn="l">
              <a:defRPr sz="1350" b="0">
                <a:solidFill>
                  <a:srgbClr val="645CE6"/>
                </a:solidFill>
                <a:latin typeface="Noto Sans KR"/>
                <a:ea typeface="Noto Sans KR"/>
                <a:cs typeface="Noto Sans KR"/>
              </a:defRPr>
            </a:pPr>
            <a:r>
              <a:rPr sz="1350" b="0">
                <a:solidFill>
                  <a:srgbClr val="645CE6"/>
                </a:solidFill>
                <a:latin typeface="Noto Sans KR"/>
                <a:ea typeface="Noto Sans KR"/>
                <a:cs typeface="Noto Sans KR"/>
              </a:rPr>
              <a:t>W03 / 물결 실습</a:t>
            </a:r>
          </a:p>
        </p:txBody>
      </p:sp>
      <p:sp>
        <p:nvSpPr>
          <p:cNvPr id="2" name="직사각형 1">
            <a:extLst>
              <a:ext uri="{FF2B5EF4-FFF2-40B4-BE49-F238E27FC236}">
                <a16:creationId xmlns:a16="http://schemas.microsoft.com/office/drawing/2014/main" id="{173C67CA-742D-456E-B9E4-BF69D107CD81}"/>
              </a:ext>
            </a:extLst>
          </p:cNvPr>
          <p:cNvSpPr>
            <a:spLocks noGrp="1"/>
          </p:cNvSpPr>
          <p:nvPr/>
        </p:nvSpPr>
        <p:spPr>
          <a:xfrm>
            <a:off x="495300" y="619125"/>
            <a:ext cx="11201400" cy="600075"/>
          </a:xfrm>
          <a:prstGeom prst="rect">
            <a:avLst/>
          </a:prstGeom>
          <a:noFill/>
          <a:ln w="0">
            <a:noFill/>
          </a:ln>
        </p:spPr>
        <p:txBody>
          <a:bodyPr lIns="0" tIns="0" rIns="0" bIns="0" anchor="ctr">
            <a:noAutofit/>
          </a:bodyPr>
          <a:lstStyle/>
          <a:p>
            <a:pPr algn="l">
              <a:defRPr sz="2850" b="1">
                <a:solidFill>
                  <a:srgbClr val="202633"/>
                </a:solidFill>
                <a:latin typeface="Noto Sans KR"/>
                <a:ea typeface="Noto Sans KR"/>
                <a:cs typeface="Noto Sans KR"/>
              </a:defRPr>
            </a:pPr>
            <a:r>
              <a:rPr sz="2850" b="1">
                <a:solidFill>
                  <a:srgbClr val="202633"/>
                </a:solidFill>
                <a:latin typeface="Noto Sans KR"/>
                <a:ea typeface="Noto Sans KR"/>
                <a:cs typeface="Noto Sans KR"/>
              </a:rPr>
              <a:t>오류 확인과 저장</a:t>
            </a:r>
          </a:p>
        </p:txBody>
      </p:sp>
      <p:sp>
        <p:nvSpPr>
          <p:cNvPr id="3" name="직사각형 2">
            <a:extLst>
              <a:ext uri="{FF2B5EF4-FFF2-40B4-BE49-F238E27FC236}">
                <a16:creationId xmlns:a16="http://schemas.microsoft.com/office/drawing/2014/main" id="{A53EA087-96FD-4261-B029-DB0B43A54AD9}"/>
              </a:ext>
            </a:extLst>
          </p:cNvPr>
          <p:cNvSpPr>
            <a:spLocks noGrp="1"/>
          </p:cNvSpPr>
          <p:nvPr/>
        </p:nvSpPr>
        <p:spPr>
          <a:xfrm>
            <a:off x="495300" y="1257300"/>
            <a:ext cx="11201400" cy="361950"/>
          </a:xfrm>
          <a:prstGeom prst="rect">
            <a:avLst/>
          </a:prstGeom>
          <a:noFill/>
          <a:ln w="0">
            <a:noFill/>
          </a:ln>
        </p:spPr>
        <p:txBody>
          <a:bodyPr lIns="0" tIns="0" rIns="0" bIns="0" anchor="ctr">
            <a:noAutofit/>
          </a:bodyPr>
          <a:lstStyle/>
          <a:p>
            <a:pPr algn="l">
              <a:defRPr sz="1650" b="0">
                <a:solidFill>
                  <a:srgbClr val="626B76"/>
                </a:solidFill>
                <a:latin typeface="Noto Sans KR"/>
                <a:ea typeface="Noto Sans KR"/>
                <a:cs typeface="Noto Sans KR"/>
              </a:defRPr>
            </a:pPr>
            <a:r>
              <a:rPr sz="1650" b="0">
                <a:solidFill>
                  <a:srgbClr val="626B76"/>
                </a:solidFill>
                <a:latin typeface="Noto Sans KR"/>
                <a:ea typeface="Noto Sans KR"/>
                <a:cs typeface="Noto Sans KR"/>
              </a:rPr>
              <a:t>마지막 5분은 결과 확인과 제출에 사용합니다</a:t>
            </a:r>
          </a:p>
        </p:txBody>
      </p:sp>
      <p:sp>
        <p:nvSpPr>
          <p:cNvPr id="4" name="직사각형 3">
            <a:extLst>
              <a:ext uri="{FF2B5EF4-FFF2-40B4-BE49-F238E27FC236}">
                <a16:creationId xmlns:a16="http://schemas.microsoft.com/office/drawing/2014/main" id="{2506B05B-FA32-49D0-9521-96A39E4427AC}"/>
              </a:ext>
            </a:extLst>
          </p:cNvPr>
          <p:cNvSpPr>
            <a:spLocks noGrp="1"/>
          </p:cNvSpPr>
          <p:nvPr/>
        </p:nvSpPr>
        <p:spPr>
          <a:xfrm>
            <a:off x="495300" y="6515100"/>
            <a:ext cx="10382250" cy="219075"/>
          </a:xfrm>
          <a:prstGeom prst="rect">
            <a:avLst/>
          </a:prstGeom>
          <a:noFill/>
          <a:ln w="0">
            <a:noFill/>
          </a:ln>
        </p:spPr>
        <p:txBody>
          <a:bodyPr lIns="0" tIns="0" rIns="0" bIns="0" anchor="ctr">
            <a:noAutofit/>
          </a:bodyPr>
          <a:lstStyle/>
          <a:p>
            <a:pPr algn="l">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단국대학교 · TouchDesigner 3주차 · 초보용 물결</a:t>
            </a:r>
          </a:p>
        </p:txBody>
      </p:sp>
      <p:sp>
        <p:nvSpPr>
          <p:cNvPr id="5" name="직사각형 4">
            <a:extLst>
              <a:ext uri="{FF2B5EF4-FFF2-40B4-BE49-F238E27FC236}">
                <a16:creationId xmlns:a16="http://schemas.microsoft.com/office/drawing/2014/main" id="{F61DD475-330A-4F01-9C4B-F1F70D98DEF4}"/>
              </a:ext>
            </a:extLst>
          </p:cNvPr>
          <p:cNvSpPr>
            <a:spLocks noGrp="1"/>
          </p:cNvSpPr>
          <p:nvPr/>
        </p:nvSpPr>
        <p:spPr>
          <a:xfrm>
            <a:off x="11049000" y="6515100"/>
            <a:ext cx="647700" cy="219075"/>
          </a:xfrm>
          <a:prstGeom prst="rect">
            <a:avLst/>
          </a:prstGeom>
          <a:noFill/>
          <a:ln w="0">
            <a:noFill/>
          </a:ln>
        </p:spPr>
        <p:txBody>
          <a:bodyPr lIns="0" tIns="0" rIns="0" bIns="0" anchor="ctr">
            <a:noAutofit/>
          </a:bodyPr>
          <a:lstStyle/>
          <a:p>
            <a:pPr algn="r">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34</a:t>
            </a:r>
          </a:p>
        </p:txBody>
      </p:sp>
      <p:sp>
        <p:nvSpPr>
          <p:cNvPr id="6" name="직사각형 5">
            <a:extLst>
              <a:ext uri="{FF2B5EF4-FFF2-40B4-BE49-F238E27FC236}">
                <a16:creationId xmlns:a16="http://schemas.microsoft.com/office/drawing/2014/main" id="{298E06C8-38CF-4700-B545-3BAE7065CE7E}"/>
              </a:ext>
            </a:extLst>
          </p:cNvPr>
          <p:cNvSpPr>
            <a:spLocks noGrp="1"/>
          </p:cNvSpPr>
          <p:nvPr/>
        </p:nvSpPr>
        <p:spPr>
          <a:xfrm>
            <a:off x="571500" y="1924050"/>
            <a:ext cx="11049000" cy="400050"/>
          </a:xfrm>
          <a:prstGeom prst="rect">
            <a:avLst/>
          </a:prstGeom>
          <a:noFill/>
          <a:ln w="0">
            <a:noFill/>
          </a:ln>
        </p:spPr>
        <p:txBody>
          <a:bodyPr lIns="0" tIns="0" rIns="0" bIns="0" anchor="ctr">
            <a:noAutofit/>
          </a:bodyPr>
          <a:lstStyle/>
          <a:p>
            <a:pPr algn="l">
              <a:defRPr sz="1950" b="0">
                <a:solidFill>
                  <a:srgbClr val="202633"/>
                </a:solidFill>
                <a:latin typeface="Noto Sans KR"/>
                <a:ea typeface="Noto Sans KR"/>
                <a:cs typeface="Noto Sans KR"/>
              </a:defRPr>
            </a:pPr>
            <a:r>
              <a:rPr sz="1950" b="0">
                <a:solidFill>
                  <a:srgbClr val="202633"/>
                </a:solidFill>
                <a:latin typeface="Noto Sans KR"/>
                <a:ea typeface="Noto Sans KR"/>
                <a:cs typeface="Noto Sans KR"/>
              </a:rPr>
              <a:t>값이 안 바뀜     재생 상태 → volume → rms</a:t>
            </a:r>
          </a:p>
        </p:txBody>
      </p:sp>
      <p:sp>
        <p:nvSpPr>
          <p:cNvPr id="7" name="직사각형 6">
            <a:extLst>
              <a:ext uri="{FF2B5EF4-FFF2-40B4-BE49-F238E27FC236}">
                <a16:creationId xmlns:a16="http://schemas.microsoft.com/office/drawing/2014/main" id="{57B9D10F-F043-4E61-B2A9-02CF7D29EEDD}"/>
              </a:ext>
            </a:extLst>
          </p:cNvPr>
          <p:cNvSpPr>
            <a:spLocks noGrp="1"/>
          </p:cNvSpPr>
          <p:nvPr/>
        </p:nvSpPr>
        <p:spPr>
          <a:xfrm>
            <a:off x="571500" y="2628900"/>
            <a:ext cx="11049000" cy="400050"/>
          </a:xfrm>
          <a:prstGeom prst="rect">
            <a:avLst/>
          </a:prstGeom>
          <a:noFill/>
          <a:ln w="0">
            <a:noFill/>
          </a:ln>
        </p:spPr>
        <p:txBody>
          <a:bodyPr lIns="0" tIns="0" rIns="0" bIns="0" anchor="ctr">
            <a:noAutofit/>
          </a:bodyPr>
          <a:lstStyle/>
          <a:p>
            <a:pPr algn="l">
              <a:defRPr sz="1950" b="0">
                <a:solidFill>
                  <a:srgbClr val="202633"/>
                </a:solidFill>
                <a:latin typeface="Noto Sans KR"/>
                <a:ea typeface="Noto Sans KR"/>
                <a:cs typeface="Noto Sans KR"/>
              </a:defRPr>
            </a:pPr>
            <a:r>
              <a:rPr sz="1950" b="0">
                <a:solidFill>
                  <a:srgbClr val="202633"/>
                </a:solidFill>
                <a:latin typeface="Noto Sans KR"/>
                <a:ea typeface="Noto Sans KR"/>
                <a:cs typeface="Noto Sans KR"/>
              </a:rPr>
              <a:t>이미지가 안 바뀜  height의 Brightness 1 참조</a:t>
            </a:r>
          </a:p>
        </p:txBody>
      </p:sp>
      <p:sp>
        <p:nvSpPr>
          <p:cNvPr id="8" name="직사각형 7">
            <a:extLst>
              <a:ext uri="{FF2B5EF4-FFF2-40B4-BE49-F238E27FC236}">
                <a16:creationId xmlns:a16="http://schemas.microsoft.com/office/drawing/2014/main" id="{FCA87447-D663-41AB-9164-E40059AAA5C4}"/>
              </a:ext>
            </a:extLst>
          </p:cNvPr>
          <p:cNvSpPr>
            <a:spLocks noGrp="1"/>
          </p:cNvSpPr>
          <p:nvPr/>
        </p:nvSpPr>
        <p:spPr>
          <a:xfrm>
            <a:off x="571500" y="3333750"/>
            <a:ext cx="11049000" cy="400050"/>
          </a:xfrm>
          <a:prstGeom prst="rect">
            <a:avLst/>
          </a:prstGeom>
          <a:noFill/>
          <a:ln w="0">
            <a:noFill/>
          </a:ln>
        </p:spPr>
        <p:txBody>
          <a:bodyPr lIns="0" tIns="0" rIns="0" bIns="0" anchor="ctr">
            <a:noAutofit/>
          </a:bodyPr>
          <a:lstStyle/>
          <a:p>
            <a:pPr algn="l">
              <a:defRPr sz="1950" b="0">
                <a:solidFill>
                  <a:srgbClr val="202633"/>
                </a:solidFill>
                <a:latin typeface="Noto Sans KR"/>
                <a:ea typeface="Noto Sans KR"/>
                <a:cs typeface="Noto Sans KR"/>
              </a:defRPr>
            </a:pPr>
            <a:r>
              <a:rPr sz="1950" b="0">
                <a:solidFill>
                  <a:srgbClr val="202633"/>
                </a:solidFill>
                <a:latin typeface="Noto Sans KR"/>
                <a:ea typeface="Noto Sans KR"/>
                <a:cs typeface="Noto Sans KR"/>
              </a:rPr>
              <a:t>화면이 검정       water·surface·camera·lights 경로</a:t>
            </a:r>
          </a:p>
        </p:txBody>
      </p:sp>
      <p:sp>
        <p:nvSpPr>
          <p:cNvPr id="9" name="직사각형 8">
            <a:extLst>
              <a:ext uri="{FF2B5EF4-FFF2-40B4-BE49-F238E27FC236}">
                <a16:creationId xmlns:a16="http://schemas.microsoft.com/office/drawing/2014/main" id="{C2407E1D-7858-4459-8EC6-566CA32F7092}"/>
              </a:ext>
            </a:extLst>
          </p:cNvPr>
          <p:cNvSpPr>
            <a:spLocks noGrp="1"/>
          </p:cNvSpPr>
          <p:nvPr/>
        </p:nvSpPr>
        <p:spPr>
          <a:xfrm>
            <a:off x="571500" y="4038600"/>
            <a:ext cx="11049000" cy="400050"/>
          </a:xfrm>
          <a:prstGeom prst="rect">
            <a:avLst/>
          </a:prstGeom>
          <a:noFill/>
          <a:ln w="0">
            <a:noFill/>
          </a:ln>
        </p:spPr>
        <p:txBody>
          <a:bodyPr lIns="0" tIns="0" rIns="0" bIns="0" anchor="ctr">
            <a:noAutofit/>
          </a:bodyPr>
          <a:lstStyle/>
          <a:p>
            <a:pPr algn="l">
              <a:defRPr sz="1950" b="0">
                <a:solidFill>
                  <a:srgbClr val="202633"/>
                </a:solidFill>
                <a:latin typeface="Noto Sans KR"/>
                <a:ea typeface="Noto Sans KR"/>
                <a:cs typeface="Noto Sans KR"/>
              </a:defRPr>
            </a:pPr>
            <a:r>
              <a:rPr sz="1950" b="0">
                <a:solidFill>
                  <a:srgbClr val="202633"/>
                </a:solidFill>
                <a:latin typeface="Noto Sans KR"/>
                <a:ea typeface="Noto Sans KR"/>
                <a:cs typeface="Noto Sans KR"/>
              </a:rPr>
              <a:t>소리가 안 들림    audio_out Active와 출력 장치</a:t>
            </a:r>
          </a:p>
        </p:txBody>
      </p:sp>
      <p:sp>
        <p:nvSpPr>
          <p:cNvPr id="10" name="직사각형 9">
            <a:extLst>
              <a:ext uri="{FF2B5EF4-FFF2-40B4-BE49-F238E27FC236}">
                <a16:creationId xmlns:a16="http://schemas.microsoft.com/office/drawing/2014/main" id="{4264FC98-53B7-4592-A59F-918917DB9F07}"/>
              </a:ext>
            </a:extLst>
          </p:cNvPr>
          <p:cNvSpPr>
            <a:spLocks noGrp="1"/>
          </p:cNvSpPr>
          <p:nvPr/>
        </p:nvSpPr>
        <p:spPr>
          <a:xfrm>
            <a:off x="571500" y="5095875"/>
            <a:ext cx="1524000" cy="400050"/>
          </a:xfrm>
          <a:prstGeom prst="rect">
            <a:avLst/>
          </a:prstGeom>
          <a:noFill/>
          <a:ln w="0">
            <a:noFill/>
          </a:ln>
        </p:spPr>
        <p:txBody>
          <a:bodyPr lIns="0" tIns="0" rIns="0" bIns="0" anchor="ctr">
            <a:noAutofit/>
          </a:bodyPr>
          <a:lstStyle/>
          <a:p>
            <a:pPr algn="l">
              <a:defRPr sz="2025" b="1">
                <a:solidFill>
                  <a:srgbClr val="645CE6"/>
                </a:solidFill>
                <a:latin typeface="Noto Sans KR"/>
                <a:ea typeface="Noto Sans KR"/>
                <a:cs typeface="Noto Sans KR"/>
              </a:defRPr>
            </a:pPr>
            <a:r>
              <a:rPr sz="2025" b="1">
                <a:solidFill>
                  <a:srgbClr val="645CE6"/>
                </a:solidFill>
                <a:latin typeface="Noto Sans KR"/>
                <a:ea typeface="Noto Sans KR"/>
                <a:cs typeface="Noto Sans KR"/>
              </a:rPr>
              <a:t>제출</a:t>
            </a:r>
          </a:p>
        </p:txBody>
      </p:sp>
      <p:sp>
        <p:nvSpPr>
          <p:cNvPr id="11" name="직사각형 10">
            <a:extLst>
              <a:ext uri="{FF2B5EF4-FFF2-40B4-BE49-F238E27FC236}">
                <a16:creationId xmlns:a16="http://schemas.microsoft.com/office/drawing/2014/main" id="{144B1F30-DC69-4821-A67C-0655C2D4DCFB}"/>
              </a:ext>
            </a:extLst>
          </p:cNvPr>
          <p:cNvSpPr>
            <a:spLocks noGrp="1"/>
          </p:cNvSpPr>
          <p:nvPr/>
        </p:nvSpPr>
        <p:spPr>
          <a:xfrm>
            <a:off x="2000250" y="5057775"/>
            <a:ext cx="9696450" cy="400050"/>
          </a:xfrm>
          <a:prstGeom prst="rect">
            <a:avLst/>
          </a:prstGeom>
          <a:noFill/>
          <a:ln w="0">
            <a:noFill/>
          </a:ln>
        </p:spPr>
        <p:txBody>
          <a:bodyPr lIns="0" tIns="0" rIns="0" bIns="0" anchor="ctr">
            <a:noAutofit/>
          </a:bodyPr>
          <a:lstStyle/>
          <a:p>
            <a:pPr algn="l">
              <a:defRPr sz="2100" b="0">
                <a:solidFill>
                  <a:srgbClr val="202633"/>
                </a:solidFill>
                <a:latin typeface="Noto Sans KR"/>
                <a:ea typeface="Noto Sans KR"/>
                <a:cs typeface="Noto Sans KR"/>
              </a:defRPr>
            </a:pPr>
            <a:r>
              <a:rPr sz="2100" b="0">
                <a:solidFill>
                  <a:srgbClr val="202633"/>
                </a:solidFill>
                <a:latin typeface="Noto Sans KR"/>
                <a:ea typeface="Noto Sans KR"/>
                <a:cs typeface="Noto Sans KR"/>
              </a:rPr>
              <a:t>W03_이름.toe  +  결과 캡처 1장</a:t>
            </a:r>
          </a:p>
        </p:txBody>
      </p:sp>
      <p:sp>
        <p:nvSpPr>
          <p:cNvPr id="12" name="직사각형 11">
            <a:extLst>
              <a:ext uri="{FF2B5EF4-FFF2-40B4-BE49-F238E27FC236}">
                <a16:creationId xmlns:a16="http://schemas.microsoft.com/office/drawing/2014/main" id="{3CA5D4D3-2A37-41E1-AEE6-CBD9CFBDB180}"/>
              </a:ext>
            </a:extLst>
          </p:cNvPr>
          <p:cNvSpPr>
            <a:spLocks noGrp="1"/>
          </p:cNvSpPr>
          <p:nvPr/>
        </p:nvSpPr>
        <p:spPr>
          <a:xfrm>
            <a:off x="2000250" y="5562600"/>
            <a:ext cx="9696450" cy="400050"/>
          </a:xfrm>
          <a:prstGeom prst="rect">
            <a:avLst/>
          </a:prstGeom>
          <a:noFill/>
          <a:ln w="0">
            <a:noFill/>
          </a:ln>
        </p:spPr>
        <p:txBody>
          <a:bodyPr lIns="0" tIns="0" rIns="0" bIns="0" anchor="ctr">
            <a:noAutofit/>
          </a:bodyPr>
          <a:lstStyle/>
          <a:p>
            <a:pPr algn="l">
              <a:defRPr sz="2100" b="0">
                <a:solidFill>
                  <a:srgbClr val="202633"/>
                </a:solidFill>
                <a:latin typeface="Noto Sans KR"/>
                <a:ea typeface="Noto Sans KR"/>
                <a:cs typeface="Noto Sans KR"/>
              </a:defRPr>
            </a:pPr>
            <a:r>
              <a:rPr sz="2100" b="0">
                <a:solidFill>
                  <a:srgbClr val="202633"/>
                </a:solidFill>
                <a:latin typeface="Noto Sans KR"/>
                <a:ea typeface="Noto Sans KR"/>
                <a:cs typeface="Noto Sans KR"/>
              </a:rPr>
              <a:t>바꾼 값과 결과의 관계를 설명하는 문장 1개</a:t>
            </a:r>
          </a:p>
        </p:txBody>
      </p:sp>
    </p:spTree>
    <p:extLst>
      <p:ext uri="{BB962C8B-B14F-4D97-AF65-F5344CB8AC3E}">
        <p14:creationId xmlns:p14="http://schemas.microsoft.com/office/powerpoint/2010/main" val="425663622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직사각형 10">
            <a:extLst>
              <a:ext uri="{FF2B5EF4-FFF2-40B4-BE49-F238E27FC236}">
                <a16:creationId xmlns:a16="http://schemas.microsoft.com/office/drawing/2014/main" id="{8681AD09-A5C5-4A0A-A0D7-18540D691684}"/>
              </a:ext>
            </a:extLst>
          </p:cNvPr>
          <p:cNvSpPr>
            <a:spLocks noGrp="1"/>
          </p:cNvSpPr>
          <p:nvPr/>
        </p:nvSpPr>
        <p:spPr>
          <a:xfrm>
            <a:off x="495300" y="209550"/>
            <a:ext cx="6500000" cy="266700"/>
          </a:xfrm>
          <a:prstGeom prst="rect">
            <a:avLst/>
          </a:prstGeom>
          <a:noFill/>
          <a:ln w="0">
            <a:noFill/>
          </a:ln>
        </p:spPr>
        <p:txBody>
          <a:bodyPr lIns="0" tIns="0" rIns="0" bIns="0" anchor="ctr">
            <a:noAutofit/>
          </a:bodyPr>
          <a:lstStyle/>
          <a:p>
            <a:pPr algn="l">
              <a:defRPr sz="1350" b="0">
                <a:solidFill>
                  <a:srgbClr val="645CE6"/>
                </a:solidFill>
                <a:latin typeface="Noto Sans KR"/>
                <a:ea typeface="Noto Sans KR"/>
                <a:cs typeface="Noto Sans KR"/>
              </a:defRPr>
            </a:pPr>
            <a:r>
              <a:rPr sz="1350" b="0">
                <a:solidFill>
                  <a:srgbClr val="645CE6"/>
                </a:solidFill>
                <a:latin typeface="Noto Sans KR"/>
                <a:ea typeface="Noto Sans KR"/>
                <a:cs typeface="Noto Sans KR"/>
              </a:rPr>
              <a:t>W03 / 설정 참고</a:t>
            </a:r>
          </a:p>
        </p:txBody>
      </p:sp>
      <p:sp>
        <p:nvSpPr>
          <p:cNvPr id="2" name="직사각형 1">
            <a:extLst>
              <a:ext uri="{FF2B5EF4-FFF2-40B4-BE49-F238E27FC236}">
                <a16:creationId xmlns:a16="http://schemas.microsoft.com/office/drawing/2014/main" id="{D82787D3-4876-42F5-839D-44332EDB0405}"/>
              </a:ext>
            </a:extLst>
          </p:cNvPr>
          <p:cNvSpPr>
            <a:spLocks noGrp="1"/>
          </p:cNvSpPr>
          <p:nvPr/>
        </p:nvSpPr>
        <p:spPr>
          <a:xfrm>
            <a:off x="495300" y="619125"/>
            <a:ext cx="11201400" cy="600075"/>
          </a:xfrm>
          <a:prstGeom prst="rect">
            <a:avLst/>
          </a:prstGeom>
          <a:noFill/>
          <a:ln w="0">
            <a:noFill/>
          </a:ln>
        </p:spPr>
        <p:txBody>
          <a:bodyPr lIns="0" tIns="0" rIns="0" bIns="0" anchor="ctr">
            <a:noAutofit/>
          </a:bodyPr>
          <a:lstStyle/>
          <a:p>
            <a:pPr algn="l">
              <a:defRPr sz="2850" b="1">
                <a:solidFill>
                  <a:srgbClr val="202633"/>
                </a:solidFill>
                <a:latin typeface="Noto Sans KR"/>
                <a:ea typeface="Noto Sans KR"/>
                <a:cs typeface="Noto Sans KR"/>
              </a:defRPr>
            </a:pPr>
            <a:r>
              <a:rPr sz="2850" b="1">
                <a:solidFill>
                  <a:srgbClr val="202633"/>
                </a:solidFill>
                <a:latin typeface="Noto Sans KR"/>
                <a:ea typeface="Noto Sans KR"/>
                <a:cs typeface="Noto Sans KR"/>
              </a:rPr>
              <a:t>설정 참고와 추가 설명</a:t>
            </a:r>
          </a:p>
        </p:txBody>
      </p:sp>
      <p:sp>
        <p:nvSpPr>
          <p:cNvPr id="3" name="직사각형 2">
            <a:extLst>
              <a:ext uri="{FF2B5EF4-FFF2-40B4-BE49-F238E27FC236}">
                <a16:creationId xmlns:a16="http://schemas.microsoft.com/office/drawing/2014/main" id="{9DBBA141-E8DC-42DD-8AA1-7E17B3EB44AF}"/>
              </a:ext>
            </a:extLst>
          </p:cNvPr>
          <p:cNvSpPr>
            <a:spLocks noGrp="1"/>
          </p:cNvSpPr>
          <p:nvPr/>
        </p:nvSpPr>
        <p:spPr>
          <a:xfrm>
            <a:off x="495300" y="1257300"/>
            <a:ext cx="11201400" cy="361950"/>
          </a:xfrm>
          <a:prstGeom prst="rect">
            <a:avLst/>
          </a:prstGeom>
          <a:noFill/>
          <a:ln w="0">
            <a:noFill/>
          </a:ln>
        </p:spPr>
        <p:txBody>
          <a:bodyPr lIns="0" tIns="0" rIns="0" bIns="0" anchor="ctr">
            <a:noAutofit/>
          </a:bodyPr>
          <a:lstStyle/>
          <a:p>
            <a:pPr algn="l">
              <a:defRPr sz="1650" b="0">
                <a:solidFill>
                  <a:srgbClr val="626B76"/>
                </a:solidFill>
                <a:latin typeface="Noto Sans KR"/>
                <a:ea typeface="Noto Sans KR"/>
                <a:cs typeface="Noto Sans KR"/>
              </a:defRPr>
            </a:pPr>
            <a:r>
              <a:rPr sz="1650" b="0">
                <a:solidFill>
                  <a:srgbClr val="626B76"/>
                </a:solidFill>
                <a:latin typeface="Noto Sans KR"/>
                <a:ea typeface="Noto Sans KR"/>
                <a:cs typeface="Noto Sans KR"/>
              </a:rPr>
              <a:t>기본 실습을 마친 뒤, 필요한 항목을 찾아봅니다</a:t>
            </a:r>
          </a:p>
        </p:txBody>
      </p:sp>
      <p:sp>
        <p:nvSpPr>
          <p:cNvPr id="4" name="직사각형 3">
            <a:extLst>
              <a:ext uri="{FF2B5EF4-FFF2-40B4-BE49-F238E27FC236}">
                <a16:creationId xmlns:a16="http://schemas.microsoft.com/office/drawing/2014/main" id="{B2D39098-C426-42DC-B0BB-2F2C0E1A45C4}"/>
              </a:ext>
            </a:extLst>
          </p:cNvPr>
          <p:cNvSpPr>
            <a:spLocks noGrp="1"/>
          </p:cNvSpPr>
          <p:nvPr/>
        </p:nvSpPr>
        <p:spPr>
          <a:xfrm>
            <a:off x="495300" y="6515100"/>
            <a:ext cx="10382250" cy="219075"/>
          </a:xfrm>
          <a:prstGeom prst="rect">
            <a:avLst/>
          </a:prstGeom>
          <a:noFill/>
          <a:ln w="0">
            <a:noFill/>
          </a:ln>
        </p:spPr>
        <p:txBody>
          <a:bodyPr lIns="0" tIns="0" rIns="0" bIns="0" anchor="ctr">
            <a:noAutofit/>
          </a:bodyPr>
          <a:lstStyle/>
          <a:p>
            <a:pPr algn="l">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단국대학교 · TouchDesigner 3주차 · 초보용 물결</a:t>
            </a:r>
          </a:p>
        </p:txBody>
      </p:sp>
      <p:sp>
        <p:nvSpPr>
          <p:cNvPr id="5" name="직사각형 4">
            <a:extLst>
              <a:ext uri="{FF2B5EF4-FFF2-40B4-BE49-F238E27FC236}">
                <a16:creationId xmlns:a16="http://schemas.microsoft.com/office/drawing/2014/main" id="{3306247A-E902-4584-A878-7CA2DC23EB99}"/>
              </a:ext>
            </a:extLst>
          </p:cNvPr>
          <p:cNvSpPr>
            <a:spLocks noGrp="1"/>
          </p:cNvSpPr>
          <p:nvPr/>
        </p:nvSpPr>
        <p:spPr>
          <a:xfrm>
            <a:off x="11049000" y="6515100"/>
            <a:ext cx="647700" cy="219075"/>
          </a:xfrm>
          <a:prstGeom prst="rect">
            <a:avLst/>
          </a:prstGeom>
          <a:noFill/>
          <a:ln w="0">
            <a:noFill/>
          </a:ln>
        </p:spPr>
        <p:txBody>
          <a:bodyPr lIns="0" tIns="0" rIns="0" bIns="0" anchor="ctr">
            <a:noAutofit/>
          </a:bodyPr>
          <a:lstStyle/>
          <a:p>
            <a:pPr algn="r">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35</a:t>
            </a:r>
          </a:p>
        </p:txBody>
      </p:sp>
      <p:sp>
        <p:nvSpPr>
          <p:cNvPr id="6" name="직사각형 5">
            <a:extLst>
              <a:ext uri="{FF2B5EF4-FFF2-40B4-BE49-F238E27FC236}">
                <a16:creationId xmlns:a16="http://schemas.microsoft.com/office/drawing/2014/main" id="{82287112-7300-400F-8B07-7475FD9287D3}"/>
              </a:ext>
            </a:extLst>
          </p:cNvPr>
          <p:cNvSpPr>
            <a:spLocks noGrp="1"/>
          </p:cNvSpPr>
          <p:nvPr/>
        </p:nvSpPr>
        <p:spPr>
          <a:xfrm>
            <a:off x="619125" y="2076450"/>
            <a:ext cx="10953750" cy="400050"/>
          </a:xfrm>
          <a:prstGeom prst="rect">
            <a:avLst/>
          </a:prstGeom>
          <a:noFill/>
          <a:ln w="0">
            <a:noFill/>
          </a:ln>
        </p:spPr>
        <p:txBody>
          <a:bodyPr lIns="0" tIns="0" rIns="0" bIns="0" anchor="ctr">
            <a:noAutofit/>
          </a:bodyPr>
          <a:lstStyle/>
          <a:p>
            <a:pPr algn="l">
              <a:defRPr sz="2325" b="0">
                <a:solidFill>
                  <a:srgbClr val="202633"/>
                </a:solidFill>
                <a:latin typeface="Noto Sans KR"/>
                <a:ea typeface="Noto Sans KR"/>
                <a:cs typeface="Noto Sans KR"/>
              </a:defRPr>
            </a:pPr>
            <a:r>
              <a:rPr sz="2325" b="0">
                <a:solidFill>
                  <a:srgbClr val="202633"/>
                </a:solidFill>
                <a:latin typeface="Noto Sans KR"/>
                <a:ea typeface="Noto Sans KR"/>
                <a:cs typeface="Noto Sans KR"/>
              </a:rPr>
              <a:t>36–45장   노드별 설정 위치·입력값·역할</a:t>
            </a:r>
          </a:p>
        </p:txBody>
      </p:sp>
      <p:sp>
        <p:nvSpPr>
          <p:cNvPr id="7" name="직사각형 6">
            <a:extLst>
              <a:ext uri="{FF2B5EF4-FFF2-40B4-BE49-F238E27FC236}">
                <a16:creationId xmlns:a16="http://schemas.microsoft.com/office/drawing/2014/main" id="{3241E184-9A72-43B2-943B-E6663DDD3D79}"/>
              </a:ext>
            </a:extLst>
          </p:cNvPr>
          <p:cNvSpPr>
            <a:spLocks noGrp="1"/>
          </p:cNvSpPr>
          <p:nvPr/>
        </p:nvSpPr>
        <p:spPr>
          <a:xfrm>
            <a:off x="619125" y="2943225"/>
            <a:ext cx="10953750" cy="400050"/>
          </a:xfrm>
          <a:prstGeom prst="rect">
            <a:avLst/>
          </a:prstGeom>
          <a:noFill/>
          <a:ln w="0">
            <a:noFill/>
          </a:ln>
        </p:spPr>
        <p:txBody>
          <a:bodyPr lIns="0" tIns="0" rIns="0" bIns="0" anchor="ctr">
            <a:noAutofit/>
          </a:bodyPr>
          <a:lstStyle/>
          <a:p>
            <a:pPr algn="l">
              <a:defRPr sz="2325" b="0">
                <a:solidFill>
                  <a:srgbClr val="202633"/>
                </a:solidFill>
                <a:latin typeface="Noto Sans KR"/>
                <a:ea typeface="Noto Sans KR"/>
                <a:cs typeface="Noto Sans KR"/>
              </a:defRPr>
            </a:pPr>
            <a:r>
              <a:rPr sz="2325" b="0">
                <a:solidFill>
                  <a:srgbClr val="202633"/>
                </a:solidFill>
                <a:latin typeface="Noto Sans KR"/>
                <a:ea typeface="Noto Sans KR"/>
                <a:cs typeface="Noto Sans KR"/>
              </a:rPr>
              <a:t>46–48장   RMS 계산과 Power의 의미</a:t>
            </a:r>
          </a:p>
        </p:txBody>
      </p:sp>
      <p:sp>
        <p:nvSpPr>
          <p:cNvPr id="8" name="직사각형 7">
            <a:extLst>
              <a:ext uri="{FF2B5EF4-FFF2-40B4-BE49-F238E27FC236}">
                <a16:creationId xmlns:a16="http://schemas.microsoft.com/office/drawing/2014/main" id="{1CCB6C96-7BB3-44A1-A9B4-6E65C0A87F90}"/>
              </a:ext>
            </a:extLst>
          </p:cNvPr>
          <p:cNvSpPr>
            <a:spLocks noGrp="1"/>
          </p:cNvSpPr>
          <p:nvPr/>
        </p:nvSpPr>
        <p:spPr>
          <a:xfrm>
            <a:off x="619125" y="3810000"/>
            <a:ext cx="10953750" cy="400050"/>
          </a:xfrm>
          <a:prstGeom prst="rect">
            <a:avLst/>
          </a:prstGeom>
          <a:noFill/>
          <a:ln w="0">
            <a:noFill/>
          </a:ln>
        </p:spPr>
        <p:txBody>
          <a:bodyPr lIns="0" tIns="0" rIns="0" bIns="0" anchor="ctr">
            <a:noAutofit/>
          </a:bodyPr>
          <a:lstStyle/>
          <a:p>
            <a:pPr algn="l">
              <a:defRPr sz="2325" b="0">
                <a:solidFill>
                  <a:srgbClr val="202633"/>
                </a:solidFill>
                <a:latin typeface="Noto Sans KR"/>
                <a:ea typeface="Noto Sans KR"/>
                <a:cs typeface="Noto Sans KR"/>
              </a:defRPr>
            </a:pPr>
            <a:r>
              <a:rPr sz="2325" b="0">
                <a:solidFill>
                  <a:srgbClr val="202633"/>
                </a:solidFill>
                <a:latin typeface="Noto Sans KR"/>
                <a:ea typeface="Noto Sans KR"/>
                <a:cs typeface="Noto Sans KR"/>
              </a:rPr>
              <a:t>49–51장   Normal Map과 Alpha</a:t>
            </a:r>
          </a:p>
        </p:txBody>
      </p:sp>
      <p:sp>
        <p:nvSpPr>
          <p:cNvPr id="9" name="직사각형 8">
            <a:extLst>
              <a:ext uri="{FF2B5EF4-FFF2-40B4-BE49-F238E27FC236}">
                <a16:creationId xmlns:a16="http://schemas.microsoft.com/office/drawing/2014/main" id="{DC0C34EE-A74E-4847-BB89-20D02ECD2594}"/>
              </a:ext>
            </a:extLst>
          </p:cNvPr>
          <p:cNvSpPr>
            <a:spLocks noGrp="1"/>
          </p:cNvSpPr>
          <p:nvPr/>
        </p:nvSpPr>
        <p:spPr>
          <a:xfrm>
            <a:off x="619125" y="4676775"/>
            <a:ext cx="10953750" cy="400050"/>
          </a:xfrm>
          <a:prstGeom prst="rect">
            <a:avLst/>
          </a:prstGeom>
          <a:noFill/>
          <a:ln w="0">
            <a:noFill/>
          </a:ln>
        </p:spPr>
        <p:txBody>
          <a:bodyPr lIns="0" tIns="0" rIns="0" bIns="0" anchor="ctr">
            <a:noAutofit/>
          </a:bodyPr>
          <a:lstStyle/>
          <a:p>
            <a:pPr algn="l">
              <a:defRPr sz="2325" b="0">
                <a:solidFill>
                  <a:srgbClr val="202633"/>
                </a:solidFill>
                <a:latin typeface="Noto Sans KR"/>
                <a:ea typeface="Noto Sans KR"/>
                <a:cs typeface="Noto Sans KR"/>
              </a:defRPr>
            </a:pPr>
            <a:r>
              <a:rPr sz="2325" b="0">
                <a:solidFill>
                  <a:srgbClr val="202633"/>
                </a:solidFill>
                <a:latin typeface="Noto Sans KR"/>
                <a:ea typeface="Noto Sans KR"/>
                <a:cs typeface="Noto Sans KR"/>
              </a:rPr>
              <a:t>52–55장   진폭·중심값·수식·출력 범위</a:t>
            </a:r>
          </a:p>
        </p:txBody>
      </p:sp>
      <p:sp>
        <p:nvSpPr>
          <p:cNvPr id="10" name="직사각형 9">
            <a:extLst>
              <a:ext uri="{FF2B5EF4-FFF2-40B4-BE49-F238E27FC236}">
                <a16:creationId xmlns:a16="http://schemas.microsoft.com/office/drawing/2014/main" id="{155027E6-E131-45D9-AE38-5066090C1582}"/>
              </a:ext>
            </a:extLst>
          </p:cNvPr>
          <p:cNvSpPr>
            <a:spLocks noGrp="1"/>
          </p:cNvSpPr>
          <p:nvPr/>
        </p:nvSpPr>
        <p:spPr>
          <a:xfrm>
            <a:off x="495300" y="6038850"/>
            <a:ext cx="11201400" cy="400050"/>
          </a:xfrm>
          <a:prstGeom prst="rect">
            <a:avLst/>
          </a:prstGeom>
          <a:noFill/>
          <a:ln w="0">
            <a:noFill/>
          </a:ln>
        </p:spPr>
        <p:txBody>
          <a:bodyPr lIns="0" tIns="0" rIns="0" bIns="0" anchor="ctr">
            <a:noAutofit/>
          </a:bodyPr>
          <a:lstStyle/>
          <a:p>
            <a:pPr algn="l">
              <a:defRPr sz="1725" b="0">
                <a:solidFill>
                  <a:srgbClr val="645CE6"/>
                </a:solidFill>
                <a:latin typeface="Noto Sans KR"/>
                <a:ea typeface="Noto Sans KR"/>
                <a:cs typeface="Noto Sans KR"/>
              </a:defRPr>
            </a:pPr>
            <a:r>
              <a:rPr sz="1725" b="0">
                <a:solidFill>
                  <a:srgbClr val="645CE6"/>
                </a:solidFill>
                <a:latin typeface="Noto Sans KR"/>
                <a:ea typeface="Noto Sans KR"/>
                <a:cs typeface="Noto Sans KR"/>
              </a:rPr>
              <a:t>필수 실습은 앞에서 완료했습니다. 설정표는 실습 중에도 참고할 수 있습니다.</a:t>
            </a:r>
          </a:p>
        </p:txBody>
      </p:sp>
    </p:spTree>
    <p:extLst>
      <p:ext uri="{BB962C8B-B14F-4D97-AF65-F5344CB8AC3E}">
        <p14:creationId xmlns:p14="http://schemas.microsoft.com/office/powerpoint/2010/main" val="67024091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직사각형 7">
            <a:extLst>
              <a:ext uri="{FF2B5EF4-FFF2-40B4-BE49-F238E27FC236}">
                <a16:creationId xmlns:a16="http://schemas.microsoft.com/office/drawing/2014/main" id="{A96B670E-B017-4159-B6AD-6EE8529D6015}"/>
              </a:ext>
            </a:extLst>
          </p:cNvPr>
          <p:cNvSpPr>
            <a:spLocks noGrp="1"/>
          </p:cNvSpPr>
          <p:nvPr/>
        </p:nvSpPr>
        <p:spPr>
          <a:xfrm>
            <a:off x="495300" y="209550"/>
            <a:ext cx="6500000" cy="266700"/>
          </a:xfrm>
          <a:prstGeom prst="rect">
            <a:avLst/>
          </a:prstGeom>
          <a:noFill/>
          <a:ln w="0">
            <a:noFill/>
          </a:ln>
        </p:spPr>
        <p:txBody>
          <a:bodyPr lIns="0" tIns="0" rIns="0" bIns="0" anchor="ctr">
            <a:noAutofit/>
          </a:bodyPr>
          <a:lstStyle/>
          <a:p>
            <a:pPr algn="l">
              <a:defRPr sz="1350" b="0">
                <a:solidFill>
                  <a:srgbClr val="645CE6"/>
                </a:solidFill>
                <a:latin typeface="Noto Sans KR"/>
                <a:ea typeface="Noto Sans KR"/>
                <a:cs typeface="Noto Sans KR"/>
              </a:defRPr>
            </a:pPr>
            <a:r>
              <a:rPr sz="1350" b="0">
                <a:solidFill>
                  <a:srgbClr val="645CE6"/>
                </a:solidFill>
                <a:latin typeface="Noto Sans KR"/>
                <a:ea typeface="Noto Sans KR"/>
                <a:cs typeface="Noto Sans KR"/>
              </a:rPr>
              <a:t>W03 / 설정 참고</a:t>
            </a:r>
          </a:p>
        </p:txBody>
      </p:sp>
      <p:sp>
        <p:nvSpPr>
          <p:cNvPr id="2" name="직사각형 1">
            <a:extLst>
              <a:ext uri="{FF2B5EF4-FFF2-40B4-BE49-F238E27FC236}">
                <a16:creationId xmlns:a16="http://schemas.microsoft.com/office/drawing/2014/main" id="{4AE40FCA-8442-49B3-8FB0-9314DA9E558F}"/>
              </a:ext>
            </a:extLst>
          </p:cNvPr>
          <p:cNvSpPr>
            <a:spLocks noGrp="1"/>
          </p:cNvSpPr>
          <p:nvPr/>
        </p:nvSpPr>
        <p:spPr>
          <a:xfrm>
            <a:off x="495300" y="619125"/>
            <a:ext cx="11201400" cy="600075"/>
          </a:xfrm>
          <a:prstGeom prst="rect">
            <a:avLst/>
          </a:prstGeom>
          <a:noFill/>
          <a:ln w="0">
            <a:noFill/>
          </a:ln>
        </p:spPr>
        <p:txBody>
          <a:bodyPr lIns="0" tIns="0" rIns="0" bIns="0" anchor="ctr">
            <a:noAutofit/>
          </a:bodyPr>
          <a:lstStyle/>
          <a:p>
            <a:pPr algn="l">
              <a:defRPr sz="2850" b="1">
                <a:solidFill>
                  <a:srgbClr val="202633"/>
                </a:solidFill>
                <a:latin typeface="Noto Sans KR"/>
                <a:ea typeface="Noto Sans KR"/>
                <a:cs typeface="Noto Sans KR"/>
              </a:defRPr>
            </a:pPr>
            <a:r>
              <a:rPr sz="2850" b="1">
                <a:solidFill>
                  <a:srgbClr val="202633"/>
                </a:solidFill>
                <a:latin typeface="Noto Sans KR"/>
                <a:ea typeface="Noto Sans KR"/>
                <a:cs typeface="Noto Sans KR"/>
              </a:rPr>
              <a:t>tone · volume · rms 설정값</a:t>
            </a:r>
          </a:p>
        </p:txBody>
      </p:sp>
      <p:sp>
        <p:nvSpPr>
          <p:cNvPr id="3" name="직사각형 2">
            <a:extLst>
              <a:ext uri="{FF2B5EF4-FFF2-40B4-BE49-F238E27FC236}">
                <a16:creationId xmlns:a16="http://schemas.microsoft.com/office/drawing/2014/main" id="{4AF54E70-45E7-490D-9678-8169F4967BE1}"/>
              </a:ext>
            </a:extLst>
          </p:cNvPr>
          <p:cNvSpPr>
            <a:spLocks noGrp="1"/>
          </p:cNvSpPr>
          <p:nvPr/>
        </p:nvSpPr>
        <p:spPr>
          <a:xfrm>
            <a:off x="495300" y="1257300"/>
            <a:ext cx="11201400" cy="361950"/>
          </a:xfrm>
          <a:prstGeom prst="rect">
            <a:avLst/>
          </a:prstGeom>
          <a:noFill/>
          <a:ln w="0">
            <a:noFill/>
          </a:ln>
        </p:spPr>
        <p:txBody>
          <a:bodyPr lIns="0" tIns="0" rIns="0" bIns="0" anchor="ctr">
            <a:noAutofit/>
          </a:bodyPr>
          <a:lstStyle/>
          <a:p>
            <a:pPr algn="l">
              <a:defRPr sz="1650" b="0">
                <a:solidFill>
                  <a:srgbClr val="626B76"/>
                </a:solidFill>
                <a:latin typeface="Noto Sans KR"/>
                <a:ea typeface="Noto Sans KR"/>
                <a:cs typeface="Noto Sans KR"/>
              </a:defRPr>
            </a:pPr>
            <a:r>
              <a:rPr sz="1650" b="0">
                <a:solidFill>
                  <a:srgbClr val="626B76"/>
                </a:solidFill>
                <a:latin typeface="Noto Sans KR"/>
                <a:ea typeface="Noto Sans KR"/>
                <a:cs typeface="Noto Sans KR"/>
              </a:rPr>
              <a:t>소리 생성, 크기 조절, 분석을 순서대로 확인합니다</a:t>
            </a:r>
          </a:p>
        </p:txBody>
      </p:sp>
      <p:sp>
        <p:nvSpPr>
          <p:cNvPr id="4" name="직사각형 3">
            <a:extLst>
              <a:ext uri="{FF2B5EF4-FFF2-40B4-BE49-F238E27FC236}">
                <a16:creationId xmlns:a16="http://schemas.microsoft.com/office/drawing/2014/main" id="{1B9006D6-3AD0-4B3F-9447-FFCA15AAAB40}"/>
              </a:ext>
            </a:extLst>
          </p:cNvPr>
          <p:cNvSpPr>
            <a:spLocks noGrp="1"/>
          </p:cNvSpPr>
          <p:nvPr/>
        </p:nvSpPr>
        <p:spPr>
          <a:xfrm>
            <a:off x="495300" y="6515100"/>
            <a:ext cx="10382250" cy="219075"/>
          </a:xfrm>
          <a:prstGeom prst="rect">
            <a:avLst/>
          </a:prstGeom>
          <a:noFill/>
          <a:ln w="0">
            <a:noFill/>
          </a:ln>
        </p:spPr>
        <p:txBody>
          <a:bodyPr lIns="0" tIns="0" rIns="0" bIns="0" anchor="ctr">
            <a:noAutofit/>
          </a:bodyPr>
          <a:lstStyle/>
          <a:p>
            <a:pPr algn="l">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단국대학교 · TouchDesigner 3주차 · 초보용 물결</a:t>
            </a:r>
          </a:p>
        </p:txBody>
      </p:sp>
      <p:sp>
        <p:nvSpPr>
          <p:cNvPr id="5" name="직사각형 4">
            <a:extLst>
              <a:ext uri="{FF2B5EF4-FFF2-40B4-BE49-F238E27FC236}">
                <a16:creationId xmlns:a16="http://schemas.microsoft.com/office/drawing/2014/main" id="{32D0A3F9-A4DC-484C-9352-BAA7002F9E99}"/>
              </a:ext>
            </a:extLst>
          </p:cNvPr>
          <p:cNvSpPr>
            <a:spLocks noGrp="1"/>
          </p:cNvSpPr>
          <p:nvPr/>
        </p:nvSpPr>
        <p:spPr>
          <a:xfrm>
            <a:off x="11049000" y="6515100"/>
            <a:ext cx="647700" cy="219075"/>
          </a:xfrm>
          <a:prstGeom prst="rect">
            <a:avLst/>
          </a:prstGeom>
          <a:noFill/>
          <a:ln w="0">
            <a:noFill/>
          </a:ln>
        </p:spPr>
        <p:txBody>
          <a:bodyPr lIns="0" tIns="0" rIns="0" bIns="0" anchor="ctr">
            <a:noAutofit/>
          </a:bodyPr>
          <a:lstStyle/>
          <a:p>
            <a:pPr algn="r">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36</a:t>
            </a:r>
          </a:p>
        </p:txBody>
      </p:sp>
      <p:graphicFrame>
        <p:nvGraphicFramePr>
          <p:cNvPr id="13" name="표 12"/>
          <p:cNvGraphicFramePr/>
          <p:nvPr/>
        </p:nvGraphicFramePr>
        <p:xfrm>
          <a:off x="495300" y="1809750"/>
          <a:ext cx="11201400" cy="4000500"/>
        </p:xfrm>
        <a:graphic>
          <a:graphicData uri="http://schemas.openxmlformats.org/drawingml/2006/table">
            <a:tbl>
              <a:tblPr/>
              <a:tblGrid>
                <a:gridCol w="4095750">
                  <a:extLst>
                    <a:ext uri="{9D8B030D-6E8A-4147-A177-3AD203B41FA5}">
                      <a16:colId xmlns:a16="http://schemas.microsoft.com/office/drawing/2014/main" val="20000"/>
                    </a:ext>
                  </a:extLst>
                </a:gridCol>
                <a:gridCol w="2857500">
                  <a:extLst>
                    <a:ext uri="{9D8B030D-6E8A-4147-A177-3AD203B41FA5}">
                      <a16:colId xmlns:a16="http://schemas.microsoft.com/office/drawing/2014/main" val="20001"/>
                    </a:ext>
                  </a:extLst>
                </a:gridCol>
                <a:gridCol w="4248150">
                  <a:extLst>
                    <a:ext uri="{9D8B030D-6E8A-4147-A177-3AD203B41FA5}">
                      <a16:colId xmlns:a16="http://schemas.microsoft.com/office/drawing/2014/main" val="20002"/>
                    </a:ext>
                  </a:extLst>
                </a:gridCol>
              </a:tblGrid>
              <a:tr h="500063">
                <a:tc>
                  <a:txBody>
                    <a:bodyPr/>
                    <a:lstStyle/>
                    <a:p>
                      <a:pPr algn="l"/>
                      <a:r>
                        <a:rPr sz="1575" b="1">
                          <a:solidFill>
                            <a:srgbClr val="645CE6"/>
                          </a:solidFill>
                          <a:latin typeface="Noto Sans KR"/>
                          <a:ea typeface="Noto Sans KR"/>
                          <a:cs typeface="Noto Sans KR"/>
                        </a:rPr>
                        <a:t>노드 / 페이지 / 파라미터</a:t>
                      </a:r>
                    </a:p>
                  </a:txBody>
                  <a:tcPr anchor="ctr">
                    <a:solidFill>
                      <a:srgbClr val="EBE9FA"/>
                    </a:solidFill>
                  </a:tcPr>
                </a:tc>
                <a:tc>
                  <a:txBody>
                    <a:bodyPr/>
                    <a:lstStyle/>
                    <a:p>
                      <a:pPr algn="l"/>
                      <a:r>
                        <a:rPr sz="1575" b="1">
                          <a:solidFill>
                            <a:srgbClr val="645CE6"/>
                          </a:solidFill>
                          <a:latin typeface="Noto Sans KR"/>
                          <a:ea typeface="Noto Sans KR"/>
                          <a:cs typeface="Noto Sans KR"/>
                        </a:rPr>
                        <a:t>입력값</a:t>
                      </a:r>
                    </a:p>
                  </a:txBody>
                  <a:tcPr anchor="ctr">
                    <a:solidFill>
                      <a:srgbClr val="EBE9FA"/>
                    </a:solidFill>
                  </a:tcPr>
                </a:tc>
                <a:tc>
                  <a:txBody>
                    <a:bodyPr/>
                    <a:lstStyle/>
                    <a:p>
                      <a:pPr algn="l"/>
                      <a:r>
                        <a:rPr sz="1575" b="1">
                          <a:solidFill>
                            <a:srgbClr val="645CE6"/>
                          </a:solidFill>
                          <a:latin typeface="Noto Sans KR"/>
                          <a:ea typeface="Noto Sans KR"/>
                          <a:cs typeface="Noto Sans KR"/>
                        </a:rPr>
                        <a:t>이 값의 역할</a:t>
                      </a:r>
                    </a:p>
                  </a:txBody>
                  <a:tcPr anchor="ctr">
                    <a:solidFill>
                      <a:srgbClr val="EBE9FA"/>
                    </a:solidFill>
                  </a:tcPr>
                </a:tc>
                <a:extLst>
                  <a:ext uri="{0D108BD9-81ED-4DB2-BD59-A6C34878D82A}">
                    <a16:rowId xmlns:a16="http://schemas.microsoft.com/office/drawing/2014/main" val="10000"/>
                  </a:ext>
                </a:extLst>
              </a:tr>
              <a:tr h="500063">
                <a:tc>
                  <a:txBody>
                    <a:bodyPr/>
                    <a:lstStyle/>
                    <a:p>
                      <a:pPr algn="l"/>
                      <a:r>
                        <a:rPr sz="1575" b="0">
                          <a:solidFill>
                            <a:srgbClr val="202633"/>
                          </a:solidFill>
                          <a:latin typeface="Noto Sans KR"/>
                          <a:ea typeface="Noto Sans KR"/>
                          <a:cs typeface="Noto Sans KR"/>
                        </a:rPr>
                        <a:t>tone / Waveform / Type</a:t>
                      </a:r>
                    </a:p>
                  </a:txBody>
                  <a:tcPr anchor="ctr">
                    <a:solidFill>
                      <a:srgbClr val="F7F6F2"/>
                    </a:solidFill>
                  </a:tcPr>
                </a:tc>
                <a:tc>
                  <a:txBody>
                    <a:bodyPr/>
                    <a:lstStyle/>
                    <a:p>
                      <a:pPr algn="l"/>
                      <a:r>
                        <a:rPr sz="1575" b="0">
                          <a:solidFill>
                            <a:srgbClr val="202633"/>
                          </a:solidFill>
                          <a:latin typeface="Noto Sans KR"/>
                          <a:ea typeface="Noto Sans KR"/>
                          <a:cs typeface="Noto Sans KR"/>
                        </a:rPr>
                        <a:t>Sine</a:t>
                      </a:r>
                    </a:p>
                  </a:txBody>
                  <a:tcPr anchor="ctr">
                    <a:solidFill>
                      <a:srgbClr val="F7F6F2"/>
                    </a:solidFill>
                  </a:tcPr>
                </a:tc>
                <a:tc>
                  <a:txBody>
                    <a:bodyPr/>
                    <a:lstStyle/>
                    <a:p>
                      <a:pPr algn="l"/>
                      <a:r>
                        <a:rPr sz="1575" b="0">
                          <a:solidFill>
                            <a:srgbClr val="202633"/>
                          </a:solidFill>
                          <a:latin typeface="Noto Sans KR"/>
                          <a:ea typeface="Noto Sans KR"/>
                          <a:cs typeface="Noto Sans KR"/>
                        </a:rPr>
                        <a:t>매끄러운 반복 오디오 신호</a:t>
                      </a:r>
                    </a:p>
                  </a:txBody>
                  <a:tcPr anchor="ctr">
                    <a:solidFill>
                      <a:srgbClr val="F7F6F2"/>
                    </a:solidFill>
                  </a:tcPr>
                </a:tc>
                <a:extLst>
                  <a:ext uri="{0D108BD9-81ED-4DB2-BD59-A6C34878D82A}">
                    <a16:rowId xmlns:a16="http://schemas.microsoft.com/office/drawing/2014/main" val="10001"/>
                  </a:ext>
                </a:extLst>
              </a:tr>
              <a:tr h="500063">
                <a:tc>
                  <a:txBody>
                    <a:bodyPr/>
                    <a:lstStyle/>
                    <a:p>
                      <a:pPr algn="l"/>
                      <a:r>
                        <a:rPr sz="1575" b="0">
                          <a:solidFill>
                            <a:srgbClr val="202633"/>
                          </a:solidFill>
                          <a:latin typeface="Noto Sans KR"/>
                          <a:ea typeface="Noto Sans KR"/>
                          <a:cs typeface="Noto Sans KR"/>
                        </a:rPr>
                        <a:t>tone / Base Frequency / Amplitude</a:t>
                      </a:r>
                    </a:p>
                  </a:txBody>
                  <a:tcPr anchor="ctr">
                    <a:solidFill>
                      <a:srgbClr val="F7F6F2"/>
                    </a:solidFill>
                  </a:tcPr>
                </a:tc>
                <a:tc>
                  <a:txBody>
                    <a:bodyPr/>
                    <a:lstStyle/>
                    <a:p>
                      <a:pPr algn="l"/>
                      <a:r>
                        <a:rPr sz="1575" b="0">
                          <a:solidFill>
                            <a:srgbClr val="202633"/>
                          </a:solidFill>
                          <a:latin typeface="Noto Sans KR"/>
                          <a:ea typeface="Noto Sans KR"/>
                          <a:cs typeface="Noto Sans KR"/>
                        </a:rPr>
                        <a:t>110 Hz / 1</a:t>
                      </a:r>
                    </a:p>
                  </a:txBody>
                  <a:tcPr anchor="ctr">
                    <a:solidFill>
                      <a:srgbClr val="F7F6F2"/>
                    </a:solidFill>
                  </a:tcPr>
                </a:tc>
                <a:tc>
                  <a:txBody>
                    <a:bodyPr/>
                    <a:lstStyle/>
                    <a:p>
                      <a:pPr algn="l"/>
                      <a:r>
                        <a:rPr sz="1575" b="0">
                          <a:solidFill>
                            <a:srgbClr val="202633"/>
                          </a:solidFill>
                          <a:latin typeface="Noto Sans KR"/>
                          <a:ea typeface="Noto Sans KR"/>
                          <a:cs typeface="Noto Sans KR"/>
                        </a:rPr>
                        <a:t>음높이 / 원래 진폭</a:t>
                      </a:r>
                    </a:p>
                  </a:txBody>
                  <a:tcPr anchor="ctr">
                    <a:solidFill>
                      <a:srgbClr val="F7F6F2"/>
                    </a:solidFill>
                  </a:tcPr>
                </a:tc>
                <a:extLst>
                  <a:ext uri="{0D108BD9-81ED-4DB2-BD59-A6C34878D82A}">
                    <a16:rowId xmlns:a16="http://schemas.microsoft.com/office/drawing/2014/main" val="10002"/>
                  </a:ext>
                </a:extLst>
              </a:tr>
              <a:tr h="500063">
                <a:tc>
                  <a:txBody>
                    <a:bodyPr/>
                    <a:lstStyle/>
                    <a:p>
                      <a:pPr algn="l"/>
                      <a:r>
                        <a:rPr sz="1575" b="0">
                          <a:solidFill>
                            <a:srgbClr val="202633"/>
                          </a:solidFill>
                          <a:latin typeface="Noto Sans KR"/>
                          <a:ea typeface="Noto Sans KR"/>
                          <a:cs typeface="Noto Sans KR"/>
                        </a:rPr>
                        <a:t>tone / Bias / Phase / Offset</a:t>
                      </a:r>
                    </a:p>
                  </a:txBody>
                  <a:tcPr anchor="ctr">
                    <a:solidFill>
                      <a:srgbClr val="F7F6F2"/>
                    </a:solidFill>
                  </a:tcPr>
                </a:tc>
                <a:tc>
                  <a:txBody>
                    <a:bodyPr/>
                    <a:lstStyle/>
                    <a:p>
                      <a:pPr algn="l"/>
                      <a:r>
                        <a:rPr sz="1575" b="0">
                          <a:solidFill>
                            <a:srgbClr val="202633"/>
                          </a:solidFill>
                          <a:latin typeface="Noto Sans KR"/>
                          <a:ea typeface="Noto Sans KR"/>
                          <a:cs typeface="Noto Sans KR"/>
                        </a:rPr>
                        <a:t>모두 0</a:t>
                      </a:r>
                    </a:p>
                  </a:txBody>
                  <a:tcPr anchor="ctr">
                    <a:solidFill>
                      <a:srgbClr val="F7F6F2"/>
                    </a:solidFill>
                  </a:tcPr>
                </a:tc>
                <a:tc>
                  <a:txBody>
                    <a:bodyPr/>
                    <a:lstStyle/>
                    <a:p>
                      <a:pPr algn="l"/>
                      <a:r>
                        <a:rPr sz="1575" b="0">
                          <a:solidFill>
                            <a:srgbClr val="202633"/>
                          </a:solidFill>
                          <a:latin typeface="Noto Sans KR"/>
                          <a:ea typeface="Noto Sans KR"/>
                          <a:cs typeface="Noto Sans KR"/>
                        </a:rPr>
                        <a:t>추가 편향 없이 시작</a:t>
                      </a:r>
                    </a:p>
                  </a:txBody>
                  <a:tcPr anchor="ctr">
                    <a:solidFill>
                      <a:srgbClr val="F7F6F2"/>
                    </a:solidFill>
                  </a:tcPr>
                </a:tc>
                <a:extLst>
                  <a:ext uri="{0D108BD9-81ED-4DB2-BD59-A6C34878D82A}">
                    <a16:rowId xmlns:a16="http://schemas.microsoft.com/office/drawing/2014/main" val="10003"/>
                  </a:ext>
                </a:extLst>
              </a:tr>
              <a:tr h="500063">
                <a:tc>
                  <a:txBody>
                    <a:bodyPr/>
                    <a:lstStyle/>
                    <a:p>
                      <a:pPr algn="l"/>
                      <a:r>
                        <a:rPr sz="1575" b="0">
                          <a:solidFill>
                            <a:srgbClr val="202633"/>
                          </a:solidFill>
                          <a:latin typeface="Noto Sans KR"/>
                          <a:ea typeface="Noto Sans KR"/>
                          <a:cs typeface="Noto Sans KR"/>
                        </a:rPr>
                        <a:t>tone / Channel / Sample Rate</a:t>
                      </a:r>
                    </a:p>
                  </a:txBody>
                  <a:tcPr anchor="ctr">
                    <a:solidFill>
                      <a:srgbClr val="F7F6F2"/>
                    </a:solidFill>
                  </a:tcPr>
                </a:tc>
                <a:tc>
                  <a:txBody>
                    <a:bodyPr/>
                    <a:lstStyle/>
                    <a:p>
                      <a:pPr algn="l"/>
                      <a:r>
                        <a:rPr sz="1575" b="0">
                          <a:solidFill>
                            <a:srgbClr val="202633"/>
                          </a:solidFill>
                          <a:latin typeface="Noto Sans KR"/>
                          <a:ea typeface="Noto Sans KR"/>
                          <a:cs typeface="Noto Sans KR"/>
                        </a:rPr>
                        <a:t>44100</a:t>
                      </a:r>
                    </a:p>
                  </a:txBody>
                  <a:tcPr anchor="ctr">
                    <a:solidFill>
                      <a:srgbClr val="F7F6F2"/>
                    </a:solidFill>
                  </a:tcPr>
                </a:tc>
                <a:tc>
                  <a:txBody>
                    <a:bodyPr/>
                    <a:lstStyle/>
                    <a:p>
                      <a:pPr algn="l"/>
                      <a:r>
                        <a:rPr sz="1575" b="0">
                          <a:solidFill>
                            <a:srgbClr val="202633"/>
                          </a:solidFill>
                          <a:latin typeface="Noto Sans KR"/>
                          <a:ea typeface="Noto Sans KR"/>
                          <a:cs typeface="Noto Sans KR"/>
                        </a:rPr>
                        <a:t>초당 오디오 샘플 수</a:t>
                      </a:r>
                    </a:p>
                  </a:txBody>
                  <a:tcPr anchor="ctr">
                    <a:solidFill>
                      <a:srgbClr val="F7F6F2"/>
                    </a:solidFill>
                  </a:tcPr>
                </a:tc>
                <a:extLst>
                  <a:ext uri="{0D108BD9-81ED-4DB2-BD59-A6C34878D82A}">
                    <a16:rowId xmlns:a16="http://schemas.microsoft.com/office/drawing/2014/main" val="10004"/>
                  </a:ext>
                </a:extLst>
              </a:tr>
              <a:tr h="500063">
                <a:tc>
                  <a:txBody>
                    <a:bodyPr/>
                    <a:lstStyle/>
                    <a:p>
                      <a:pPr algn="l"/>
                      <a:r>
                        <a:rPr sz="1575" b="0">
                          <a:solidFill>
                            <a:srgbClr val="202633"/>
                          </a:solidFill>
                          <a:latin typeface="Noto Sans KR"/>
                          <a:ea typeface="Noto Sans KR"/>
                          <a:cs typeface="Noto Sans KR"/>
                        </a:rPr>
                        <a:t>tone / Common / Time Slice</a:t>
                      </a:r>
                    </a:p>
                  </a:txBody>
                  <a:tcPr anchor="ctr">
                    <a:solidFill>
                      <a:srgbClr val="F7F6F2"/>
                    </a:solidFill>
                  </a:tcPr>
                </a:tc>
                <a:tc>
                  <a:txBody>
                    <a:bodyPr/>
                    <a:lstStyle/>
                    <a:p>
                      <a:pPr algn="l"/>
                      <a:r>
                        <a:rPr sz="1575" b="0">
                          <a:solidFill>
                            <a:srgbClr val="202633"/>
                          </a:solidFill>
                          <a:latin typeface="Noto Sans KR"/>
                          <a:ea typeface="Noto Sans KR"/>
                          <a:cs typeface="Noto Sans KR"/>
                        </a:rPr>
                        <a:t>On</a:t>
                      </a:r>
                    </a:p>
                  </a:txBody>
                  <a:tcPr anchor="ctr">
                    <a:solidFill>
                      <a:srgbClr val="F7F6F2"/>
                    </a:solidFill>
                  </a:tcPr>
                </a:tc>
                <a:tc>
                  <a:txBody>
                    <a:bodyPr/>
                    <a:lstStyle/>
                    <a:p>
                      <a:pPr algn="l"/>
                      <a:r>
                        <a:rPr sz="1575" b="0">
                          <a:solidFill>
                            <a:srgbClr val="202633"/>
                          </a:solidFill>
                          <a:latin typeface="Noto Sans KR"/>
                          <a:ea typeface="Noto Sans KR"/>
                          <a:cs typeface="Noto Sans KR"/>
                        </a:rPr>
                        <a:t>매 프레임 새 오디오 구간 생성</a:t>
                      </a:r>
                    </a:p>
                  </a:txBody>
                  <a:tcPr anchor="ctr">
                    <a:solidFill>
                      <a:srgbClr val="F7F6F2"/>
                    </a:solidFill>
                  </a:tcPr>
                </a:tc>
                <a:extLst>
                  <a:ext uri="{0D108BD9-81ED-4DB2-BD59-A6C34878D82A}">
                    <a16:rowId xmlns:a16="http://schemas.microsoft.com/office/drawing/2014/main" val="10005"/>
                  </a:ext>
                </a:extLst>
              </a:tr>
              <a:tr h="500063">
                <a:tc>
                  <a:txBody>
                    <a:bodyPr/>
                    <a:lstStyle/>
                    <a:p>
                      <a:pPr algn="l"/>
                      <a:r>
                        <a:rPr sz="1575" b="0">
                          <a:solidFill>
                            <a:srgbClr val="202633"/>
                          </a:solidFill>
                          <a:latin typeface="Noto Sans KR"/>
                          <a:ea typeface="Noto Sans KR"/>
                          <a:cs typeface="Noto Sans KR"/>
                        </a:rPr>
                        <a:t>volume / Mult-Add</a:t>
                      </a:r>
                    </a:p>
                  </a:txBody>
                  <a:tcPr anchor="ctr">
                    <a:solidFill>
                      <a:srgbClr val="F7F6F2"/>
                    </a:solidFill>
                  </a:tcPr>
                </a:tc>
                <a:tc>
                  <a:txBody>
                    <a:bodyPr/>
                    <a:lstStyle/>
                    <a:p>
                      <a:pPr algn="l"/>
                      <a:r>
                        <a:rPr sz="1575" b="0">
                          <a:solidFill>
                            <a:srgbClr val="202633"/>
                          </a:solidFill>
                          <a:latin typeface="Noto Sans KR"/>
                          <a:ea typeface="Noto Sans KR"/>
                          <a:cs typeface="Noto Sans KR"/>
                        </a:rPr>
                        <a:t>Pre-Add 0 / Multiply 0.65</a:t>
                      </a:r>
                    </a:p>
                    <a:p>
                      <a:pPr algn="l"/>
                      <a:r>
                        <a:rPr sz="1575" b="0">
                          <a:solidFill>
                            <a:srgbClr val="202633"/>
                          </a:solidFill>
                          <a:latin typeface="Noto Sans KR"/>
                          <a:ea typeface="Noto Sans KR"/>
                          <a:cs typeface="Noto Sans KR"/>
                        </a:rPr>
                        <a:t>Post-Add 0</a:t>
                      </a:r>
                    </a:p>
                  </a:txBody>
                  <a:tcPr anchor="ctr">
                    <a:solidFill>
                      <a:srgbClr val="F7F6F2"/>
                    </a:solidFill>
                  </a:tcPr>
                </a:tc>
                <a:tc>
                  <a:txBody>
                    <a:bodyPr/>
                    <a:lstStyle/>
                    <a:p>
                      <a:pPr algn="l"/>
                      <a:r>
                        <a:rPr sz="1575" b="0">
                          <a:solidFill>
                            <a:srgbClr val="202633"/>
                          </a:solidFill>
                          <a:latin typeface="Noto Sans KR"/>
                          <a:ea typeface="Noto Sans KR"/>
                          <a:cs typeface="Noto Sans KR"/>
                        </a:rPr>
                        <a:t>입력 신호에 0.65를 곱함</a:t>
                      </a:r>
                    </a:p>
                  </a:txBody>
                  <a:tcPr anchor="ctr">
                    <a:solidFill>
                      <a:srgbClr val="F7F6F2"/>
                    </a:solidFill>
                  </a:tcPr>
                </a:tc>
                <a:extLst>
                  <a:ext uri="{0D108BD9-81ED-4DB2-BD59-A6C34878D82A}">
                    <a16:rowId xmlns:a16="http://schemas.microsoft.com/office/drawing/2014/main" val="10006"/>
                  </a:ext>
                </a:extLst>
              </a:tr>
              <a:tr h="500063">
                <a:tc>
                  <a:txBody>
                    <a:bodyPr/>
                    <a:lstStyle/>
                    <a:p>
                      <a:pPr algn="l"/>
                      <a:r>
                        <a:rPr sz="1575" b="0">
                          <a:solidFill>
                            <a:srgbClr val="202633"/>
                          </a:solidFill>
                          <a:latin typeface="Noto Sans KR"/>
                          <a:ea typeface="Noto Sans KR"/>
                          <a:cs typeface="Noto Sans KR"/>
                        </a:rPr>
                        <a:t>rms / Analyze / Function</a:t>
                      </a:r>
                    </a:p>
                  </a:txBody>
                  <a:tcPr anchor="ctr">
                    <a:solidFill>
                      <a:srgbClr val="F7F6F2"/>
                    </a:solidFill>
                  </a:tcPr>
                </a:tc>
                <a:tc>
                  <a:txBody>
                    <a:bodyPr/>
                    <a:lstStyle/>
                    <a:p>
                      <a:pPr algn="l"/>
                      <a:r>
                        <a:rPr sz="1575" b="0">
                          <a:solidFill>
                            <a:srgbClr val="202633"/>
                          </a:solidFill>
                          <a:latin typeface="Noto Sans KR"/>
                          <a:ea typeface="Noto Sans KR"/>
                          <a:cs typeface="Noto Sans KR"/>
                        </a:rPr>
                        <a:t>RMS Power</a:t>
                      </a:r>
                    </a:p>
                  </a:txBody>
                  <a:tcPr anchor="ctr">
                    <a:solidFill>
                      <a:srgbClr val="F7F6F2"/>
                    </a:solidFill>
                  </a:tcPr>
                </a:tc>
                <a:tc>
                  <a:txBody>
                    <a:bodyPr/>
                    <a:lstStyle/>
                    <a:p>
                      <a:pPr algn="l"/>
                      <a:r>
                        <a:rPr sz="1575" b="0">
                          <a:solidFill>
                            <a:srgbClr val="202633"/>
                          </a:solidFill>
                          <a:latin typeface="Noto Sans KR"/>
                          <a:ea typeface="Noto Sans KR"/>
                          <a:cs typeface="Noto Sans KR"/>
                        </a:rPr>
                        <a:t>입력 구간의 크기 분석</a:t>
                      </a:r>
                    </a:p>
                  </a:txBody>
                  <a:tcPr anchor="ctr">
                    <a:solidFill>
                      <a:srgbClr val="F7F6F2"/>
                    </a:solidFill>
                  </a:tcPr>
                </a:tc>
                <a:extLst>
                  <a:ext uri="{0D108BD9-81ED-4DB2-BD59-A6C34878D82A}">
                    <a16:rowId xmlns:a16="http://schemas.microsoft.com/office/drawing/2014/main" val="10007"/>
                  </a:ext>
                </a:extLst>
              </a:tr>
            </a:tbl>
          </a:graphicData>
        </a:graphic>
      </p:graphicFrame>
      <p:sp>
        <p:nvSpPr>
          <p:cNvPr id="7" name="직사각형 6">
            <a:extLst>
              <a:ext uri="{FF2B5EF4-FFF2-40B4-BE49-F238E27FC236}">
                <a16:creationId xmlns:a16="http://schemas.microsoft.com/office/drawing/2014/main" id="{A444EA2E-4F0C-4202-88F2-352ED0F4ECED}"/>
              </a:ext>
            </a:extLst>
          </p:cNvPr>
          <p:cNvSpPr>
            <a:spLocks noGrp="1"/>
          </p:cNvSpPr>
          <p:nvPr/>
        </p:nvSpPr>
        <p:spPr>
          <a:xfrm>
            <a:off x="495300" y="6038850"/>
            <a:ext cx="11201400" cy="400050"/>
          </a:xfrm>
          <a:prstGeom prst="rect">
            <a:avLst/>
          </a:prstGeom>
          <a:noFill/>
          <a:ln w="0">
            <a:noFill/>
          </a:ln>
        </p:spPr>
        <p:txBody>
          <a:bodyPr lIns="0" tIns="0" rIns="0" bIns="0" anchor="ctr">
            <a:noAutofit/>
          </a:bodyPr>
          <a:lstStyle/>
          <a:p>
            <a:pPr algn="l">
              <a:defRPr sz="1725" b="0">
                <a:solidFill>
                  <a:srgbClr val="645CE6"/>
                </a:solidFill>
                <a:latin typeface="Noto Sans KR"/>
                <a:ea typeface="Noto Sans KR"/>
                <a:cs typeface="Noto Sans KR"/>
              </a:defRPr>
            </a:pPr>
            <a:r>
              <a:rPr sz="1725" b="0">
                <a:solidFill>
                  <a:srgbClr val="645CE6"/>
                </a:solidFill>
                <a:latin typeface="Noto Sans KR"/>
                <a:ea typeface="Noto Sans KR"/>
                <a:cs typeface="Noto Sans KR"/>
              </a:rPr>
              <a:t>rms Common / Time Slice = Off 유지 · volume을 0.3, 0.8로 비교합니다.</a:t>
            </a:r>
          </a:p>
        </p:txBody>
      </p:sp>
    </p:spTree>
    <p:extLst>
      <p:ext uri="{BB962C8B-B14F-4D97-AF65-F5344CB8AC3E}">
        <p14:creationId xmlns:p14="http://schemas.microsoft.com/office/powerpoint/2010/main" val="43225771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직사각형 7">
            <a:extLst>
              <a:ext uri="{FF2B5EF4-FFF2-40B4-BE49-F238E27FC236}">
                <a16:creationId xmlns:a16="http://schemas.microsoft.com/office/drawing/2014/main" id="{BA94CA3C-E02A-4FC8-ACE7-73ECE0230602}"/>
              </a:ext>
            </a:extLst>
          </p:cNvPr>
          <p:cNvSpPr>
            <a:spLocks noGrp="1"/>
          </p:cNvSpPr>
          <p:nvPr/>
        </p:nvSpPr>
        <p:spPr>
          <a:xfrm>
            <a:off x="495300" y="209550"/>
            <a:ext cx="6500000" cy="266700"/>
          </a:xfrm>
          <a:prstGeom prst="rect">
            <a:avLst/>
          </a:prstGeom>
          <a:noFill/>
          <a:ln w="0">
            <a:noFill/>
          </a:ln>
        </p:spPr>
        <p:txBody>
          <a:bodyPr lIns="0" tIns="0" rIns="0" bIns="0" anchor="ctr">
            <a:noAutofit/>
          </a:bodyPr>
          <a:lstStyle/>
          <a:p>
            <a:pPr algn="l">
              <a:defRPr sz="1350" b="0">
                <a:solidFill>
                  <a:srgbClr val="645CE6"/>
                </a:solidFill>
                <a:latin typeface="Noto Sans KR"/>
                <a:ea typeface="Noto Sans KR"/>
                <a:cs typeface="Noto Sans KR"/>
              </a:defRPr>
            </a:pPr>
            <a:r>
              <a:rPr sz="1350" b="0">
                <a:solidFill>
                  <a:srgbClr val="645CE6"/>
                </a:solidFill>
                <a:latin typeface="Noto Sans KR"/>
                <a:ea typeface="Noto Sans KR"/>
                <a:cs typeface="Noto Sans KR"/>
              </a:rPr>
              <a:t>W03 / 설정 참고</a:t>
            </a:r>
          </a:p>
        </p:txBody>
      </p:sp>
      <p:sp>
        <p:nvSpPr>
          <p:cNvPr id="2" name="직사각형 1">
            <a:extLst>
              <a:ext uri="{FF2B5EF4-FFF2-40B4-BE49-F238E27FC236}">
                <a16:creationId xmlns:a16="http://schemas.microsoft.com/office/drawing/2014/main" id="{59F5EC72-6DF1-4548-B95D-7321B52D1DF2}"/>
              </a:ext>
            </a:extLst>
          </p:cNvPr>
          <p:cNvSpPr>
            <a:spLocks noGrp="1"/>
          </p:cNvSpPr>
          <p:nvPr/>
        </p:nvSpPr>
        <p:spPr>
          <a:xfrm>
            <a:off x="495300" y="619125"/>
            <a:ext cx="11201400" cy="600075"/>
          </a:xfrm>
          <a:prstGeom prst="rect">
            <a:avLst/>
          </a:prstGeom>
          <a:noFill/>
          <a:ln w="0">
            <a:noFill/>
          </a:ln>
        </p:spPr>
        <p:txBody>
          <a:bodyPr lIns="0" tIns="0" rIns="0" bIns="0" anchor="ctr">
            <a:noAutofit/>
          </a:bodyPr>
          <a:lstStyle/>
          <a:p>
            <a:pPr algn="l">
              <a:defRPr sz="2850" b="1">
                <a:solidFill>
                  <a:srgbClr val="202633"/>
                </a:solidFill>
                <a:latin typeface="Noto Sans KR"/>
                <a:ea typeface="Noto Sans KR"/>
                <a:cs typeface="Noto Sans KR"/>
              </a:defRPr>
            </a:pPr>
            <a:r>
              <a:rPr sz="2850" b="1">
                <a:solidFill>
                  <a:srgbClr val="202633"/>
                </a:solidFill>
                <a:latin typeface="Noto Sans KR"/>
                <a:ea typeface="Noto Sans KR"/>
                <a:cs typeface="Noto Sans KR"/>
              </a:rPr>
              <a:t>speaker_level · audio_out 설정값</a:t>
            </a:r>
          </a:p>
        </p:txBody>
      </p:sp>
      <p:sp>
        <p:nvSpPr>
          <p:cNvPr id="3" name="직사각형 2">
            <a:extLst>
              <a:ext uri="{FF2B5EF4-FFF2-40B4-BE49-F238E27FC236}">
                <a16:creationId xmlns:a16="http://schemas.microsoft.com/office/drawing/2014/main" id="{854D31D1-4135-4D92-AAC6-D2B24EA49BD6}"/>
              </a:ext>
            </a:extLst>
          </p:cNvPr>
          <p:cNvSpPr>
            <a:spLocks noGrp="1"/>
          </p:cNvSpPr>
          <p:nvPr/>
        </p:nvSpPr>
        <p:spPr>
          <a:xfrm>
            <a:off x="495300" y="1257300"/>
            <a:ext cx="11201400" cy="361950"/>
          </a:xfrm>
          <a:prstGeom prst="rect">
            <a:avLst/>
          </a:prstGeom>
          <a:noFill/>
          <a:ln w="0">
            <a:noFill/>
          </a:ln>
        </p:spPr>
        <p:txBody>
          <a:bodyPr lIns="0" tIns="0" rIns="0" bIns="0" anchor="ctr">
            <a:noAutofit/>
          </a:bodyPr>
          <a:lstStyle/>
          <a:p>
            <a:pPr algn="l">
              <a:defRPr sz="1650" b="0">
                <a:solidFill>
                  <a:srgbClr val="626B76"/>
                </a:solidFill>
                <a:latin typeface="Noto Sans KR"/>
                <a:ea typeface="Noto Sans KR"/>
                <a:cs typeface="Noto Sans KR"/>
              </a:defRPr>
            </a:pPr>
            <a:r>
              <a:rPr sz="1650" b="0">
                <a:solidFill>
                  <a:srgbClr val="626B76"/>
                </a:solidFill>
                <a:latin typeface="Noto Sans KR"/>
                <a:ea typeface="Noto Sans KR"/>
                <a:cs typeface="Noto Sans KR"/>
              </a:rPr>
              <a:t>화면에 영향을 주지 않고 스피커로 나가는 크기를 조절합니다</a:t>
            </a:r>
          </a:p>
        </p:txBody>
      </p:sp>
      <p:sp>
        <p:nvSpPr>
          <p:cNvPr id="4" name="직사각형 3">
            <a:extLst>
              <a:ext uri="{FF2B5EF4-FFF2-40B4-BE49-F238E27FC236}">
                <a16:creationId xmlns:a16="http://schemas.microsoft.com/office/drawing/2014/main" id="{6B75BC66-3CE4-423D-ADD3-CF609E828F09}"/>
              </a:ext>
            </a:extLst>
          </p:cNvPr>
          <p:cNvSpPr>
            <a:spLocks noGrp="1"/>
          </p:cNvSpPr>
          <p:nvPr/>
        </p:nvSpPr>
        <p:spPr>
          <a:xfrm>
            <a:off x="495300" y="6515100"/>
            <a:ext cx="10382250" cy="219075"/>
          </a:xfrm>
          <a:prstGeom prst="rect">
            <a:avLst/>
          </a:prstGeom>
          <a:noFill/>
          <a:ln w="0">
            <a:noFill/>
          </a:ln>
        </p:spPr>
        <p:txBody>
          <a:bodyPr lIns="0" tIns="0" rIns="0" bIns="0" anchor="ctr">
            <a:noAutofit/>
          </a:bodyPr>
          <a:lstStyle/>
          <a:p>
            <a:pPr algn="l">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단국대학교 · TouchDesigner 3주차 · 초보용 물결</a:t>
            </a:r>
          </a:p>
        </p:txBody>
      </p:sp>
      <p:sp>
        <p:nvSpPr>
          <p:cNvPr id="5" name="직사각형 4">
            <a:extLst>
              <a:ext uri="{FF2B5EF4-FFF2-40B4-BE49-F238E27FC236}">
                <a16:creationId xmlns:a16="http://schemas.microsoft.com/office/drawing/2014/main" id="{87E75C57-D5ED-405D-8D5B-9CD32888ECAF}"/>
              </a:ext>
            </a:extLst>
          </p:cNvPr>
          <p:cNvSpPr>
            <a:spLocks noGrp="1"/>
          </p:cNvSpPr>
          <p:nvPr/>
        </p:nvSpPr>
        <p:spPr>
          <a:xfrm>
            <a:off x="11049000" y="6515100"/>
            <a:ext cx="647700" cy="219075"/>
          </a:xfrm>
          <a:prstGeom prst="rect">
            <a:avLst/>
          </a:prstGeom>
          <a:noFill/>
          <a:ln w="0">
            <a:noFill/>
          </a:ln>
        </p:spPr>
        <p:txBody>
          <a:bodyPr lIns="0" tIns="0" rIns="0" bIns="0" anchor="ctr">
            <a:noAutofit/>
          </a:bodyPr>
          <a:lstStyle/>
          <a:p>
            <a:pPr algn="r">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37</a:t>
            </a:r>
          </a:p>
        </p:txBody>
      </p:sp>
      <p:graphicFrame>
        <p:nvGraphicFramePr>
          <p:cNvPr id="13" name="표 12"/>
          <p:cNvGraphicFramePr/>
          <p:nvPr/>
        </p:nvGraphicFramePr>
        <p:xfrm>
          <a:off x="495300" y="1809750"/>
          <a:ext cx="11201400" cy="4000500"/>
        </p:xfrm>
        <a:graphic>
          <a:graphicData uri="http://schemas.openxmlformats.org/drawingml/2006/table">
            <a:tbl>
              <a:tblPr/>
              <a:tblGrid>
                <a:gridCol w="4095750">
                  <a:extLst>
                    <a:ext uri="{9D8B030D-6E8A-4147-A177-3AD203B41FA5}">
                      <a16:colId xmlns:a16="http://schemas.microsoft.com/office/drawing/2014/main" val="20000"/>
                    </a:ext>
                  </a:extLst>
                </a:gridCol>
                <a:gridCol w="2857500">
                  <a:extLst>
                    <a:ext uri="{9D8B030D-6E8A-4147-A177-3AD203B41FA5}">
                      <a16:colId xmlns:a16="http://schemas.microsoft.com/office/drawing/2014/main" val="20001"/>
                    </a:ext>
                  </a:extLst>
                </a:gridCol>
                <a:gridCol w="4248150">
                  <a:extLst>
                    <a:ext uri="{9D8B030D-6E8A-4147-A177-3AD203B41FA5}">
                      <a16:colId xmlns:a16="http://schemas.microsoft.com/office/drawing/2014/main" val="20002"/>
                    </a:ext>
                  </a:extLst>
                </a:gridCol>
              </a:tblGrid>
              <a:tr h="571500">
                <a:tc>
                  <a:txBody>
                    <a:bodyPr/>
                    <a:lstStyle/>
                    <a:p>
                      <a:pPr algn="l"/>
                      <a:r>
                        <a:rPr sz="1575" b="1">
                          <a:solidFill>
                            <a:srgbClr val="645CE6"/>
                          </a:solidFill>
                          <a:latin typeface="Noto Sans KR"/>
                          <a:ea typeface="Noto Sans KR"/>
                          <a:cs typeface="Noto Sans KR"/>
                        </a:rPr>
                        <a:t>노드 / 페이지 / 파라미터</a:t>
                      </a:r>
                    </a:p>
                  </a:txBody>
                  <a:tcPr anchor="ctr">
                    <a:solidFill>
                      <a:srgbClr val="EBE9FA"/>
                    </a:solidFill>
                  </a:tcPr>
                </a:tc>
                <a:tc>
                  <a:txBody>
                    <a:bodyPr/>
                    <a:lstStyle/>
                    <a:p>
                      <a:pPr algn="l"/>
                      <a:r>
                        <a:rPr sz="1575" b="1">
                          <a:solidFill>
                            <a:srgbClr val="645CE6"/>
                          </a:solidFill>
                          <a:latin typeface="Noto Sans KR"/>
                          <a:ea typeface="Noto Sans KR"/>
                          <a:cs typeface="Noto Sans KR"/>
                        </a:rPr>
                        <a:t>입력값</a:t>
                      </a:r>
                    </a:p>
                  </a:txBody>
                  <a:tcPr anchor="ctr">
                    <a:solidFill>
                      <a:srgbClr val="EBE9FA"/>
                    </a:solidFill>
                  </a:tcPr>
                </a:tc>
                <a:tc>
                  <a:txBody>
                    <a:bodyPr/>
                    <a:lstStyle/>
                    <a:p>
                      <a:pPr algn="l"/>
                      <a:r>
                        <a:rPr sz="1575" b="1">
                          <a:solidFill>
                            <a:srgbClr val="645CE6"/>
                          </a:solidFill>
                          <a:latin typeface="Noto Sans KR"/>
                          <a:ea typeface="Noto Sans KR"/>
                          <a:cs typeface="Noto Sans KR"/>
                        </a:rPr>
                        <a:t>이 값의 역할</a:t>
                      </a:r>
                    </a:p>
                  </a:txBody>
                  <a:tcPr anchor="ctr">
                    <a:solidFill>
                      <a:srgbClr val="EBE9FA"/>
                    </a:solidFill>
                  </a:tcPr>
                </a:tc>
                <a:extLst>
                  <a:ext uri="{0D108BD9-81ED-4DB2-BD59-A6C34878D82A}">
                    <a16:rowId xmlns:a16="http://schemas.microsoft.com/office/drawing/2014/main" val="10000"/>
                  </a:ext>
                </a:extLst>
              </a:tr>
              <a:tr h="571500">
                <a:tc>
                  <a:txBody>
                    <a:bodyPr/>
                    <a:lstStyle/>
                    <a:p>
                      <a:pPr algn="l"/>
                      <a:r>
                        <a:rPr sz="1575" b="0">
                          <a:solidFill>
                            <a:srgbClr val="202633"/>
                          </a:solidFill>
                          <a:latin typeface="Noto Sans KR"/>
                          <a:ea typeface="Noto Sans KR"/>
                          <a:cs typeface="Noto Sans KR"/>
                        </a:rPr>
                        <a:t>speaker_level / Mult-Add / Multiply</a:t>
                      </a:r>
                    </a:p>
                  </a:txBody>
                  <a:tcPr anchor="ctr">
                    <a:solidFill>
                      <a:srgbClr val="F7F6F2"/>
                    </a:solidFill>
                  </a:tcPr>
                </a:tc>
                <a:tc>
                  <a:txBody>
                    <a:bodyPr/>
                    <a:lstStyle/>
                    <a:p>
                      <a:pPr algn="l"/>
                      <a:r>
                        <a:rPr sz="1575" b="0">
                          <a:solidFill>
                            <a:srgbClr val="202633"/>
                          </a:solidFill>
                          <a:latin typeface="Noto Sans KR"/>
                          <a:ea typeface="Noto Sans KR"/>
                          <a:cs typeface="Noto Sans KR"/>
                        </a:rPr>
                        <a:t>0.045</a:t>
                      </a:r>
                    </a:p>
                  </a:txBody>
                  <a:tcPr anchor="ctr">
                    <a:solidFill>
                      <a:srgbClr val="F7F6F2"/>
                    </a:solidFill>
                  </a:tcPr>
                </a:tc>
                <a:tc>
                  <a:txBody>
                    <a:bodyPr/>
                    <a:lstStyle/>
                    <a:p>
                      <a:pPr algn="l"/>
                      <a:r>
                        <a:rPr sz="1575" b="0">
                          <a:solidFill>
                            <a:srgbClr val="202633"/>
                          </a:solidFill>
                          <a:latin typeface="Noto Sans KR"/>
                          <a:ea typeface="Noto Sans KR"/>
                          <a:cs typeface="Noto Sans KR"/>
                        </a:rPr>
                        <a:t>청취 경로만 작게 조절</a:t>
                      </a:r>
                    </a:p>
                  </a:txBody>
                  <a:tcPr anchor="ctr">
                    <a:solidFill>
                      <a:srgbClr val="F7F6F2"/>
                    </a:solidFill>
                  </a:tcPr>
                </a:tc>
                <a:extLst>
                  <a:ext uri="{0D108BD9-81ED-4DB2-BD59-A6C34878D82A}">
                    <a16:rowId xmlns:a16="http://schemas.microsoft.com/office/drawing/2014/main" val="10001"/>
                  </a:ext>
                </a:extLst>
              </a:tr>
              <a:tr h="571500">
                <a:tc>
                  <a:txBody>
                    <a:bodyPr/>
                    <a:lstStyle/>
                    <a:p>
                      <a:pPr algn="l"/>
                      <a:r>
                        <a:rPr sz="1575" b="0">
                          <a:solidFill>
                            <a:srgbClr val="202633"/>
                          </a:solidFill>
                          <a:latin typeface="Noto Sans KR"/>
                          <a:ea typeface="Noto Sans KR"/>
                          <a:cs typeface="Noto Sans KR"/>
                        </a:rPr>
                        <a:t>speaker_level / Pre-Add / Post-Add</a:t>
                      </a:r>
                    </a:p>
                  </a:txBody>
                  <a:tcPr anchor="ctr">
                    <a:solidFill>
                      <a:srgbClr val="F7F6F2"/>
                    </a:solidFill>
                  </a:tcPr>
                </a:tc>
                <a:tc>
                  <a:txBody>
                    <a:bodyPr/>
                    <a:lstStyle/>
                    <a:p>
                      <a:pPr algn="l"/>
                      <a:r>
                        <a:rPr sz="1575" b="0">
                          <a:solidFill>
                            <a:srgbClr val="202633"/>
                          </a:solidFill>
                          <a:latin typeface="Noto Sans KR"/>
                          <a:ea typeface="Noto Sans KR"/>
                          <a:cs typeface="Noto Sans KR"/>
                        </a:rPr>
                        <a:t>0 / 0</a:t>
                      </a:r>
                    </a:p>
                  </a:txBody>
                  <a:tcPr anchor="ctr">
                    <a:solidFill>
                      <a:srgbClr val="F7F6F2"/>
                    </a:solidFill>
                  </a:tcPr>
                </a:tc>
                <a:tc>
                  <a:txBody>
                    <a:bodyPr/>
                    <a:lstStyle/>
                    <a:p>
                      <a:pPr algn="l"/>
                      <a:r>
                        <a:rPr sz="1575" b="0">
                          <a:solidFill>
                            <a:srgbClr val="202633"/>
                          </a:solidFill>
                          <a:latin typeface="Noto Sans KR"/>
                          <a:ea typeface="Noto Sans KR"/>
                          <a:cs typeface="Noto Sans KR"/>
                        </a:rPr>
                        <a:t>추가 값 없이 곱셈만 사용</a:t>
                      </a:r>
                    </a:p>
                  </a:txBody>
                  <a:tcPr anchor="ctr">
                    <a:solidFill>
                      <a:srgbClr val="F7F6F2"/>
                    </a:solidFill>
                  </a:tcPr>
                </a:tc>
                <a:extLst>
                  <a:ext uri="{0D108BD9-81ED-4DB2-BD59-A6C34878D82A}">
                    <a16:rowId xmlns:a16="http://schemas.microsoft.com/office/drawing/2014/main" val="10002"/>
                  </a:ext>
                </a:extLst>
              </a:tr>
              <a:tr h="571500">
                <a:tc>
                  <a:txBody>
                    <a:bodyPr/>
                    <a:lstStyle/>
                    <a:p>
                      <a:pPr algn="l"/>
                      <a:r>
                        <a:rPr sz="1575" b="0">
                          <a:solidFill>
                            <a:srgbClr val="202633"/>
                          </a:solidFill>
                          <a:latin typeface="Noto Sans KR"/>
                          <a:ea typeface="Noto Sans KR"/>
                          <a:cs typeface="Noto Sans KR"/>
                        </a:rPr>
                        <a:t>audio_out / Audio Device Out / Active</a:t>
                      </a:r>
                    </a:p>
                  </a:txBody>
                  <a:tcPr anchor="ctr">
                    <a:solidFill>
                      <a:srgbClr val="F7F6F2"/>
                    </a:solidFill>
                  </a:tcPr>
                </a:tc>
                <a:tc>
                  <a:txBody>
                    <a:bodyPr/>
                    <a:lstStyle/>
                    <a:p>
                      <a:pPr algn="l"/>
                      <a:r>
                        <a:rPr sz="1575" b="0">
                          <a:solidFill>
                            <a:srgbClr val="202633"/>
                          </a:solidFill>
                          <a:latin typeface="Noto Sans KR"/>
                          <a:ea typeface="Noto Sans KR"/>
                          <a:cs typeface="Noto Sans KR"/>
                        </a:rPr>
                        <a:t>파일에서는 Off</a:t>
                      </a:r>
                    </a:p>
                    <a:p>
                      <a:pPr algn="l"/>
                      <a:r>
                        <a:rPr sz="1575" b="0">
                          <a:solidFill>
                            <a:srgbClr val="202633"/>
                          </a:solidFill>
                          <a:latin typeface="Noto Sans KR"/>
                          <a:ea typeface="Noto Sans KR"/>
                          <a:cs typeface="Noto Sans KR"/>
                        </a:rPr>
                        <a:t>청취할 때 On</a:t>
                      </a:r>
                    </a:p>
                  </a:txBody>
                  <a:tcPr anchor="ctr">
                    <a:solidFill>
                      <a:srgbClr val="F7F6F2"/>
                    </a:solidFill>
                  </a:tcPr>
                </a:tc>
                <a:tc>
                  <a:txBody>
                    <a:bodyPr/>
                    <a:lstStyle/>
                    <a:p>
                      <a:pPr algn="l"/>
                      <a:r>
                        <a:rPr sz="1575" b="0">
                          <a:solidFill>
                            <a:srgbClr val="202633"/>
                          </a:solidFill>
                          <a:latin typeface="Noto Sans KR"/>
                          <a:ea typeface="Noto Sans KR"/>
                          <a:cs typeface="Noto Sans KR"/>
                        </a:rPr>
                        <a:t>장치로 오디오 보내기</a:t>
                      </a:r>
                    </a:p>
                  </a:txBody>
                  <a:tcPr anchor="ctr">
                    <a:solidFill>
                      <a:srgbClr val="F7F6F2"/>
                    </a:solidFill>
                  </a:tcPr>
                </a:tc>
                <a:extLst>
                  <a:ext uri="{0D108BD9-81ED-4DB2-BD59-A6C34878D82A}">
                    <a16:rowId xmlns:a16="http://schemas.microsoft.com/office/drawing/2014/main" val="10003"/>
                  </a:ext>
                </a:extLst>
              </a:tr>
              <a:tr h="571500">
                <a:tc>
                  <a:txBody>
                    <a:bodyPr/>
                    <a:lstStyle/>
                    <a:p>
                      <a:pPr algn="l"/>
                      <a:r>
                        <a:rPr sz="1575" b="0">
                          <a:solidFill>
                            <a:srgbClr val="202633"/>
                          </a:solidFill>
                          <a:latin typeface="Noto Sans KR"/>
                          <a:ea typeface="Noto Sans KR"/>
                          <a:cs typeface="Noto Sans KR"/>
                        </a:rPr>
                        <a:t>audio_out / Driver / Device</a:t>
                      </a:r>
                    </a:p>
                  </a:txBody>
                  <a:tcPr anchor="ctr">
                    <a:solidFill>
                      <a:srgbClr val="F7F6F2"/>
                    </a:solidFill>
                  </a:tcPr>
                </a:tc>
                <a:tc>
                  <a:txBody>
                    <a:bodyPr/>
                    <a:lstStyle/>
                    <a:p>
                      <a:pPr algn="l"/>
                      <a:r>
                        <a:rPr sz="1575" b="0">
                          <a:solidFill>
                            <a:srgbClr val="202633"/>
                          </a:solidFill>
                          <a:latin typeface="Noto Sans KR"/>
                          <a:ea typeface="Noto Sans KR"/>
                          <a:cs typeface="Noto Sans KR"/>
                        </a:rPr>
                        <a:t>Default / Default</a:t>
                      </a:r>
                    </a:p>
                  </a:txBody>
                  <a:tcPr anchor="ctr">
                    <a:solidFill>
                      <a:srgbClr val="F7F6F2"/>
                    </a:solidFill>
                  </a:tcPr>
                </a:tc>
                <a:tc>
                  <a:txBody>
                    <a:bodyPr/>
                    <a:lstStyle/>
                    <a:p>
                      <a:pPr algn="l"/>
                      <a:r>
                        <a:rPr sz="1575" b="0">
                          <a:solidFill>
                            <a:srgbClr val="202633"/>
                          </a:solidFill>
                          <a:latin typeface="Noto Sans KR"/>
                          <a:ea typeface="Noto Sans KR"/>
                          <a:cs typeface="Noto Sans KR"/>
                        </a:rPr>
                        <a:t>교실 출력 장치에 맞게 선택</a:t>
                      </a:r>
                    </a:p>
                  </a:txBody>
                  <a:tcPr anchor="ctr">
                    <a:solidFill>
                      <a:srgbClr val="F7F6F2"/>
                    </a:solidFill>
                  </a:tcPr>
                </a:tc>
                <a:extLst>
                  <a:ext uri="{0D108BD9-81ED-4DB2-BD59-A6C34878D82A}">
                    <a16:rowId xmlns:a16="http://schemas.microsoft.com/office/drawing/2014/main" val="10004"/>
                  </a:ext>
                </a:extLst>
              </a:tr>
              <a:tr h="571500">
                <a:tc>
                  <a:txBody>
                    <a:bodyPr/>
                    <a:lstStyle/>
                    <a:p>
                      <a:pPr algn="l"/>
                      <a:r>
                        <a:rPr sz="1575" b="0">
                          <a:solidFill>
                            <a:srgbClr val="202633"/>
                          </a:solidFill>
                          <a:latin typeface="Noto Sans KR"/>
                          <a:ea typeface="Noto Sans KR"/>
                          <a:cs typeface="Noto Sans KR"/>
                        </a:rPr>
                        <a:t>audio_out / Volume / Clamp Output</a:t>
                      </a:r>
                    </a:p>
                  </a:txBody>
                  <a:tcPr anchor="ctr">
                    <a:solidFill>
                      <a:srgbClr val="F7F6F2"/>
                    </a:solidFill>
                  </a:tcPr>
                </a:tc>
                <a:tc>
                  <a:txBody>
                    <a:bodyPr/>
                    <a:lstStyle/>
                    <a:p>
                      <a:pPr algn="l"/>
                      <a:r>
                        <a:rPr sz="1575" b="0">
                          <a:solidFill>
                            <a:srgbClr val="202633"/>
                          </a:solidFill>
                          <a:latin typeface="Noto Sans KR"/>
                          <a:ea typeface="Noto Sans KR"/>
                          <a:cs typeface="Noto Sans KR"/>
                        </a:rPr>
                        <a:t>1 / On</a:t>
                      </a:r>
                    </a:p>
                  </a:txBody>
                  <a:tcPr anchor="ctr">
                    <a:solidFill>
                      <a:srgbClr val="F7F6F2"/>
                    </a:solidFill>
                  </a:tcPr>
                </a:tc>
                <a:tc>
                  <a:txBody>
                    <a:bodyPr/>
                    <a:lstStyle/>
                    <a:p>
                      <a:pPr algn="l"/>
                      <a:r>
                        <a:rPr sz="1575" b="0">
                          <a:solidFill>
                            <a:srgbClr val="202633"/>
                          </a:solidFill>
                          <a:latin typeface="Noto Sans KR"/>
                          <a:ea typeface="Noto Sans KR"/>
                          <a:cs typeface="Noto Sans KR"/>
                        </a:rPr>
                        <a:t>출력 배율 유지 / 범위 제한</a:t>
                      </a:r>
                    </a:p>
                  </a:txBody>
                  <a:tcPr anchor="ctr">
                    <a:solidFill>
                      <a:srgbClr val="F7F6F2"/>
                    </a:solidFill>
                  </a:tcPr>
                </a:tc>
                <a:extLst>
                  <a:ext uri="{0D108BD9-81ED-4DB2-BD59-A6C34878D82A}">
                    <a16:rowId xmlns:a16="http://schemas.microsoft.com/office/drawing/2014/main" val="10005"/>
                  </a:ext>
                </a:extLst>
              </a:tr>
              <a:tr h="571500">
                <a:tc>
                  <a:txBody>
                    <a:bodyPr/>
                    <a:lstStyle/>
                    <a:p>
                      <a:pPr algn="l"/>
                      <a:r>
                        <a:rPr sz="1575" b="0">
                          <a:solidFill>
                            <a:srgbClr val="202633"/>
                          </a:solidFill>
                          <a:latin typeface="Noto Sans KR"/>
                          <a:ea typeface="Noto Sans KR"/>
                          <a:cs typeface="Noto Sans KR"/>
                        </a:rPr>
                        <a:t>연결 확인</a:t>
                      </a:r>
                    </a:p>
                  </a:txBody>
                  <a:tcPr anchor="ctr">
                    <a:solidFill>
                      <a:srgbClr val="F7F6F2"/>
                    </a:solidFill>
                  </a:tcPr>
                </a:tc>
                <a:tc>
                  <a:txBody>
                    <a:bodyPr/>
                    <a:lstStyle/>
                    <a:p>
                      <a:pPr algn="l"/>
                      <a:r>
                        <a:rPr sz="1575" b="0">
                          <a:solidFill>
                            <a:srgbClr val="202633"/>
                          </a:solidFill>
                          <a:latin typeface="Noto Sans KR"/>
                          <a:ea typeface="Noto Sans KR"/>
                          <a:cs typeface="Noto Sans KR"/>
                        </a:rPr>
                        <a:t>volume → speaker_level</a:t>
                      </a:r>
                    </a:p>
                    <a:p>
                      <a:pPr algn="l"/>
                      <a:r>
                        <a:rPr sz="1575" b="0">
                          <a:solidFill>
                            <a:srgbClr val="202633"/>
                          </a:solidFill>
                          <a:latin typeface="Noto Sans KR"/>
                          <a:ea typeface="Noto Sans KR"/>
                          <a:cs typeface="Noto Sans KR"/>
                        </a:rPr>
                        <a:t>→ audio_out</a:t>
                      </a:r>
                    </a:p>
                  </a:txBody>
                  <a:tcPr anchor="ctr">
                    <a:solidFill>
                      <a:srgbClr val="F7F6F2"/>
                    </a:solidFill>
                  </a:tcPr>
                </a:tc>
                <a:tc>
                  <a:txBody>
                    <a:bodyPr/>
                    <a:lstStyle/>
                    <a:p>
                      <a:pPr algn="l"/>
                      <a:r>
                        <a:rPr sz="1575" b="0">
                          <a:solidFill>
                            <a:srgbClr val="202633"/>
                          </a:solidFill>
                          <a:latin typeface="Noto Sans KR"/>
                          <a:ea typeface="Noto Sans KR"/>
                          <a:cs typeface="Noto Sans KR"/>
                        </a:rPr>
                        <a:t>rms는 volume에서 따로 분기</a:t>
                      </a:r>
                    </a:p>
                  </a:txBody>
                  <a:tcPr anchor="ctr">
                    <a:solidFill>
                      <a:srgbClr val="F7F6F2"/>
                    </a:solidFill>
                  </a:tcPr>
                </a:tc>
                <a:extLst>
                  <a:ext uri="{0D108BD9-81ED-4DB2-BD59-A6C34878D82A}">
                    <a16:rowId xmlns:a16="http://schemas.microsoft.com/office/drawing/2014/main" val="10006"/>
                  </a:ext>
                </a:extLst>
              </a:tr>
            </a:tbl>
          </a:graphicData>
        </a:graphic>
      </p:graphicFrame>
      <p:sp>
        <p:nvSpPr>
          <p:cNvPr id="7" name="직사각형 6">
            <a:extLst>
              <a:ext uri="{FF2B5EF4-FFF2-40B4-BE49-F238E27FC236}">
                <a16:creationId xmlns:a16="http://schemas.microsoft.com/office/drawing/2014/main" id="{AC13DAA4-08E3-452E-B5E8-A18AF8DCE3F1}"/>
              </a:ext>
            </a:extLst>
          </p:cNvPr>
          <p:cNvSpPr>
            <a:spLocks noGrp="1"/>
          </p:cNvSpPr>
          <p:nvPr/>
        </p:nvSpPr>
        <p:spPr>
          <a:xfrm>
            <a:off x="495300" y="6038850"/>
            <a:ext cx="11201400" cy="400050"/>
          </a:xfrm>
          <a:prstGeom prst="rect">
            <a:avLst/>
          </a:prstGeom>
          <a:noFill/>
          <a:ln w="0">
            <a:noFill/>
          </a:ln>
        </p:spPr>
        <p:txBody>
          <a:bodyPr lIns="0" tIns="0" rIns="0" bIns="0" anchor="ctr">
            <a:noAutofit/>
          </a:bodyPr>
          <a:lstStyle/>
          <a:p>
            <a:pPr algn="l">
              <a:defRPr sz="1725" b="0">
                <a:solidFill>
                  <a:srgbClr val="645CE6"/>
                </a:solidFill>
                <a:latin typeface="Noto Sans KR"/>
                <a:ea typeface="Noto Sans KR"/>
                <a:cs typeface="Noto Sans KR"/>
              </a:defRPr>
            </a:pPr>
            <a:r>
              <a:rPr sz="1725" b="0">
                <a:solidFill>
                  <a:srgbClr val="645CE6"/>
                </a:solidFill>
                <a:latin typeface="Noto Sans KR"/>
                <a:ea typeface="Noto Sans KR"/>
                <a:cs typeface="Noto Sans KR"/>
              </a:rPr>
              <a:t>장치를 바꾼 뒤에는 낮은 음량에서 청취 상태를 확인합니다.</a:t>
            </a:r>
          </a:p>
        </p:txBody>
      </p:sp>
    </p:spTree>
    <p:extLst>
      <p:ext uri="{BB962C8B-B14F-4D97-AF65-F5344CB8AC3E}">
        <p14:creationId xmlns:p14="http://schemas.microsoft.com/office/powerpoint/2010/main" val="406861597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직사각형 7">
            <a:extLst>
              <a:ext uri="{FF2B5EF4-FFF2-40B4-BE49-F238E27FC236}">
                <a16:creationId xmlns:a16="http://schemas.microsoft.com/office/drawing/2014/main" id="{0AC43430-1320-4F0C-BA73-00C76EC6C18D}"/>
              </a:ext>
            </a:extLst>
          </p:cNvPr>
          <p:cNvSpPr>
            <a:spLocks noGrp="1"/>
          </p:cNvSpPr>
          <p:nvPr/>
        </p:nvSpPr>
        <p:spPr>
          <a:xfrm>
            <a:off x="495300" y="209550"/>
            <a:ext cx="6500000" cy="266700"/>
          </a:xfrm>
          <a:prstGeom prst="rect">
            <a:avLst/>
          </a:prstGeom>
          <a:noFill/>
          <a:ln w="0">
            <a:noFill/>
          </a:ln>
        </p:spPr>
        <p:txBody>
          <a:bodyPr lIns="0" tIns="0" rIns="0" bIns="0" anchor="ctr">
            <a:noAutofit/>
          </a:bodyPr>
          <a:lstStyle/>
          <a:p>
            <a:pPr algn="l">
              <a:defRPr sz="1350" b="0">
                <a:solidFill>
                  <a:srgbClr val="645CE6"/>
                </a:solidFill>
                <a:latin typeface="Noto Sans KR"/>
                <a:ea typeface="Noto Sans KR"/>
                <a:cs typeface="Noto Sans KR"/>
              </a:defRPr>
            </a:pPr>
            <a:r>
              <a:rPr sz="1350" b="0">
                <a:solidFill>
                  <a:srgbClr val="645CE6"/>
                </a:solidFill>
                <a:latin typeface="Noto Sans KR"/>
                <a:ea typeface="Noto Sans KR"/>
                <a:cs typeface="Noto Sans KR"/>
              </a:rPr>
              <a:t>W03 / 설정 참고</a:t>
            </a:r>
          </a:p>
        </p:txBody>
      </p:sp>
      <p:sp>
        <p:nvSpPr>
          <p:cNvPr id="2" name="직사각형 1">
            <a:extLst>
              <a:ext uri="{FF2B5EF4-FFF2-40B4-BE49-F238E27FC236}">
                <a16:creationId xmlns:a16="http://schemas.microsoft.com/office/drawing/2014/main" id="{7D5F8C35-0960-49F1-A9B4-EBE8A250E1C6}"/>
              </a:ext>
            </a:extLst>
          </p:cNvPr>
          <p:cNvSpPr>
            <a:spLocks noGrp="1"/>
          </p:cNvSpPr>
          <p:nvPr/>
        </p:nvSpPr>
        <p:spPr>
          <a:xfrm>
            <a:off x="495300" y="619125"/>
            <a:ext cx="11201400" cy="600075"/>
          </a:xfrm>
          <a:prstGeom prst="rect">
            <a:avLst/>
          </a:prstGeom>
          <a:noFill/>
          <a:ln w="0">
            <a:noFill/>
          </a:ln>
        </p:spPr>
        <p:txBody>
          <a:bodyPr lIns="0" tIns="0" rIns="0" bIns="0" anchor="ctr">
            <a:noAutofit/>
          </a:bodyPr>
          <a:lstStyle/>
          <a:p>
            <a:pPr algn="l">
              <a:defRPr sz="2850" b="1">
                <a:solidFill>
                  <a:srgbClr val="202633"/>
                </a:solidFill>
                <a:latin typeface="Noto Sans KR"/>
                <a:ea typeface="Noto Sans KR"/>
                <a:cs typeface="Noto Sans KR"/>
              </a:defRPr>
            </a:pPr>
            <a:r>
              <a:rPr sz="2850" b="1">
                <a:solidFill>
                  <a:srgbClr val="202633"/>
                </a:solidFill>
                <a:latin typeface="Noto Sans KR"/>
                <a:ea typeface="Noto Sans KR"/>
                <a:cs typeface="Noto Sans KR"/>
              </a:rPr>
              <a:t>mask · Circle TOP 설정값</a:t>
            </a:r>
          </a:p>
        </p:txBody>
      </p:sp>
      <p:sp>
        <p:nvSpPr>
          <p:cNvPr id="3" name="직사각형 2">
            <a:extLst>
              <a:ext uri="{FF2B5EF4-FFF2-40B4-BE49-F238E27FC236}">
                <a16:creationId xmlns:a16="http://schemas.microsoft.com/office/drawing/2014/main" id="{E5E10373-7D29-4D54-90DD-C475BE044CB9}"/>
              </a:ext>
            </a:extLst>
          </p:cNvPr>
          <p:cNvSpPr>
            <a:spLocks noGrp="1"/>
          </p:cNvSpPr>
          <p:nvPr/>
        </p:nvSpPr>
        <p:spPr>
          <a:xfrm>
            <a:off x="495300" y="1257300"/>
            <a:ext cx="11201400" cy="361950"/>
          </a:xfrm>
          <a:prstGeom prst="rect">
            <a:avLst/>
          </a:prstGeom>
          <a:noFill/>
          <a:ln w="0">
            <a:noFill/>
          </a:ln>
        </p:spPr>
        <p:txBody>
          <a:bodyPr lIns="0" tIns="0" rIns="0" bIns="0" anchor="ctr">
            <a:noAutofit/>
          </a:bodyPr>
          <a:lstStyle/>
          <a:p>
            <a:pPr algn="l">
              <a:defRPr sz="1650" b="0">
                <a:solidFill>
                  <a:srgbClr val="626B76"/>
                </a:solidFill>
                <a:latin typeface="Noto Sans KR"/>
                <a:ea typeface="Noto Sans KR"/>
                <a:cs typeface="Noto Sans KR"/>
              </a:defRPr>
            </a:pPr>
            <a:r>
              <a:rPr sz="1650" b="0">
                <a:solidFill>
                  <a:srgbClr val="626B76"/>
                </a:solidFill>
                <a:latin typeface="Noto Sans KR"/>
                <a:ea typeface="Noto Sans KR"/>
                <a:cs typeface="Noto Sans KR"/>
              </a:rPr>
              <a:t>Circle 페이지에서 영역과 경계, 색을 설정합니다</a:t>
            </a:r>
          </a:p>
        </p:txBody>
      </p:sp>
      <p:sp>
        <p:nvSpPr>
          <p:cNvPr id="4" name="직사각형 3">
            <a:extLst>
              <a:ext uri="{FF2B5EF4-FFF2-40B4-BE49-F238E27FC236}">
                <a16:creationId xmlns:a16="http://schemas.microsoft.com/office/drawing/2014/main" id="{23C7E44A-F477-4971-8699-A6978D4F4C88}"/>
              </a:ext>
            </a:extLst>
          </p:cNvPr>
          <p:cNvSpPr>
            <a:spLocks noGrp="1"/>
          </p:cNvSpPr>
          <p:nvPr/>
        </p:nvSpPr>
        <p:spPr>
          <a:xfrm>
            <a:off x="495300" y="6515100"/>
            <a:ext cx="10382250" cy="219075"/>
          </a:xfrm>
          <a:prstGeom prst="rect">
            <a:avLst/>
          </a:prstGeom>
          <a:noFill/>
          <a:ln w="0">
            <a:noFill/>
          </a:ln>
        </p:spPr>
        <p:txBody>
          <a:bodyPr lIns="0" tIns="0" rIns="0" bIns="0" anchor="ctr">
            <a:noAutofit/>
          </a:bodyPr>
          <a:lstStyle/>
          <a:p>
            <a:pPr algn="l">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단국대학교 · TouchDesigner 3주차 · 초보용 물결</a:t>
            </a:r>
          </a:p>
        </p:txBody>
      </p:sp>
      <p:sp>
        <p:nvSpPr>
          <p:cNvPr id="5" name="직사각형 4">
            <a:extLst>
              <a:ext uri="{FF2B5EF4-FFF2-40B4-BE49-F238E27FC236}">
                <a16:creationId xmlns:a16="http://schemas.microsoft.com/office/drawing/2014/main" id="{E216DDF6-3036-44F1-B900-9E917C28C8E7}"/>
              </a:ext>
            </a:extLst>
          </p:cNvPr>
          <p:cNvSpPr>
            <a:spLocks noGrp="1"/>
          </p:cNvSpPr>
          <p:nvPr/>
        </p:nvSpPr>
        <p:spPr>
          <a:xfrm>
            <a:off x="11049000" y="6515100"/>
            <a:ext cx="647700" cy="219075"/>
          </a:xfrm>
          <a:prstGeom prst="rect">
            <a:avLst/>
          </a:prstGeom>
          <a:noFill/>
          <a:ln w="0">
            <a:noFill/>
          </a:ln>
        </p:spPr>
        <p:txBody>
          <a:bodyPr lIns="0" tIns="0" rIns="0" bIns="0" anchor="ctr">
            <a:noAutofit/>
          </a:bodyPr>
          <a:lstStyle/>
          <a:p>
            <a:pPr algn="r">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38</a:t>
            </a:r>
          </a:p>
        </p:txBody>
      </p:sp>
      <p:graphicFrame>
        <p:nvGraphicFramePr>
          <p:cNvPr id="13" name="표 12"/>
          <p:cNvGraphicFramePr/>
          <p:nvPr/>
        </p:nvGraphicFramePr>
        <p:xfrm>
          <a:off x="495300" y="1809750"/>
          <a:ext cx="11201400" cy="4000500"/>
        </p:xfrm>
        <a:graphic>
          <a:graphicData uri="http://schemas.openxmlformats.org/drawingml/2006/table">
            <a:tbl>
              <a:tblPr/>
              <a:tblGrid>
                <a:gridCol w="4095750">
                  <a:extLst>
                    <a:ext uri="{9D8B030D-6E8A-4147-A177-3AD203B41FA5}">
                      <a16:colId xmlns:a16="http://schemas.microsoft.com/office/drawing/2014/main" val="20000"/>
                    </a:ext>
                  </a:extLst>
                </a:gridCol>
                <a:gridCol w="2857500">
                  <a:extLst>
                    <a:ext uri="{9D8B030D-6E8A-4147-A177-3AD203B41FA5}">
                      <a16:colId xmlns:a16="http://schemas.microsoft.com/office/drawing/2014/main" val="20001"/>
                    </a:ext>
                  </a:extLst>
                </a:gridCol>
                <a:gridCol w="4248150">
                  <a:extLst>
                    <a:ext uri="{9D8B030D-6E8A-4147-A177-3AD203B41FA5}">
                      <a16:colId xmlns:a16="http://schemas.microsoft.com/office/drawing/2014/main" val="20002"/>
                    </a:ext>
                  </a:extLst>
                </a:gridCol>
              </a:tblGrid>
              <a:tr h="500063">
                <a:tc>
                  <a:txBody>
                    <a:bodyPr/>
                    <a:lstStyle/>
                    <a:p>
                      <a:pPr algn="l"/>
                      <a:r>
                        <a:rPr sz="1575" b="1">
                          <a:solidFill>
                            <a:srgbClr val="645CE6"/>
                          </a:solidFill>
                          <a:latin typeface="Noto Sans KR"/>
                          <a:ea typeface="Noto Sans KR"/>
                          <a:cs typeface="Noto Sans KR"/>
                        </a:rPr>
                        <a:t>노드 / 페이지 / 파라미터</a:t>
                      </a:r>
                    </a:p>
                  </a:txBody>
                  <a:tcPr anchor="ctr">
                    <a:solidFill>
                      <a:srgbClr val="EBE9FA"/>
                    </a:solidFill>
                  </a:tcPr>
                </a:tc>
                <a:tc>
                  <a:txBody>
                    <a:bodyPr/>
                    <a:lstStyle/>
                    <a:p>
                      <a:pPr algn="l"/>
                      <a:r>
                        <a:rPr sz="1575" b="1">
                          <a:solidFill>
                            <a:srgbClr val="645CE6"/>
                          </a:solidFill>
                          <a:latin typeface="Noto Sans KR"/>
                          <a:ea typeface="Noto Sans KR"/>
                          <a:cs typeface="Noto Sans KR"/>
                        </a:rPr>
                        <a:t>입력값</a:t>
                      </a:r>
                    </a:p>
                  </a:txBody>
                  <a:tcPr anchor="ctr">
                    <a:solidFill>
                      <a:srgbClr val="EBE9FA"/>
                    </a:solidFill>
                  </a:tcPr>
                </a:tc>
                <a:tc>
                  <a:txBody>
                    <a:bodyPr/>
                    <a:lstStyle/>
                    <a:p>
                      <a:pPr algn="l"/>
                      <a:r>
                        <a:rPr sz="1575" b="1">
                          <a:solidFill>
                            <a:srgbClr val="645CE6"/>
                          </a:solidFill>
                          <a:latin typeface="Noto Sans KR"/>
                          <a:ea typeface="Noto Sans KR"/>
                          <a:cs typeface="Noto Sans KR"/>
                        </a:rPr>
                        <a:t>이 값의 역할</a:t>
                      </a:r>
                    </a:p>
                  </a:txBody>
                  <a:tcPr anchor="ctr">
                    <a:solidFill>
                      <a:srgbClr val="EBE9FA"/>
                    </a:solidFill>
                  </a:tcPr>
                </a:tc>
                <a:extLst>
                  <a:ext uri="{0D108BD9-81ED-4DB2-BD59-A6C34878D82A}">
                    <a16:rowId xmlns:a16="http://schemas.microsoft.com/office/drawing/2014/main" val="10000"/>
                  </a:ext>
                </a:extLst>
              </a:tr>
              <a:tr h="500063">
                <a:tc>
                  <a:txBody>
                    <a:bodyPr/>
                    <a:lstStyle/>
                    <a:p>
                      <a:pPr algn="l"/>
                      <a:r>
                        <a:rPr sz="1575" b="0">
                          <a:solidFill>
                            <a:srgbClr val="202633"/>
                          </a:solidFill>
                          <a:latin typeface="Noto Sans KR"/>
                          <a:ea typeface="Noto Sans KR"/>
                          <a:cs typeface="Noto Sans KR"/>
                        </a:rPr>
                        <a:t>Circle / Radius X, Y</a:t>
                      </a:r>
                    </a:p>
                  </a:txBody>
                  <a:tcPr anchor="ctr">
                    <a:solidFill>
                      <a:srgbClr val="F7F6F2"/>
                    </a:solidFill>
                  </a:tcPr>
                </a:tc>
                <a:tc>
                  <a:txBody>
                    <a:bodyPr/>
                    <a:lstStyle/>
                    <a:p>
                      <a:pPr algn="l"/>
                      <a:r>
                        <a:rPr sz="1575" b="0">
                          <a:solidFill>
                            <a:srgbClr val="202633"/>
                          </a:solidFill>
                          <a:latin typeface="Noto Sans KR"/>
                          <a:ea typeface="Noto Sans KR"/>
                          <a:cs typeface="Noto Sans KR"/>
                        </a:rPr>
                        <a:t>0.37 / 0.37</a:t>
                      </a:r>
                    </a:p>
                  </a:txBody>
                  <a:tcPr anchor="ctr">
                    <a:solidFill>
                      <a:srgbClr val="F7F6F2"/>
                    </a:solidFill>
                  </a:tcPr>
                </a:tc>
                <a:tc>
                  <a:txBody>
                    <a:bodyPr/>
                    <a:lstStyle/>
                    <a:p>
                      <a:pPr algn="l"/>
                      <a:r>
                        <a:rPr sz="1575" b="0">
                          <a:solidFill>
                            <a:srgbClr val="202633"/>
                          </a:solidFill>
                          <a:latin typeface="Noto Sans KR"/>
                          <a:ea typeface="Noto Sans KR"/>
                          <a:cs typeface="Noto Sans KR"/>
                        </a:rPr>
                        <a:t>물결을 남길 원의 범위</a:t>
                      </a:r>
                    </a:p>
                  </a:txBody>
                  <a:tcPr anchor="ctr">
                    <a:solidFill>
                      <a:srgbClr val="F7F6F2"/>
                    </a:solidFill>
                  </a:tcPr>
                </a:tc>
                <a:extLst>
                  <a:ext uri="{0D108BD9-81ED-4DB2-BD59-A6C34878D82A}">
                    <a16:rowId xmlns:a16="http://schemas.microsoft.com/office/drawing/2014/main" val="10001"/>
                  </a:ext>
                </a:extLst>
              </a:tr>
              <a:tr h="500063">
                <a:tc>
                  <a:txBody>
                    <a:bodyPr/>
                    <a:lstStyle/>
                    <a:p>
                      <a:pPr algn="l"/>
                      <a:r>
                        <a:rPr sz="1575" b="0">
                          <a:solidFill>
                            <a:srgbClr val="202633"/>
                          </a:solidFill>
                          <a:latin typeface="Noto Sans KR"/>
                          <a:ea typeface="Noto Sans KR"/>
                          <a:cs typeface="Noto Sans KR"/>
                        </a:rPr>
                        <a:t>Circle / Radius Unit</a:t>
                      </a:r>
                    </a:p>
                  </a:txBody>
                  <a:tcPr anchor="ctr">
                    <a:solidFill>
                      <a:srgbClr val="F7F6F2"/>
                    </a:solidFill>
                  </a:tcPr>
                </a:tc>
                <a:tc>
                  <a:txBody>
                    <a:bodyPr/>
                    <a:lstStyle/>
                    <a:p>
                      <a:pPr algn="l"/>
                      <a:r>
                        <a:rPr sz="1575" b="0">
                          <a:solidFill>
                            <a:srgbClr val="202633"/>
                          </a:solidFill>
                          <a:latin typeface="Noto Sans KR"/>
                          <a:ea typeface="Noto Sans KR"/>
                          <a:cs typeface="Noto Sans KR"/>
                        </a:rPr>
                        <a:t>A (Fraction Aspect)</a:t>
                      </a:r>
                    </a:p>
                  </a:txBody>
                  <a:tcPr anchor="ctr">
                    <a:solidFill>
                      <a:srgbClr val="F7F6F2"/>
                    </a:solidFill>
                  </a:tcPr>
                </a:tc>
                <a:tc>
                  <a:txBody>
                    <a:bodyPr/>
                    <a:lstStyle/>
                    <a:p>
                      <a:pPr algn="l"/>
                      <a:r>
                        <a:rPr sz="1575" b="0">
                          <a:solidFill>
                            <a:srgbClr val="202633"/>
                          </a:solidFill>
                          <a:latin typeface="Noto Sans KR"/>
                          <a:ea typeface="Noto Sans KR"/>
                          <a:cs typeface="Noto Sans KR"/>
                        </a:rPr>
                        <a:t>화면 비율을 고려한 반지름</a:t>
                      </a:r>
                    </a:p>
                  </a:txBody>
                  <a:tcPr anchor="ctr">
                    <a:solidFill>
                      <a:srgbClr val="F7F6F2"/>
                    </a:solidFill>
                  </a:tcPr>
                </a:tc>
                <a:extLst>
                  <a:ext uri="{0D108BD9-81ED-4DB2-BD59-A6C34878D82A}">
                    <a16:rowId xmlns:a16="http://schemas.microsoft.com/office/drawing/2014/main" val="10002"/>
                  </a:ext>
                </a:extLst>
              </a:tr>
              <a:tr h="500063">
                <a:tc>
                  <a:txBody>
                    <a:bodyPr/>
                    <a:lstStyle/>
                    <a:p>
                      <a:pPr algn="l"/>
                      <a:r>
                        <a:rPr sz="1575" b="0">
                          <a:solidFill>
                            <a:srgbClr val="202633"/>
                          </a:solidFill>
                          <a:latin typeface="Noto Sans KR"/>
                          <a:ea typeface="Noto Sans KR"/>
                          <a:cs typeface="Noto Sans KR"/>
                        </a:rPr>
                        <a:t>Circle / Center X, Y</a:t>
                      </a:r>
                    </a:p>
                  </a:txBody>
                  <a:tcPr anchor="ctr">
                    <a:solidFill>
                      <a:srgbClr val="F7F6F2"/>
                    </a:solidFill>
                  </a:tcPr>
                </a:tc>
                <a:tc>
                  <a:txBody>
                    <a:bodyPr/>
                    <a:lstStyle/>
                    <a:p>
                      <a:pPr algn="l"/>
                      <a:r>
                        <a:rPr sz="1575" b="0">
                          <a:solidFill>
                            <a:srgbClr val="202633"/>
                          </a:solidFill>
                          <a:latin typeface="Noto Sans KR"/>
                          <a:ea typeface="Noto Sans KR"/>
                          <a:cs typeface="Noto Sans KR"/>
                        </a:rPr>
                        <a:t>0 / 0</a:t>
                      </a:r>
                    </a:p>
                  </a:txBody>
                  <a:tcPr anchor="ctr">
                    <a:solidFill>
                      <a:srgbClr val="F7F6F2"/>
                    </a:solidFill>
                  </a:tcPr>
                </a:tc>
                <a:tc>
                  <a:txBody>
                    <a:bodyPr/>
                    <a:lstStyle/>
                    <a:p>
                      <a:pPr algn="l"/>
                      <a:r>
                        <a:rPr sz="1575" b="0">
                          <a:solidFill>
                            <a:srgbClr val="202633"/>
                          </a:solidFill>
                          <a:latin typeface="Noto Sans KR"/>
                          <a:ea typeface="Noto Sans KR"/>
                          <a:cs typeface="Noto Sans KR"/>
                        </a:rPr>
                        <a:t>현재 기준 중심 위치</a:t>
                      </a:r>
                    </a:p>
                  </a:txBody>
                  <a:tcPr anchor="ctr">
                    <a:solidFill>
                      <a:srgbClr val="F7F6F2"/>
                    </a:solidFill>
                  </a:tcPr>
                </a:tc>
                <a:extLst>
                  <a:ext uri="{0D108BD9-81ED-4DB2-BD59-A6C34878D82A}">
                    <a16:rowId xmlns:a16="http://schemas.microsoft.com/office/drawing/2014/main" val="10003"/>
                  </a:ext>
                </a:extLst>
              </a:tr>
              <a:tr h="500063">
                <a:tc>
                  <a:txBody>
                    <a:bodyPr/>
                    <a:lstStyle/>
                    <a:p>
                      <a:pPr algn="l"/>
                      <a:r>
                        <a:rPr sz="1575" b="0">
                          <a:solidFill>
                            <a:srgbClr val="202633"/>
                          </a:solidFill>
                          <a:latin typeface="Noto Sans KR"/>
                          <a:ea typeface="Noto Sans KR"/>
                          <a:cs typeface="Noto Sans KR"/>
                        </a:rPr>
                        <a:t>Circle / Softness / Unit</a:t>
                      </a:r>
                    </a:p>
                  </a:txBody>
                  <a:tcPr anchor="ctr">
                    <a:solidFill>
                      <a:srgbClr val="F7F6F2"/>
                    </a:solidFill>
                  </a:tcPr>
                </a:tc>
                <a:tc>
                  <a:txBody>
                    <a:bodyPr/>
                    <a:lstStyle/>
                    <a:p>
                      <a:pPr algn="l"/>
                      <a:r>
                        <a:rPr sz="1575" b="0">
                          <a:solidFill>
                            <a:srgbClr val="202633"/>
                          </a:solidFill>
                          <a:latin typeface="Noto Sans KR"/>
                          <a:ea typeface="Noto Sans KR"/>
                          <a:cs typeface="Noto Sans KR"/>
                        </a:rPr>
                        <a:t>0.28 / F (Fraction)</a:t>
                      </a:r>
                    </a:p>
                  </a:txBody>
                  <a:tcPr anchor="ctr">
                    <a:solidFill>
                      <a:srgbClr val="F7F6F2"/>
                    </a:solidFill>
                  </a:tcPr>
                </a:tc>
                <a:tc>
                  <a:txBody>
                    <a:bodyPr/>
                    <a:lstStyle/>
                    <a:p>
                      <a:pPr algn="l"/>
                      <a:r>
                        <a:rPr sz="1575" b="0">
                          <a:solidFill>
                            <a:srgbClr val="202633"/>
                          </a:solidFill>
                          <a:latin typeface="Noto Sans KR"/>
                          <a:ea typeface="Noto Sans KR"/>
                          <a:cs typeface="Noto Sans KR"/>
                        </a:rPr>
                        <a:t>경계에서 높이가 서서히 줄어듦</a:t>
                      </a:r>
                    </a:p>
                  </a:txBody>
                  <a:tcPr anchor="ctr">
                    <a:solidFill>
                      <a:srgbClr val="F7F6F2"/>
                    </a:solidFill>
                  </a:tcPr>
                </a:tc>
                <a:extLst>
                  <a:ext uri="{0D108BD9-81ED-4DB2-BD59-A6C34878D82A}">
                    <a16:rowId xmlns:a16="http://schemas.microsoft.com/office/drawing/2014/main" val="10004"/>
                  </a:ext>
                </a:extLst>
              </a:tr>
              <a:tr h="500063">
                <a:tc>
                  <a:txBody>
                    <a:bodyPr/>
                    <a:lstStyle/>
                    <a:p>
                      <a:pPr algn="l"/>
                      <a:r>
                        <a:rPr sz="1575" b="0">
                          <a:solidFill>
                            <a:srgbClr val="202633"/>
                          </a:solidFill>
                          <a:latin typeface="Noto Sans KR"/>
                          <a:ea typeface="Noto Sans KR"/>
                          <a:cs typeface="Noto Sans KR"/>
                        </a:rPr>
                        <a:t>Circle / Fill Color, Alpha</a:t>
                      </a:r>
                    </a:p>
                  </a:txBody>
                  <a:tcPr anchor="ctr">
                    <a:solidFill>
                      <a:srgbClr val="F7F6F2"/>
                    </a:solidFill>
                  </a:tcPr>
                </a:tc>
                <a:tc>
                  <a:txBody>
                    <a:bodyPr/>
                    <a:lstStyle/>
                    <a:p>
                      <a:pPr algn="l"/>
                      <a:r>
                        <a:rPr sz="1575" b="0">
                          <a:solidFill>
                            <a:srgbClr val="202633"/>
                          </a:solidFill>
                          <a:latin typeface="Noto Sans KR"/>
                          <a:ea typeface="Noto Sans KR"/>
                          <a:cs typeface="Noto Sans KR"/>
                        </a:rPr>
                        <a:t>RGB 1, 1, 1 / Alpha 1</a:t>
                      </a:r>
                    </a:p>
                  </a:txBody>
                  <a:tcPr anchor="ctr">
                    <a:solidFill>
                      <a:srgbClr val="F7F6F2"/>
                    </a:solidFill>
                  </a:tcPr>
                </a:tc>
                <a:tc>
                  <a:txBody>
                    <a:bodyPr/>
                    <a:lstStyle/>
                    <a:p>
                      <a:pPr algn="l"/>
                      <a:r>
                        <a:rPr sz="1575" b="0">
                          <a:solidFill>
                            <a:srgbClr val="202633"/>
                          </a:solidFill>
                          <a:latin typeface="Noto Sans KR"/>
                          <a:ea typeface="Noto Sans KR"/>
                          <a:cs typeface="Noto Sans KR"/>
                        </a:rPr>
                        <a:t>흰 영역은 곱할 값을 유지</a:t>
                      </a:r>
                    </a:p>
                  </a:txBody>
                  <a:tcPr anchor="ctr">
                    <a:solidFill>
                      <a:srgbClr val="F7F6F2"/>
                    </a:solidFill>
                  </a:tcPr>
                </a:tc>
                <a:extLst>
                  <a:ext uri="{0D108BD9-81ED-4DB2-BD59-A6C34878D82A}">
                    <a16:rowId xmlns:a16="http://schemas.microsoft.com/office/drawing/2014/main" val="10005"/>
                  </a:ext>
                </a:extLst>
              </a:tr>
              <a:tr h="500063">
                <a:tc>
                  <a:txBody>
                    <a:bodyPr/>
                    <a:lstStyle/>
                    <a:p>
                      <a:pPr algn="l"/>
                      <a:r>
                        <a:rPr sz="1575" b="0">
                          <a:solidFill>
                            <a:srgbClr val="202633"/>
                          </a:solidFill>
                          <a:latin typeface="Noto Sans KR"/>
                          <a:ea typeface="Noto Sans KR"/>
                          <a:cs typeface="Noto Sans KR"/>
                        </a:rPr>
                        <a:t>Circle / Background Color, Alpha</a:t>
                      </a:r>
                    </a:p>
                  </a:txBody>
                  <a:tcPr anchor="ctr">
                    <a:solidFill>
                      <a:srgbClr val="F7F6F2"/>
                    </a:solidFill>
                  </a:tcPr>
                </a:tc>
                <a:tc>
                  <a:txBody>
                    <a:bodyPr/>
                    <a:lstStyle/>
                    <a:p>
                      <a:pPr algn="l"/>
                      <a:r>
                        <a:rPr sz="1575" b="0">
                          <a:solidFill>
                            <a:srgbClr val="202633"/>
                          </a:solidFill>
                          <a:latin typeface="Noto Sans KR"/>
                          <a:ea typeface="Noto Sans KR"/>
                          <a:cs typeface="Noto Sans KR"/>
                        </a:rPr>
                        <a:t>RGB 0, 0, 0 / Alpha 1</a:t>
                      </a:r>
                    </a:p>
                  </a:txBody>
                  <a:tcPr anchor="ctr">
                    <a:solidFill>
                      <a:srgbClr val="F7F6F2"/>
                    </a:solidFill>
                  </a:tcPr>
                </a:tc>
                <a:tc>
                  <a:txBody>
                    <a:bodyPr/>
                    <a:lstStyle/>
                    <a:p>
                      <a:pPr algn="l"/>
                      <a:r>
                        <a:rPr sz="1575" b="0">
                          <a:solidFill>
                            <a:srgbClr val="202633"/>
                          </a:solidFill>
                          <a:latin typeface="Noto Sans KR"/>
                          <a:ea typeface="Noto Sans KR"/>
                          <a:cs typeface="Noto Sans KR"/>
                        </a:rPr>
                        <a:t>검정 영역은 높이값0으로 제한</a:t>
                      </a:r>
                    </a:p>
                  </a:txBody>
                  <a:tcPr anchor="ctr">
                    <a:solidFill>
                      <a:srgbClr val="F7F6F2"/>
                    </a:solidFill>
                  </a:tcPr>
                </a:tc>
                <a:extLst>
                  <a:ext uri="{0D108BD9-81ED-4DB2-BD59-A6C34878D82A}">
                    <a16:rowId xmlns:a16="http://schemas.microsoft.com/office/drawing/2014/main" val="10006"/>
                  </a:ext>
                </a:extLst>
              </a:tr>
              <a:tr h="500063">
                <a:tc>
                  <a:txBody>
                    <a:bodyPr/>
                    <a:lstStyle/>
                    <a:p>
                      <a:pPr algn="l"/>
                      <a:r>
                        <a:rPr sz="1575" b="0">
                          <a:solidFill>
                            <a:srgbClr val="202633"/>
                          </a:solidFill>
                          <a:latin typeface="Noto Sans KR"/>
                          <a:ea typeface="Noto Sans KR"/>
                          <a:cs typeface="Noto Sans KR"/>
                        </a:rPr>
                        <a:t>Common / Resolution</a:t>
                      </a:r>
                    </a:p>
                  </a:txBody>
                  <a:tcPr anchor="ctr">
                    <a:solidFill>
                      <a:srgbClr val="F7F6F2"/>
                    </a:solidFill>
                  </a:tcPr>
                </a:tc>
                <a:tc>
                  <a:txBody>
                    <a:bodyPr/>
                    <a:lstStyle/>
                    <a:p>
                      <a:pPr algn="l"/>
                      <a:r>
                        <a:rPr sz="1575" b="0">
                          <a:solidFill>
                            <a:srgbClr val="202633"/>
                          </a:solidFill>
                          <a:latin typeface="Noto Sans KR"/>
                          <a:ea typeface="Noto Sans KR"/>
                          <a:cs typeface="Noto Sans KR"/>
                        </a:rPr>
                        <a:t>512 × 512</a:t>
                      </a:r>
                    </a:p>
                  </a:txBody>
                  <a:tcPr anchor="ctr">
                    <a:solidFill>
                      <a:srgbClr val="F7F6F2"/>
                    </a:solidFill>
                  </a:tcPr>
                </a:tc>
                <a:tc>
                  <a:txBody>
                    <a:bodyPr/>
                    <a:lstStyle/>
                    <a:p>
                      <a:pPr algn="l"/>
                      <a:r>
                        <a:rPr sz="1575" b="0">
                          <a:solidFill>
                            <a:srgbClr val="202633"/>
                          </a:solidFill>
                          <a:latin typeface="Noto Sans KR"/>
                          <a:ea typeface="Noto Sans KR"/>
                          <a:cs typeface="Noto Sans KR"/>
                        </a:rPr>
                        <a:t>높이 마스크용 이미지 해상도</a:t>
                      </a:r>
                    </a:p>
                  </a:txBody>
                  <a:tcPr anchor="ctr">
                    <a:solidFill>
                      <a:srgbClr val="F7F6F2"/>
                    </a:solidFill>
                  </a:tcPr>
                </a:tc>
                <a:extLst>
                  <a:ext uri="{0D108BD9-81ED-4DB2-BD59-A6C34878D82A}">
                    <a16:rowId xmlns:a16="http://schemas.microsoft.com/office/drawing/2014/main" val="10007"/>
                  </a:ext>
                </a:extLst>
              </a:tr>
            </a:tbl>
          </a:graphicData>
        </a:graphic>
      </p:graphicFrame>
      <p:sp>
        <p:nvSpPr>
          <p:cNvPr id="7" name="직사각형 6">
            <a:extLst>
              <a:ext uri="{FF2B5EF4-FFF2-40B4-BE49-F238E27FC236}">
                <a16:creationId xmlns:a16="http://schemas.microsoft.com/office/drawing/2014/main" id="{09B44470-3DE6-4D92-876F-22745A4F1294}"/>
              </a:ext>
            </a:extLst>
          </p:cNvPr>
          <p:cNvSpPr>
            <a:spLocks noGrp="1"/>
          </p:cNvSpPr>
          <p:nvPr/>
        </p:nvSpPr>
        <p:spPr>
          <a:xfrm>
            <a:off x="495300" y="6038850"/>
            <a:ext cx="11201400" cy="400050"/>
          </a:xfrm>
          <a:prstGeom prst="rect">
            <a:avLst/>
          </a:prstGeom>
          <a:noFill/>
          <a:ln w="0">
            <a:noFill/>
          </a:ln>
        </p:spPr>
        <p:txBody>
          <a:bodyPr lIns="0" tIns="0" rIns="0" bIns="0" anchor="ctr">
            <a:noAutofit/>
          </a:bodyPr>
          <a:lstStyle/>
          <a:p>
            <a:pPr algn="l">
              <a:defRPr sz="1725" b="0">
                <a:solidFill>
                  <a:srgbClr val="645CE6"/>
                </a:solidFill>
                <a:latin typeface="Noto Sans KR"/>
                <a:ea typeface="Noto Sans KR"/>
                <a:cs typeface="Noto Sans KR"/>
              </a:defRPr>
            </a:pPr>
            <a:r>
              <a:rPr sz="1725" b="0">
                <a:solidFill>
                  <a:srgbClr val="645CE6"/>
                </a:solidFill>
                <a:latin typeface="Noto Sans KR"/>
                <a:ea typeface="Noto Sans KR"/>
                <a:cs typeface="Noto Sans KR"/>
              </a:rPr>
              <a:t>이 마스크는 RGB 밝기를 곱합니다. 투명한 배경을 만드는 설정과 구분합니다.</a:t>
            </a:r>
          </a:p>
        </p:txBody>
      </p:sp>
    </p:spTree>
    <p:extLst>
      <p:ext uri="{BB962C8B-B14F-4D97-AF65-F5344CB8AC3E}">
        <p14:creationId xmlns:p14="http://schemas.microsoft.com/office/powerpoint/2010/main" val="3454580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직사각형 7">
            <a:extLst>
              <a:ext uri="{FF2B5EF4-FFF2-40B4-BE49-F238E27FC236}">
                <a16:creationId xmlns:a16="http://schemas.microsoft.com/office/drawing/2014/main" id="{C1042FA0-C69C-4364-8C36-8DAB931DBA69}"/>
              </a:ext>
            </a:extLst>
          </p:cNvPr>
          <p:cNvSpPr>
            <a:spLocks noGrp="1"/>
          </p:cNvSpPr>
          <p:nvPr/>
        </p:nvSpPr>
        <p:spPr>
          <a:xfrm>
            <a:off x="495300" y="209550"/>
            <a:ext cx="6500000" cy="266700"/>
          </a:xfrm>
          <a:prstGeom prst="rect">
            <a:avLst/>
          </a:prstGeom>
          <a:noFill/>
          <a:ln w="0">
            <a:noFill/>
          </a:ln>
        </p:spPr>
        <p:txBody>
          <a:bodyPr lIns="0" tIns="0" rIns="0" bIns="0" anchor="ctr">
            <a:noAutofit/>
          </a:bodyPr>
          <a:lstStyle/>
          <a:p>
            <a:pPr algn="l">
              <a:defRPr sz="1350" b="0">
                <a:solidFill>
                  <a:srgbClr val="645CE6"/>
                </a:solidFill>
                <a:latin typeface="Noto Sans KR"/>
                <a:ea typeface="Noto Sans KR"/>
                <a:cs typeface="Noto Sans KR"/>
              </a:defRPr>
            </a:pPr>
            <a:r>
              <a:rPr sz="1350" b="0">
                <a:solidFill>
                  <a:srgbClr val="645CE6"/>
                </a:solidFill>
                <a:latin typeface="Noto Sans KR"/>
                <a:ea typeface="Noto Sans KR"/>
                <a:cs typeface="Noto Sans KR"/>
              </a:rPr>
              <a:t>W03 / 설정 참고</a:t>
            </a:r>
          </a:p>
        </p:txBody>
      </p:sp>
      <p:sp>
        <p:nvSpPr>
          <p:cNvPr id="2" name="직사각형 1">
            <a:extLst>
              <a:ext uri="{FF2B5EF4-FFF2-40B4-BE49-F238E27FC236}">
                <a16:creationId xmlns:a16="http://schemas.microsoft.com/office/drawing/2014/main" id="{8AD638B9-3BC2-4D52-BFD6-3E94D0D90D9C}"/>
              </a:ext>
            </a:extLst>
          </p:cNvPr>
          <p:cNvSpPr>
            <a:spLocks noGrp="1"/>
          </p:cNvSpPr>
          <p:nvPr/>
        </p:nvSpPr>
        <p:spPr>
          <a:xfrm>
            <a:off x="495300" y="619125"/>
            <a:ext cx="11201400" cy="600075"/>
          </a:xfrm>
          <a:prstGeom prst="rect">
            <a:avLst/>
          </a:prstGeom>
          <a:noFill/>
          <a:ln w="0">
            <a:noFill/>
          </a:ln>
        </p:spPr>
        <p:txBody>
          <a:bodyPr lIns="0" tIns="0" rIns="0" bIns="0" anchor="ctr">
            <a:noAutofit/>
          </a:bodyPr>
          <a:lstStyle/>
          <a:p>
            <a:pPr algn="l">
              <a:defRPr sz="2850" b="1">
                <a:solidFill>
                  <a:srgbClr val="202633"/>
                </a:solidFill>
                <a:latin typeface="Noto Sans KR"/>
                <a:ea typeface="Noto Sans KR"/>
                <a:cs typeface="Noto Sans KR"/>
              </a:defRPr>
            </a:pPr>
            <a:r>
              <a:rPr sz="2850" b="1">
                <a:solidFill>
                  <a:srgbClr val="202633"/>
                </a:solidFill>
                <a:latin typeface="Noto Sans KR"/>
                <a:ea typeface="Noto Sans KR"/>
                <a:cs typeface="Noto Sans KR"/>
              </a:rPr>
              <a:t>wave_keys · Ramp의 밝기값 표</a:t>
            </a:r>
          </a:p>
        </p:txBody>
      </p:sp>
      <p:sp>
        <p:nvSpPr>
          <p:cNvPr id="3" name="직사각형 2">
            <a:extLst>
              <a:ext uri="{FF2B5EF4-FFF2-40B4-BE49-F238E27FC236}">
                <a16:creationId xmlns:a16="http://schemas.microsoft.com/office/drawing/2014/main" id="{633E35DA-98A0-430B-A762-5979C9809A63}"/>
              </a:ext>
            </a:extLst>
          </p:cNvPr>
          <p:cNvSpPr>
            <a:spLocks noGrp="1"/>
          </p:cNvSpPr>
          <p:nvPr/>
        </p:nvSpPr>
        <p:spPr>
          <a:xfrm>
            <a:off x="495300" y="1257300"/>
            <a:ext cx="11201400" cy="361950"/>
          </a:xfrm>
          <a:prstGeom prst="rect">
            <a:avLst/>
          </a:prstGeom>
          <a:noFill/>
          <a:ln w="0">
            <a:noFill/>
          </a:ln>
        </p:spPr>
        <p:txBody>
          <a:bodyPr lIns="0" tIns="0" rIns="0" bIns="0" anchor="ctr">
            <a:noAutofit/>
          </a:bodyPr>
          <a:lstStyle/>
          <a:p>
            <a:pPr algn="l">
              <a:defRPr sz="1650" b="0">
                <a:solidFill>
                  <a:srgbClr val="626B76"/>
                </a:solidFill>
                <a:latin typeface="Noto Sans KR"/>
                <a:ea typeface="Noto Sans KR"/>
                <a:cs typeface="Noto Sans KR"/>
              </a:defRPr>
            </a:pPr>
            <a:r>
              <a:rPr sz="1650" b="0">
                <a:solidFill>
                  <a:srgbClr val="626B76"/>
                </a:solidFill>
                <a:latin typeface="Noto Sans KR"/>
                <a:ea typeface="Noto Sans KR"/>
                <a:cs typeface="Noto Sans KR"/>
              </a:rPr>
              <a:t>Table DAT의 열 이름과 세 행을 그대로 입력합니다</a:t>
            </a:r>
          </a:p>
        </p:txBody>
      </p:sp>
      <p:sp>
        <p:nvSpPr>
          <p:cNvPr id="4" name="직사각형 3">
            <a:extLst>
              <a:ext uri="{FF2B5EF4-FFF2-40B4-BE49-F238E27FC236}">
                <a16:creationId xmlns:a16="http://schemas.microsoft.com/office/drawing/2014/main" id="{1C0AF458-3CA3-491B-B627-56DD27E6BA65}"/>
              </a:ext>
            </a:extLst>
          </p:cNvPr>
          <p:cNvSpPr>
            <a:spLocks noGrp="1"/>
          </p:cNvSpPr>
          <p:nvPr/>
        </p:nvSpPr>
        <p:spPr>
          <a:xfrm>
            <a:off x="495300" y="6515100"/>
            <a:ext cx="10382250" cy="219075"/>
          </a:xfrm>
          <a:prstGeom prst="rect">
            <a:avLst/>
          </a:prstGeom>
          <a:noFill/>
          <a:ln w="0">
            <a:noFill/>
          </a:ln>
        </p:spPr>
        <p:txBody>
          <a:bodyPr lIns="0" tIns="0" rIns="0" bIns="0" anchor="ctr">
            <a:noAutofit/>
          </a:bodyPr>
          <a:lstStyle/>
          <a:p>
            <a:pPr algn="l">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단국대학교 · TouchDesigner 3주차 · 초보용 물결</a:t>
            </a:r>
          </a:p>
        </p:txBody>
      </p:sp>
      <p:sp>
        <p:nvSpPr>
          <p:cNvPr id="5" name="직사각형 4">
            <a:extLst>
              <a:ext uri="{FF2B5EF4-FFF2-40B4-BE49-F238E27FC236}">
                <a16:creationId xmlns:a16="http://schemas.microsoft.com/office/drawing/2014/main" id="{871F55AA-32D0-4759-AA10-8E38C41103CA}"/>
              </a:ext>
            </a:extLst>
          </p:cNvPr>
          <p:cNvSpPr>
            <a:spLocks noGrp="1"/>
          </p:cNvSpPr>
          <p:nvPr/>
        </p:nvSpPr>
        <p:spPr>
          <a:xfrm>
            <a:off x="11049000" y="6515100"/>
            <a:ext cx="647700" cy="219075"/>
          </a:xfrm>
          <a:prstGeom prst="rect">
            <a:avLst/>
          </a:prstGeom>
          <a:noFill/>
          <a:ln w="0">
            <a:noFill/>
          </a:ln>
        </p:spPr>
        <p:txBody>
          <a:bodyPr lIns="0" tIns="0" rIns="0" bIns="0" anchor="ctr">
            <a:noAutofit/>
          </a:bodyPr>
          <a:lstStyle/>
          <a:p>
            <a:pPr algn="r">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39</a:t>
            </a:r>
          </a:p>
        </p:txBody>
      </p:sp>
      <p:graphicFrame>
        <p:nvGraphicFramePr>
          <p:cNvPr id="13" name="표 12"/>
          <p:cNvGraphicFramePr/>
          <p:nvPr/>
        </p:nvGraphicFramePr>
        <p:xfrm>
          <a:off x="495300" y="1809750"/>
          <a:ext cx="11201400" cy="4000500"/>
        </p:xfrm>
        <a:graphic>
          <a:graphicData uri="http://schemas.openxmlformats.org/drawingml/2006/table">
            <a:tbl>
              <a:tblPr/>
              <a:tblGrid>
                <a:gridCol w="4095750">
                  <a:extLst>
                    <a:ext uri="{9D8B030D-6E8A-4147-A177-3AD203B41FA5}">
                      <a16:colId xmlns:a16="http://schemas.microsoft.com/office/drawing/2014/main" val="20000"/>
                    </a:ext>
                  </a:extLst>
                </a:gridCol>
                <a:gridCol w="2857500">
                  <a:extLst>
                    <a:ext uri="{9D8B030D-6E8A-4147-A177-3AD203B41FA5}">
                      <a16:colId xmlns:a16="http://schemas.microsoft.com/office/drawing/2014/main" val="20001"/>
                    </a:ext>
                  </a:extLst>
                </a:gridCol>
                <a:gridCol w="4248150">
                  <a:extLst>
                    <a:ext uri="{9D8B030D-6E8A-4147-A177-3AD203B41FA5}">
                      <a16:colId xmlns:a16="http://schemas.microsoft.com/office/drawing/2014/main" val="20002"/>
                    </a:ext>
                  </a:extLst>
                </a:gridCol>
              </a:tblGrid>
              <a:tr h="571500">
                <a:tc>
                  <a:txBody>
                    <a:bodyPr/>
                    <a:lstStyle/>
                    <a:p>
                      <a:pPr algn="l"/>
                      <a:r>
                        <a:rPr sz="1575" b="1">
                          <a:solidFill>
                            <a:srgbClr val="645CE6"/>
                          </a:solidFill>
                          <a:latin typeface="Noto Sans KR"/>
                          <a:ea typeface="Noto Sans KR"/>
                          <a:cs typeface="Noto Sans KR"/>
                        </a:rPr>
                        <a:t>노드 / 페이지 / 파라미터</a:t>
                      </a:r>
                    </a:p>
                  </a:txBody>
                  <a:tcPr anchor="ctr">
                    <a:solidFill>
                      <a:srgbClr val="EBE9FA"/>
                    </a:solidFill>
                  </a:tcPr>
                </a:tc>
                <a:tc>
                  <a:txBody>
                    <a:bodyPr/>
                    <a:lstStyle/>
                    <a:p>
                      <a:pPr algn="l"/>
                      <a:r>
                        <a:rPr sz="1575" b="1">
                          <a:solidFill>
                            <a:srgbClr val="645CE6"/>
                          </a:solidFill>
                          <a:latin typeface="Noto Sans KR"/>
                          <a:ea typeface="Noto Sans KR"/>
                          <a:cs typeface="Noto Sans KR"/>
                        </a:rPr>
                        <a:t>입력값</a:t>
                      </a:r>
                    </a:p>
                  </a:txBody>
                  <a:tcPr anchor="ctr">
                    <a:solidFill>
                      <a:srgbClr val="EBE9FA"/>
                    </a:solidFill>
                  </a:tcPr>
                </a:tc>
                <a:tc>
                  <a:txBody>
                    <a:bodyPr/>
                    <a:lstStyle/>
                    <a:p>
                      <a:pPr algn="l"/>
                      <a:r>
                        <a:rPr sz="1575" b="1">
                          <a:solidFill>
                            <a:srgbClr val="645CE6"/>
                          </a:solidFill>
                          <a:latin typeface="Noto Sans KR"/>
                          <a:ea typeface="Noto Sans KR"/>
                          <a:cs typeface="Noto Sans KR"/>
                        </a:rPr>
                        <a:t>이 값의 역할</a:t>
                      </a:r>
                    </a:p>
                  </a:txBody>
                  <a:tcPr anchor="ctr">
                    <a:solidFill>
                      <a:srgbClr val="EBE9FA"/>
                    </a:solidFill>
                  </a:tcPr>
                </a:tc>
                <a:extLst>
                  <a:ext uri="{0D108BD9-81ED-4DB2-BD59-A6C34878D82A}">
                    <a16:rowId xmlns:a16="http://schemas.microsoft.com/office/drawing/2014/main" val="10000"/>
                  </a:ext>
                </a:extLst>
              </a:tr>
              <a:tr h="571500">
                <a:tc>
                  <a:txBody>
                    <a:bodyPr/>
                    <a:lstStyle/>
                    <a:p>
                      <a:pPr algn="l"/>
                      <a:r>
                        <a:rPr sz="1575" b="0">
                          <a:solidFill>
                            <a:srgbClr val="202633"/>
                          </a:solidFill>
                          <a:latin typeface="Noto Sans KR"/>
                          <a:ea typeface="Noto Sans KR"/>
                          <a:cs typeface="Noto Sans KR"/>
                        </a:rPr>
                        <a:t>열 이름</a:t>
                      </a:r>
                    </a:p>
                  </a:txBody>
                  <a:tcPr anchor="ctr">
                    <a:solidFill>
                      <a:srgbClr val="F7F6F2"/>
                    </a:solidFill>
                  </a:tcPr>
                </a:tc>
                <a:tc>
                  <a:txBody>
                    <a:bodyPr/>
                    <a:lstStyle/>
                    <a:p>
                      <a:pPr algn="l"/>
                      <a:r>
                        <a:rPr sz="1575" b="0">
                          <a:solidFill>
                            <a:srgbClr val="202633"/>
                          </a:solidFill>
                          <a:latin typeface="Noto Sans KR"/>
                          <a:ea typeface="Noto Sans KR"/>
                          <a:cs typeface="Noto Sans KR"/>
                        </a:rPr>
                        <a:t>pos  r  g  b  a</a:t>
                      </a:r>
                    </a:p>
                  </a:txBody>
                  <a:tcPr anchor="ctr">
                    <a:solidFill>
                      <a:srgbClr val="F7F6F2"/>
                    </a:solidFill>
                  </a:tcPr>
                </a:tc>
                <a:tc>
                  <a:txBody>
                    <a:bodyPr/>
                    <a:lstStyle/>
                    <a:p>
                      <a:pPr algn="l"/>
                      <a:r>
                        <a:rPr sz="1575" b="0">
                          <a:solidFill>
                            <a:srgbClr val="202633"/>
                          </a:solidFill>
                          <a:latin typeface="Noto Sans KR"/>
                          <a:ea typeface="Noto Sans KR"/>
                          <a:cs typeface="Noto Sans KR"/>
                        </a:rPr>
                        <a:t>위치 / 색 / 알파</a:t>
                      </a:r>
                    </a:p>
                  </a:txBody>
                  <a:tcPr anchor="ctr">
                    <a:solidFill>
                      <a:srgbClr val="F7F6F2"/>
                    </a:solidFill>
                  </a:tcPr>
                </a:tc>
                <a:extLst>
                  <a:ext uri="{0D108BD9-81ED-4DB2-BD59-A6C34878D82A}">
                    <a16:rowId xmlns:a16="http://schemas.microsoft.com/office/drawing/2014/main" val="10001"/>
                  </a:ext>
                </a:extLst>
              </a:tr>
              <a:tr h="571500">
                <a:tc>
                  <a:txBody>
                    <a:bodyPr/>
                    <a:lstStyle/>
                    <a:p>
                      <a:pPr algn="l"/>
                      <a:r>
                        <a:rPr sz="1575" b="0">
                          <a:solidFill>
                            <a:srgbClr val="202633"/>
                          </a:solidFill>
                          <a:latin typeface="Noto Sans KR"/>
                          <a:ea typeface="Noto Sans KR"/>
                          <a:cs typeface="Noto Sans KR"/>
                        </a:rPr>
                        <a:t>첫 번째 행</a:t>
                      </a:r>
                    </a:p>
                  </a:txBody>
                  <a:tcPr anchor="ctr">
                    <a:solidFill>
                      <a:srgbClr val="F7F6F2"/>
                    </a:solidFill>
                  </a:tcPr>
                </a:tc>
                <a:tc>
                  <a:txBody>
                    <a:bodyPr/>
                    <a:lstStyle/>
                    <a:p>
                      <a:pPr algn="l"/>
                      <a:r>
                        <a:rPr sz="1575" b="0">
                          <a:solidFill>
                            <a:srgbClr val="202633"/>
                          </a:solidFill>
                          <a:latin typeface="Noto Sans KR"/>
                          <a:ea typeface="Noto Sans KR"/>
                          <a:cs typeface="Noto Sans KR"/>
                        </a:rPr>
                        <a:t>0  0  0  0  1</a:t>
                      </a:r>
                    </a:p>
                  </a:txBody>
                  <a:tcPr anchor="ctr">
                    <a:solidFill>
                      <a:srgbClr val="F7F6F2"/>
                    </a:solidFill>
                  </a:tcPr>
                </a:tc>
                <a:tc>
                  <a:txBody>
                    <a:bodyPr/>
                    <a:lstStyle/>
                    <a:p>
                      <a:pPr algn="l"/>
                      <a:r>
                        <a:rPr sz="1575" b="0">
                          <a:solidFill>
                            <a:srgbClr val="202633"/>
                          </a:solidFill>
                          <a:latin typeface="Noto Sans KR"/>
                          <a:ea typeface="Noto Sans KR"/>
                          <a:cs typeface="Noto Sans KR"/>
                        </a:rPr>
                        <a:t>시작은 검정</a:t>
                      </a:r>
                    </a:p>
                  </a:txBody>
                  <a:tcPr anchor="ctr">
                    <a:solidFill>
                      <a:srgbClr val="F7F6F2"/>
                    </a:solidFill>
                  </a:tcPr>
                </a:tc>
                <a:extLst>
                  <a:ext uri="{0D108BD9-81ED-4DB2-BD59-A6C34878D82A}">
                    <a16:rowId xmlns:a16="http://schemas.microsoft.com/office/drawing/2014/main" val="10002"/>
                  </a:ext>
                </a:extLst>
              </a:tr>
              <a:tr h="571500">
                <a:tc>
                  <a:txBody>
                    <a:bodyPr/>
                    <a:lstStyle/>
                    <a:p>
                      <a:pPr algn="l"/>
                      <a:r>
                        <a:rPr sz="1575" b="0">
                          <a:solidFill>
                            <a:srgbClr val="202633"/>
                          </a:solidFill>
                          <a:latin typeface="Noto Sans KR"/>
                          <a:ea typeface="Noto Sans KR"/>
                          <a:cs typeface="Noto Sans KR"/>
                        </a:rPr>
                        <a:t>두 번째 행</a:t>
                      </a:r>
                    </a:p>
                  </a:txBody>
                  <a:tcPr anchor="ctr">
                    <a:solidFill>
                      <a:srgbClr val="F7F6F2"/>
                    </a:solidFill>
                  </a:tcPr>
                </a:tc>
                <a:tc>
                  <a:txBody>
                    <a:bodyPr/>
                    <a:lstStyle/>
                    <a:p>
                      <a:pPr algn="l"/>
                      <a:r>
                        <a:rPr sz="1575" b="0">
                          <a:solidFill>
                            <a:srgbClr val="202633"/>
                          </a:solidFill>
                          <a:latin typeface="Noto Sans KR"/>
                          <a:ea typeface="Noto Sans KR"/>
                          <a:cs typeface="Noto Sans KR"/>
                        </a:rPr>
                        <a:t>0.5  1  1  1  1</a:t>
                      </a:r>
                    </a:p>
                  </a:txBody>
                  <a:tcPr anchor="ctr">
                    <a:solidFill>
                      <a:srgbClr val="F7F6F2"/>
                    </a:solidFill>
                  </a:tcPr>
                </a:tc>
                <a:tc>
                  <a:txBody>
                    <a:bodyPr/>
                    <a:lstStyle/>
                    <a:p>
                      <a:pPr algn="l"/>
                      <a:r>
                        <a:rPr sz="1575" b="0">
                          <a:solidFill>
                            <a:srgbClr val="202633"/>
                          </a:solidFill>
                          <a:latin typeface="Noto Sans KR"/>
                          <a:ea typeface="Noto Sans KR"/>
                          <a:cs typeface="Noto Sans KR"/>
                        </a:rPr>
                        <a:t>가운데는 흰색</a:t>
                      </a:r>
                    </a:p>
                  </a:txBody>
                  <a:tcPr anchor="ctr">
                    <a:solidFill>
                      <a:srgbClr val="F7F6F2"/>
                    </a:solidFill>
                  </a:tcPr>
                </a:tc>
                <a:extLst>
                  <a:ext uri="{0D108BD9-81ED-4DB2-BD59-A6C34878D82A}">
                    <a16:rowId xmlns:a16="http://schemas.microsoft.com/office/drawing/2014/main" val="10003"/>
                  </a:ext>
                </a:extLst>
              </a:tr>
              <a:tr h="571500">
                <a:tc>
                  <a:txBody>
                    <a:bodyPr/>
                    <a:lstStyle/>
                    <a:p>
                      <a:pPr algn="l"/>
                      <a:r>
                        <a:rPr sz="1575" b="0">
                          <a:solidFill>
                            <a:srgbClr val="202633"/>
                          </a:solidFill>
                          <a:latin typeface="Noto Sans KR"/>
                          <a:ea typeface="Noto Sans KR"/>
                          <a:cs typeface="Noto Sans KR"/>
                        </a:rPr>
                        <a:t>세 번째 행</a:t>
                      </a:r>
                    </a:p>
                  </a:txBody>
                  <a:tcPr anchor="ctr">
                    <a:solidFill>
                      <a:srgbClr val="F7F6F2"/>
                    </a:solidFill>
                  </a:tcPr>
                </a:tc>
                <a:tc>
                  <a:txBody>
                    <a:bodyPr/>
                    <a:lstStyle/>
                    <a:p>
                      <a:pPr algn="l"/>
                      <a:r>
                        <a:rPr sz="1575" b="0">
                          <a:solidFill>
                            <a:srgbClr val="202633"/>
                          </a:solidFill>
                          <a:latin typeface="Noto Sans KR"/>
                          <a:ea typeface="Noto Sans KR"/>
                          <a:cs typeface="Noto Sans KR"/>
                        </a:rPr>
                        <a:t>1  0  0  0  1</a:t>
                      </a:r>
                    </a:p>
                  </a:txBody>
                  <a:tcPr anchor="ctr">
                    <a:solidFill>
                      <a:srgbClr val="F7F6F2"/>
                    </a:solidFill>
                  </a:tcPr>
                </a:tc>
                <a:tc>
                  <a:txBody>
                    <a:bodyPr/>
                    <a:lstStyle/>
                    <a:p>
                      <a:pPr algn="l"/>
                      <a:r>
                        <a:rPr sz="1575" b="0">
                          <a:solidFill>
                            <a:srgbClr val="202633"/>
                          </a:solidFill>
                          <a:latin typeface="Noto Sans KR"/>
                          <a:ea typeface="Noto Sans KR"/>
                          <a:cs typeface="Noto Sans KR"/>
                        </a:rPr>
                        <a:t>끝은 다시 검정</a:t>
                      </a:r>
                    </a:p>
                  </a:txBody>
                  <a:tcPr anchor="ctr">
                    <a:solidFill>
                      <a:srgbClr val="F7F6F2"/>
                    </a:solidFill>
                  </a:tcPr>
                </a:tc>
                <a:extLst>
                  <a:ext uri="{0D108BD9-81ED-4DB2-BD59-A6C34878D82A}">
                    <a16:rowId xmlns:a16="http://schemas.microsoft.com/office/drawing/2014/main" val="10004"/>
                  </a:ext>
                </a:extLst>
              </a:tr>
              <a:tr h="571500">
                <a:tc>
                  <a:txBody>
                    <a:bodyPr/>
                    <a:lstStyle/>
                    <a:p>
                      <a:pPr algn="l"/>
                      <a:r>
                        <a:rPr sz="1575" b="0">
                          <a:solidFill>
                            <a:srgbClr val="202633"/>
                          </a:solidFill>
                          <a:latin typeface="Noto Sans KR"/>
                          <a:ea typeface="Noto Sans KR"/>
                          <a:cs typeface="Noto Sans KR"/>
                        </a:rPr>
                        <a:t>rings / Ramp / DAT</a:t>
                      </a:r>
                    </a:p>
                  </a:txBody>
                  <a:tcPr anchor="ctr">
                    <a:solidFill>
                      <a:srgbClr val="F7F6F2"/>
                    </a:solidFill>
                  </a:tcPr>
                </a:tc>
                <a:tc>
                  <a:txBody>
                    <a:bodyPr/>
                    <a:lstStyle/>
                    <a:p>
                      <a:pPr algn="l"/>
                      <a:r>
                        <a:rPr sz="1575" b="0">
                          <a:solidFill>
                            <a:srgbClr val="202633"/>
                          </a:solidFill>
                          <a:latin typeface="Noto Sans KR"/>
                          <a:ea typeface="Noto Sans KR"/>
                          <a:cs typeface="Noto Sans KR"/>
                        </a:rPr>
                        <a:t>wave_keys</a:t>
                      </a:r>
                    </a:p>
                  </a:txBody>
                  <a:tcPr anchor="ctr">
                    <a:solidFill>
                      <a:srgbClr val="F7F6F2"/>
                    </a:solidFill>
                  </a:tcPr>
                </a:tc>
                <a:tc>
                  <a:txBody>
                    <a:bodyPr/>
                    <a:lstStyle/>
                    <a:p>
                      <a:pPr algn="l"/>
                      <a:r>
                        <a:rPr sz="1575" b="0">
                          <a:solidFill>
                            <a:srgbClr val="202633"/>
                          </a:solidFill>
                          <a:latin typeface="Noto Sans KR"/>
                          <a:ea typeface="Noto Sans KR"/>
                          <a:cs typeface="Noto Sans KR"/>
                        </a:rPr>
                        <a:t>이 표를 패턴의 한 구간으로 읽음</a:t>
                      </a:r>
                    </a:p>
                  </a:txBody>
                  <a:tcPr anchor="ctr">
                    <a:solidFill>
                      <a:srgbClr val="F7F6F2"/>
                    </a:solidFill>
                  </a:tcPr>
                </a:tc>
                <a:extLst>
                  <a:ext uri="{0D108BD9-81ED-4DB2-BD59-A6C34878D82A}">
                    <a16:rowId xmlns:a16="http://schemas.microsoft.com/office/drawing/2014/main" val="10005"/>
                  </a:ext>
                </a:extLst>
              </a:tr>
              <a:tr h="571500">
                <a:tc>
                  <a:txBody>
                    <a:bodyPr/>
                    <a:lstStyle/>
                    <a:p>
                      <a:pPr algn="l"/>
                      <a:r>
                        <a:rPr sz="1575" b="0">
                          <a:solidFill>
                            <a:srgbClr val="202633"/>
                          </a:solidFill>
                          <a:latin typeface="Noto Sans KR"/>
                          <a:ea typeface="Noto Sans KR"/>
                          <a:cs typeface="Noto Sans KR"/>
                        </a:rPr>
                        <a:t>rings / Interpolate Notches</a:t>
                      </a:r>
                    </a:p>
                  </a:txBody>
                  <a:tcPr anchor="ctr">
                    <a:solidFill>
                      <a:srgbClr val="F7F6F2"/>
                    </a:solidFill>
                  </a:tcPr>
                </a:tc>
                <a:tc>
                  <a:txBody>
                    <a:bodyPr/>
                    <a:lstStyle/>
                    <a:p>
                      <a:pPr algn="l"/>
                      <a:r>
                        <a:rPr sz="1575" b="0">
                          <a:solidFill>
                            <a:srgbClr val="202633"/>
                          </a:solidFill>
                          <a:latin typeface="Noto Sans KR"/>
                          <a:ea typeface="Noto Sans KR"/>
                          <a:cs typeface="Noto Sans KR"/>
                        </a:rPr>
                        <a:t>Ease-in, Ease-out</a:t>
                      </a:r>
                    </a:p>
                  </a:txBody>
                  <a:tcPr anchor="ctr">
                    <a:solidFill>
                      <a:srgbClr val="F7F6F2"/>
                    </a:solidFill>
                  </a:tcPr>
                </a:tc>
                <a:tc>
                  <a:txBody>
                    <a:bodyPr/>
                    <a:lstStyle/>
                    <a:p>
                      <a:pPr algn="l"/>
                      <a:r>
                        <a:rPr sz="1575" b="0">
                          <a:solidFill>
                            <a:srgbClr val="202633"/>
                          </a:solidFill>
                          <a:latin typeface="Noto Sans KR"/>
                          <a:ea typeface="Noto Sans KR"/>
                          <a:cs typeface="Noto Sans KR"/>
                        </a:rPr>
                        <a:t>표 사이의 밝기 변화를 부드럽게</a:t>
                      </a:r>
                    </a:p>
                  </a:txBody>
                  <a:tcPr anchor="ctr">
                    <a:solidFill>
                      <a:srgbClr val="F7F6F2"/>
                    </a:solidFill>
                  </a:tcPr>
                </a:tc>
                <a:extLst>
                  <a:ext uri="{0D108BD9-81ED-4DB2-BD59-A6C34878D82A}">
                    <a16:rowId xmlns:a16="http://schemas.microsoft.com/office/drawing/2014/main" val="10006"/>
                  </a:ext>
                </a:extLst>
              </a:tr>
            </a:tbl>
          </a:graphicData>
        </a:graphic>
      </p:graphicFrame>
      <p:sp>
        <p:nvSpPr>
          <p:cNvPr id="7" name="직사각형 6">
            <a:extLst>
              <a:ext uri="{FF2B5EF4-FFF2-40B4-BE49-F238E27FC236}">
                <a16:creationId xmlns:a16="http://schemas.microsoft.com/office/drawing/2014/main" id="{E5253C44-7AA8-4A65-955B-ED74496E5ECF}"/>
              </a:ext>
            </a:extLst>
          </p:cNvPr>
          <p:cNvSpPr>
            <a:spLocks noGrp="1"/>
          </p:cNvSpPr>
          <p:nvPr/>
        </p:nvSpPr>
        <p:spPr>
          <a:xfrm>
            <a:off x="495300" y="6038850"/>
            <a:ext cx="11201400" cy="400050"/>
          </a:xfrm>
          <a:prstGeom prst="rect">
            <a:avLst/>
          </a:prstGeom>
          <a:noFill/>
          <a:ln w="0">
            <a:noFill/>
          </a:ln>
        </p:spPr>
        <p:txBody>
          <a:bodyPr lIns="0" tIns="0" rIns="0" bIns="0" anchor="ctr">
            <a:noAutofit/>
          </a:bodyPr>
          <a:lstStyle/>
          <a:p>
            <a:pPr algn="l">
              <a:defRPr sz="1725" b="0">
                <a:solidFill>
                  <a:srgbClr val="645CE6"/>
                </a:solidFill>
                <a:latin typeface="Noto Sans KR"/>
                <a:ea typeface="Noto Sans KR"/>
                <a:cs typeface="Noto Sans KR"/>
              </a:defRPr>
            </a:pPr>
            <a:r>
              <a:rPr sz="1725" b="0">
                <a:solidFill>
                  <a:srgbClr val="645CE6"/>
                </a:solidFill>
                <a:latin typeface="Noto Sans KR"/>
                <a:ea typeface="Noto Sans KR"/>
                <a:cs typeface="Noto Sans KR"/>
              </a:rPr>
              <a:t>이 표는 코드가 아닙니다. 위치별로 어떤 밝기를 쓸지 지정한 데이터입니다.</a:t>
            </a:r>
          </a:p>
        </p:txBody>
      </p:sp>
    </p:spTree>
    <p:extLst>
      <p:ext uri="{BB962C8B-B14F-4D97-AF65-F5344CB8AC3E}">
        <p14:creationId xmlns:p14="http://schemas.microsoft.com/office/powerpoint/2010/main" val="193697048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직사각형 7">
            <a:extLst>
              <a:ext uri="{FF2B5EF4-FFF2-40B4-BE49-F238E27FC236}">
                <a16:creationId xmlns:a16="http://schemas.microsoft.com/office/drawing/2014/main" id="{E73B6130-C7E8-4E29-B8AF-1523AEA05374}"/>
              </a:ext>
            </a:extLst>
          </p:cNvPr>
          <p:cNvSpPr>
            <a:spLocks noGrp="1"/>
          </p:cNvSpPr>
          <p:nvPr/>
        </p:nvSpPr>
        <p:spPr>
          <a:xfrm>
            <a:off x="495300" y="209550"/>
            <a:ext cx="6500000" cy="266700"/>
          </a:xfrm>
          <a:prstGeom prst="rect">
            <a:avLst/>
          </a:prstGeom>
          <a:noFill/>
          <a:ln w="0">
            <a:noFill/>
          </a:ln>
        </p:spPr>
        <p:txBody>
          <a:bodyPr lIns="0" tIns="0" rIns="0" bIns="0" anchor="ctr">
            <a:noAutofit/>
          </a:bodyPr>
          <a:lstStyle/>
          <a:p>
            <a:pPr algn="l">
              <a:defRPr sz="1350" b="0">
                <a:solidFill>
                  <a:srgbClr val="645CE6"/>
                </a:solidFill>
                <a:latin typeface="Noto Sans KR"/>
                <a:ea typeface="Noto Sans KR"/>
                <a:cs typeface="Noto Sans KR"/>
              </a:defRPr>
            </a:pPr>
            <a:r>
              <a:rPr sz="1350" b="0">
                <a:solidFill>
                  <a:srgbClr val="645CE6"/>
                </a:solidFill>
                <a:latin typeface="Noto Sans KR"/>
                <a:ea typeface="Noto Sans KR"/>
                <a:cs typeface="Noto Sans KR"/>
              </a:rPr>
              <a:t>W03 / 설정 참고</a:t>
            </a:r>
          </a:p>
        </p:txBody>
      </p:sp>
      <p:sp>
        <p:nvSpPr>
          <p:cNvPr id="2" name="직사각형 1">
            <a:extLst>
              <a:ext uri="{FF2B5EF4-FFF2-40B4-BE49-F238E27FC236}">
                <a16:creationId xmlns:a16="http://schemas.microsoft.com/office/drawing/2014/main" id="{251C62F8-F291-47AA-8FA1-2A7A4B2582F2}"/>
              </a:ext>
            </a:extLst>
          </p:cNvPr>
          <p:cNvSpPr>
            <a:spLocks noGrp="1"/>
          </p:cNvSpPr>
          <p:nvPr/>
        </p:nvSpPr>
        <p:spPr>
          <a:xfrm>
            <a:off x="495300" y="619125"/>
            <a:ext cx="11201400" cy="600075"/>
          </a:xfrm>
          <a:prstGeom prst="rect">
            <a:avLst/>
          </a:prstGeom>
          <a:noFill/>
          <a:ln w="0">
            <a:noFill/>
          </a:ln>
        </p:spPr>
        <p:txBody>
          <a:bodyPr lIns="0" tIns="0" rIns="0" bIns="0" anchor="ctr">
            <a:noAutofit/>
          </a:bodyPr>
          <a:lstStyle/>
          <a:p>
            <a:pPr algn="l">
              <a:defRPr sz="2850" b="1">
                <a:solidFill>
                  <a:srgbClr val="202633"/>
                </a:solidFill>
                <a:latin typeface="Noto Sans KR"/>
                <a:ea typeface="Noto Sans KR"/>
                <a:cs typeface="Noto Sans KR"/>
              </a:defRPr>
            </a:pPr>
            <a:r>
              <a:rPr sz="2850" b="1">
                <a:solidFill>
                  <a:srgbClr val="202633"/>
                </a:solidFill>
                <a:latin typeface="Noto Sans KR"/>
                <a:ea typeface="Noto Sans KR"/>
                <a:cs typeface="Noto Sans KR"/>
              </a:rPr>
              <a:t>rings · speed 설정값</a:t>
            </a:r>
          </a:p>
        </p:txBody>
      </p:sp>
      <p:sp>
        <p:nvSpPr>
          <p:cNvPr id="3" name="직사각형 2">
            <a:extLst>
              <a:ext uri="{FF2B5EF4-FFF2-40B4-BE49-F238E27FC236}">
                <a16:creationId xmlns:a16="http://schemas.microsoft.com/office/drawing/2014/main" id="{5C303AFA-4083-4AB0-A6C6-FBAAEDA7B838}"/>
              </a:ext>
            </a:extLst>
          </p:cNvPr>
          <p:cNvSpPr>
            <a:spLocks noGrp="1"/>
          </p:cNvSpPr>
          <p:nvPr/>
        </p:nvSpPr>
        <p:spPr>
          <a:xfrm>
            <a:off x="495300" y="1257300"/>
            <a:ext cx="11201400" cy="361950"/>
          </a:xfrm>
          <a:prstGeom prst="rect">
            <a:avLst/>
          </a:prstGeom>
          <a:noFill/>
          <a:ln w="0">
            <a:noFill/>
          </a:ln>
        </p:spPr>
        <p:txBody>
          <a:bodyPr lIns="0" tIns="0" rIns="0" bIns="0" anchor="ctr">
            <a:noAutofit/>
          </a:bodyPr>
          <a:lstStyle/>
          <a:p>
            <a:pPr algn="l">
              <a:defRPr sz="1650" b="0">
                <a:solidFill>
                  <a:srgbClr val="626B76"/>
                </a:solidFill>
                <a:latin typeface="Noto Sans KR"/>
                <a:ea typeface="Noto Sans KR"/>
                <a:cs typeface="Noto Sans KR"/>
              </a:defRPr>
            </a:pPr>
            <a:r>
              <a:rPr sz="1650" b="0">
                <a:solidFill>
                  <a:srgbClr val="626B76"/>
                </a:solidFill>
                <a:latin typeface="Noto Sans KR"/>
                <a:ea typeface="Noto Sans KR"/>
                <a:cs typeface="Noto Sans KR"/>
              </a:rPr>
              <a:t>공간 패턴을 만든 뒤, Phase에 시간 신호를 연결합니다</a:t>
            </a:r>
          </a:p>
        </p:txBody>
      </p:sp>
      <p:sp>
        <p:nvSpPr>
          <p:cNvPr id="4" name="직사각형 3">
            <a:extLst>
              <a:ext uri="{FF2B5EF4-FFF2-40B4-BE49-F238E27FC236}">
                <a16:creationId xmlns:a16="http://schemas.microsoft.com/office/drawing/2014/main" id="{33E6BE32-0D83-48C7-A1AC-BDB8789779EE}"/>
              </a:ext>
            </a:extLst>
          </p:cNvPr>
          <p:cNvSpPr>
            <a:spLocks noGrp="1"/>
          </p:cNvSpPr>
          <p:nvPr/>
        </p:nvSpPr>
        <p:spPr>
          <a:xfrm>
            <a:off x="495300" y="6515100"/>
            <a:ext cx="10382250" cy="219075"/>
          </a:xfrm>
          <a:prstGeom prst="rect">
            <a:avLst/>
          </a:prstGeom>
          <a:noFill/>
          <a:ln w="0">
            <a:noFill/>
          </a:ln>
        </p:spPr>
        <p:txBody>
          <a:bodyPr lIns="0" tIns="0" rIns="0" bIns="0" anchor="ctr">
            <a:noAutofit/>
          </a:bodyPr>
          <a:lstStyle/>
          <a:p>
            <a:pPr algn="l">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단국대학교 · TouchDesigner 3주차 · 초보용 물결</a:t>
            </a:r>
          </a:p>
        </p:txBody>
      </p:sp>
      <p:sp>
        <p:nvSpPr>
          <p:cNvPr id="5" name="직사각형 4">
            <a:extLst>
              <a:ext uri="{FF2B5EF4-FFF2-40B4-BE49-F238E27FC236}">
                <a16:creationId xmlns:a16="http://schemas.microsoft.com/office/drawing/2014/main" id="{54F33392-0A30-4B2E-9890-EF7373C71BE2}"/>
              </a:ext>
            </a:extLst>
          </p:cNvPr>
          <p:cNvSpPr>
            <a:spLocks noGrp="1"/>
          </p:cNvSpPr>
          <p:nvPr/>
        </p:nvSpPr>
        <p:spPr>
          <a:xfrm>
            <a:off x="11049000" y="6515100"/>
            <a:ext cx="647700" cy="219075"/>
          </a:xfrm>
          <a:prstGeom prst="rect">
            <a:avLst/>
          </a:prstGeom>
          <a:noFill/>
          <a:ln w="0">
            <a:noFill/>
          </a:ln>
        </p:spPr>
        <p:txBody>
          <a:bodyPr lIns="0" tIns="0" rIns="0" bIns="0" anchor="ctr">
            <a:noAutofit/>
          </a:bodyPr>
          <a:lstStyle/>
          <a:p>
            <a:pPr algn="r">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40</a:t>
            </a:r>
          </a:p>
        </p:txBody>
      </p:sp>
      <p:graphicFrame>
        <p:nvGraphicFramePr>
          <p:cNvPr id="13" name="표 12"/>
          <p:cNvGraphicFramePr/>
          <p:nvPr/>
        </p:nvGraphicFramePr>
        <p:xfrm>
          <a:off x="495300" y="1809750"/>
          <a:ext cx="11201400" cy="4000500"/>
        </p:xfrm>
        <a:graphic>
          <a:graphicData uri="http://schemas.openxmlformats.org/drawingml/2006/table">
            <a:tbl>
              <a:tblPr/>
              <a:tblGrid>
                <a:gridCol w="4095750">
                  <a:extLst>
                    <a:ext uri="{9D8B030D-6E8A-4147-A177-3AD203B41FA5}">
                      <a16:colId xmlns:a16="http://schemas.microsoft.com/office/drawing/2014/main" val="20000"/>
                    </a:ext>
                  </a:extLst>
                </a:gridCol>
                <a:gridCol w="2857500">
                  <a:extLst>
                    <a:ext uri="{9D8B030D-6E8A-4147-A177-3AD203B41FA5}">
                      <a16:colId xmlns:a16="http://schemas.microsoft.com/office/drawing/2014/main" val="20001"/>
                    </a:ext>
                  </a:extLst>
                </a:gridCol>
                <a:gridCol w="4248150">
                  <a:extLst>
                    <a:ext uri="{9D8B030D-6E8A-4147-A177-3AD203B41FA5}">
                      <a16:colId xmlns:a16="http://schemas.microsoft.com/office/drawing/2014/main" val="20002"/>
                    </a:ext>
                  </a:extLst>
                </a:gridCol>
              </a:tblGrid>
              <a:tr h="500063">
                <a:tc>
                  <a:txBody>
                    <a:bodyPr/>
                    <a:lstStyle/>
                    <a:p>
                      <a:pPr algn="l"/>
                      <a:r>
                        <a:rPr sz="1575" b="1">
                          <a:solidFill>
                            <a:srgbClr val="645CE6"/>
                          </a:solidFill>
                          <a:latin typeface="Noto Sans KR"/>
                          <a:ea typeface="Noto Sans KR"/>
                          <a:cs typeface="Noto Sans KR"/>
                        </a:rPr>
                        <a:t>노드 / 페이지 / 파라미터</a:t>
                      </a:r>
                    </a:p>
                  </a:txBody>
                  <a:tcPr anchor="ctr">
                    <a:solidFill>
                      <a:srgbClr val="EBE9FA"/>
                    </a:solidFill>
                  </a:tcPr>
                </a:tc>
                <a:tc>
                  <a:txBody>
                    <a:bodyPr/>
                    <a:lstStyle/>
                    <a:p>
                      <a:pPr algn="l"/>
                      <a:r>
                        <a:rPr sz="1575" b="1">
                          <a:solidFill>
                            <a:srgbClr val="645CE6"/>
                          </a:solidFill>
                          <a:latin typeface="Noto Sans KR"/>
                          <a:ea typeface="Noto Sans KR"/>
                          <a:cs typeface="Noto Sans KR"/>
                        </a:rPr>
                        <a:t>입력값</a:t>
                      </a:r>
                    </a:p>
                  </a:txBody>
                  <a:tcPr anchor="ctr">
                    <a:solidFill>
                      <a:srgbClr val="EBE9FA"/>
                    </a:solidFill>
                  </a:tcPr>
                </a:tc>
                <a:tc>
                  <a:txBody>
                    <a:bodyPr/>
                    <a:lstStyle/>
                    <a:p>
                      <a:pPr algn="l"/>
                      <a:r>
                        <a:rPr sz="1575" b="1">
                          <a:solidFill>
                            <a:srgbClr val="645CE6"/>
                          </a:solidFill>
                          <a:latin typeface="Noto Sans KR"/>
                          <a:ea typeface="Noto Sans KR"/>
                          <a:cs typeface="Noto Sans KR"/>
                        </a:rPr>
                        <a:t>이 값의 역할</a:t>
                      </a:r>
                    </a:p>
                  </a:txBody>
                  <a:tcPr anchor="ctr">
                    <a:solidFill>
                      <a:srgbClr val="EBE9FA"/>
                    </a:solidFill>
                  </a:tcPr>
                </a:tc>
                <a:extLst>
                  <a:ext uri="{0D108BD9-81ED-4DB2-BD59-A6C34878D82A}">
                    <a16:rowId xmlns:a16="http://schemas.microsoft.com/office/drawing/2014/main" val="10000"/>
                  </a:ext>
                </a:extLst>
              </a:tr>
              <a:tr h="500063">
                <a:tc>
                  <a:txBody>
                    <a:bodyPr/>
                    <a:lstStyle/>
                    <a:p>
                      <a:pPr algn="l"/>
                      <a:r>
                        <a:rPr sz="1575" b="0">
                          <a:solidFill>
                            <a:srgbClr val="202633"/>
                          </a:solidFill>
                          <a:latin typeface="Noto Sans KR"/>
                          <a:ea typeface="Noto Sans KR"/>
                          <a:cs typeface="Noto Sans KR"/>
                        </a:rPr>
                        <a:t>rings / Ramp / Type / Period</a:t>
                      </a:r>
                    </a:p>
                  </a:txBody>
                  <a:tcPr anchor="ctr">
                    <a:solidFill>
                      <a:srgbClr val="F7F6F2"/>
                    </a:solidFill>
                  </a:tcPr>
                </a:tc>
                <a:tc>
                  <a:txBody>
                    <a:bodyPr/>
                    <a:lstStyle/>
                    <a:p>
                      <a:pPr algn="l"/>
                      <a:r>
                        <a:rPr sz="1575" b="0">
                          <a:solidFill>
                            <a:srgbClr val="202633"/>
                          </a:solidFill>
                          <a:latin typeface="Noto Sans KR"/>
                          <a:ea typeface="Noto Sans KR"/>
                          <a:cs typeface="Noto Sans KR"/>
                        </a:rPr>
                        <a:t>Circular / 0.22</a:t>
                      </a:r>
                    </a:p>
                  </a:txBody>
                  <a:tcPr anchor="ctr">
                    <a:solidFill>
                      <a:srgbClr val="F7F6F2"/>
                    </a:solidFill>
                  </a:tcPr>
                </a:tc>
                <a:tc>
                  <a:txBody>
                    <a:bodyPr/>
                    <a:lstStyle/>
                    <a:p>
                      <a:pPr algn="l"/>
                      <a:r>
                        <a:rPr sz="1575" b="0">
                          <a:solidFill>
                            <a:srgbClr val="202633"/>
                          </a:solidFill>
                          <a:latin typeface="Noto Sans KR"/>
                          <a:ea typeface="Noto Sans KR"/>
                          <a:cs typeface="Noto Sans KR"/>
                        </a:rPr>
                        <a:t>동심원 형태 / 반복 간격</a:t>
                      </a:r>
                    </a:p>
                  </a:txBody>
                  <a:tcPr anchor="ctr">
                    <a:solidFill>
                      <a:srgbClr val="F7F6F2"/>
                    </a:solidFill>
                  </a:tcPr>
                </a:tc>
                <a:extLst>
                  <a:ext uri="{0D108BD9-81ED-4DB2-BD59-A6C34878D82A}">
                    <a16:rowId xmlns:a16="http://schemas.microsoft.com/office/drawing/2014/main" val="10001"/>
                  </a:ext>
                </a:extLst>
              </a:tr>
              <a:tr h="500063">
                <a:tc>
                  <a:txBody>
                    <a:bodyPr/>
                    <a:lstStyle/>
                    <a:p>
                      <a:pPr algn="l"/>
                      <a:r>
                        <a:rPr sz="1575" b="0">
                          <a:solidFill>
                            <a:srgbClr val="202633"/>
                          </a:solidFill>
                          <a:latin typeface="Noto Sans KR"/>
                          <a:ea typeface="Noto Sans KR"/>
                          <a:cs typeface="Noto Sans KR"/>
                        </a:rPr>
                        <a:t>rings / Extend Left / Right</a:t>
                      </a:r>
                    </a:p>
                  </a:txBody>
                  <a:tcPr anchor="ctr">
                    <a:solidFill>
                      <a:srgbClr val="F7F6F2"/>
                    </a:solidFill>
                  </a:tcPr>
                </a:tc>
                <a:tc>
                  <a:txBody>
                    <a:bodyPr/>
                    <a:lstStyle/>
                    <a:p>
                      <a:pPr algn="l"/>
                      <a:r>
                        <a:rPr sz="1575" b="0">
                          <a:solidFill>
                            <a:srgbClr val="202633"/>
                          </a:solidFill>
                          <a:latin typeface="Noto Sans KR"/>
                          <a:ea typeface="Noto Sans KR"/>
                          <a:cs typeface="Noto Sans KR"/>
                        </a:rPr>
                        <a:t>Repeat / Repeat</a:t>
                      </a:r>
                    </a:p>
                  </a:txBody>
                  <a:tcPr anchor="ctr">
                    <a:solidFill>
                      <a:srgbClr val="F7F6F2"/>
                    </a:solidFill>
                  </a:tcPr>
                </a:tc>
                <a:tc>
                  <a:txBody>
                    <a:bodyPr/>
                    <a:lstStyle/>
                    <a:p>
                      <a:pPr algn="l"/>
                      <a:r>
                        <a:rPr sz="1575" b="0">
                          <a:solidFill>
                            <a:srgbClr val="202633"/>
                          </a:solidFill>
                          <a:latin typeface="Noto Sans KR"/>
                          <a:ea typeface="Noto Sans KR"/>
                          <a:cs typeface="Noto Sans KR"/>
                        </a:rPr>
                        <a:t>범위 밖도 계속 고리 생성</a:t>
                      </a:r>
                    </a:p>
                  </a:txBody>
                  <a:tcPr anchor="ctr">
                    <a:solidFill>
                      <a:srgbClr val="F7F6F2"/>
                    </a:solidFill>
                  </a:tcPr>
                </a:tc>
                <a:extLst>
                  <a:ext uri="{0D108BD9-81ED-4DB2-BD59-A6C34878D82A}">
                    <a16:rowId xmlns:a16="http://schemas.microsoft.com/office/drawing/2014/main" val="10002"/>
                  </a:ext>
                </a:extLst>
              </a:tr>
              <a:tr h="500063">
                <a:tc>
                  <a:txBody>
                    <a:bodyPr/>
                    <a:lstStyle/>
                    <a:p>
                      <a:pPr algn="l"/>
                      <a:r>
                        <a:rPr sz="1575" b="0">
                          <a:solidFill>
                            <a:srgbClr val="202633"/>
                          </a:solidFill>
                          <a:latin typeface="Noto Sans KR"/>
                          <a:ea typeface="Noto Sans KR"/>
                          <a:cs typeface="Noto Sans KR"/>
                        </a:rPr>
                        <a:t>rings / Phase</a:t>
                      </a:r>
                    </a:p>
                  </a:txBody>
                  <a:tcPr anchor="ctr">
                    <a:solidFill>
                      <a:srgbClr val="F7F6F2"/>
                    </a:solidFill>
                  </a:tcPr>
                </a:tc>
                <a:tc>
                  <a:txBody>
                    <a:bodyPr/>
                    <a:lstStyle/>
                    <a:p>
                      <a:pPr algn="l"/>
                      <a:r>
                        <a:rPr sz="1575" b="0">
                          <a:solidFill>
                            <a:srgbClr val="202633"/>
                          </a:solidFill>
                          <a:latin typeface="Noto Sans KR"/>
                          <a:ea typeface="Noto Sans KR"/>
                          <a:cs typeface="Noto Sans KR"/>
                        </a:rPr>
                        <a:t>speed의 phase 채널 참조</a:t>
                      </a:r>
                    </a:p>
                  </a:txBody>
                  <a:tcPr anchor="ctr">
                    <a:solidFill>
                      <a:srgbClr val="F7F6F2"/>
                    </a:solidFill>
                  </a:tcPr>
                </a:tc>
                <a:tc>
                  <a:txBody>
                    <a:bodyPr/>
                    <a:lstStyle/>
                    <a:p>
                      <a:pPr algn="l"/>
                      <a:r>
                        <a:rPr sz="1575" b="0">
                          <a:solidFill>
                            <a:srgbClr val="202633"/>
                          </a:solidFill>
                          <a:latin typeface="Noto Sans KR"/>
                          <a:ea typeface="Noto Sans KR"/>
                          <a:cs typeface="Noto Sans KR"/>
                        </a:rPr>
                        <a:t>고정 숫자 대신 시간 신호 읽기</a:t>
                      </a:r>
                    </a:p>
                  </a:txBody>
                  <a:tcPr anchor="ctr">
                    <a:solidFill>
                      <a:srgbClr val="F7F6F2"/>
                    </a:solidFill>
                  </a:tcPr>
                </a:tc>
                <a:extLst>
                  <a:ext uri="{0D108BD9-81ED-4DB2-BD59-A6C34878D82A}">
                    <a16:rowId xmlns:a16="http://schemas.microsoft.com/office/drawing/2014/main" val="10003"/>
                  </a:ext>
                </a:extLst>
              </a:tr>
              <a:tr h="500063">
                <a:tc>
                  <a:txBody>
                    <a:bodyPr/>
                    <a:lstStyle/>
                    <a:p>
                      <a:pPr algn="l"/>
                      <a:r>
                        <a:rPr sz="1575" b="0">
                          <a:solidFill>
                            <a:srgbClr val="202633"/>
                          </a:solidFill>
                          <a:latin typeface="Noto Sans KR"/>
                          <a:ea typeface="Noto Sans KR"/>
                          <a:cs typeface="Noto Sans KR"/>
                        </a:rPr>
                        <a:t>rings / Output / Combine with Input</a:t>
                      </a:r>
                    </a:p>
                  </a:txBody>
                  <a:tcPr anchor="ctr">
                    <a:solidFill>
                      <a:srgbClr val="F7F6F2"/>
                    </a:solidFill>
                  </a:tcPr>
                </a:tc>
                <a:tc>
                  <a:txBody>
                    <a:bodyPr/>
                    <a:lstStyle/>
                    <a:p>
                      <a:pPr algn="l"/>
                      <a:r>
                        <a:rPr sz="1575" b="0">
                          <a:solidFill>
                            <a:srgbClr val="202633"/>
                          </a:solidFill>
                          <a:latin typeface="Noto Sans KR"/>
                          <a:ea typeface="Noto Sans KR"/>
                          <a:cs typeface="Noto Sans KR"/>
                        </a:rPr>
                        <a:t>Composite and Set Resolution</a:t>
                      </a:r>
                    </a:p>
                  </a:txBody>
                  <a:tcPr anchor="ctr">
                    <a:solidFill>
                      <a:srgbClr val="F7F6F2"/>
                    </a:solidFill>
                  </a:tcPr>
                </a:tc>
                <a:tc>
                  <a:txBody>
                    <a:bodyPr/>
                    <a:lstStyle/>
                    <a:p>
                      <a:pPr algn="l"/>
                      <a:r>
                        <a:rPr sz="1575" b="0">
                          <a:solidFill>
                            <a:srgbClr val="202633"/>
                          </a:solidFill>
                          <a:latin typeface="Noto Sans KR"/>
                          <a:ea typeface="Noto Sans KR"/>
                          <a:cs typeface="Noto Sans KR"/>
                        </a:rPr>
                        <a:t>입력 mask와 합성</a:t>
                      </a:r>
                    </a:p>
                  </a:txBody>
                  <a:tcPr anchor="ctr">
                    <a:solidFill>
                      <a:srgbClr val="F7F6F2"/>
                    </a:solidFill>
                  </a:tcPr>
                </a:tc>
                <a:extLst>
                  <a:ext uri="{0D108BD9-81ED-4DB2-BD59-A6C34878D82A}">
                    <a16:rowId xmlns:a16="http://schemas.microsoft.com/office/drawing/2014/main" val="10004"/>
                  </a:ext>
                </a:extLst>
              </a:tr>
              <a:tr h="500063">
                <a:tc>
                  <a:txBody>
                    <a:bodyPr/>
                    <a:lstStyle/>
                    <a:p>
                      <a:pPr algn="l"/>
                      <a:r>
                        <a:rPr sz="1575" b="0">
                          <a:solidFill>
                            <a:srgbClr val="202633"/>
                          </a:solidFill>
                          <a:latin typeface="Noto Sans KR"/>
                          <a:ea typeface="Noto Sans KR"/>
                          <a:cs typeface="Noto Sans KR"/>
                        </a:rPr>
                        <a:t>rings / Output / Operation</a:t>
                      </a:r>
                    </a:p>
                  </a:txBody>
                  <a:tcPr anchor="ctr">
                    <a:solidFill>
                      <a:srgbClr val="F7F6F2"/>
                    </a:solidFill>
                  </a:tcPr>
                </a:tc>
                <a:tc>
                  <a:txBody>
                    <a:bodyPr/>
                    <a:lstStyle/>
                    <a:p>
                      <a:pPr algn="l"/>
                      <a:r>
                        <a:rPr sz="1575" b="0">
                          <a:solidFill>
                            <a:srgbClr val="202633"/>
                          </a:solidFill>
                          <a:latin typeface="Noto Sans KR"/>
                          <a:ea typeface="Noto Sans KR"/>
                          <a:cs typeface="Noto Sans KR"/>
                        </a:rPr>
                        <a:t>Multiply</a:t>
                      </a:r>
                    </a:p>
                  </a:txBody>
                  <a:tcPr anchor="ctr">
                    <a:solidFill>
                      <a:srgbClr val="F7F6F2"/>
                    </a:solidFill>
                  </a:tcPr>
                </a:tc>
                <a:tc>
                  <a:txBody>
                    <a:bodyPr/>
                    <a:lstStyle/>
                    <a:p>
                      <a:pPr algn="l"/>
                      <a:r>
                        <a:rPr sz="1575" b="0">
                          <a:solidFill>
                            <a:srgbClr val="202633"/>
                          </a:solidFill>
                          <a:latin typeface="Noto Sans KR"/>
                          <a:ea typeface="Noto Sans KR"/>
                          <a:cs typeface="Noto Sans KR"/>
                        </a:rPr>
                        <a:t>mask 밝기와 무늬값을 곱함</a:t>
                      </a:r>
                    </a:p>
                  </a:txBody>
                  <a:tcPr anchor="ctr">
                    <a:solidFill>
                      <a:srgbClr val="F7F6F2"/>
                    </a:solidFill>
                  </a:tcPr>
                </a:tc>
                <a:extLst>
                  <a:ext uri="{0D108BD9-81ED-4DB2-BD59-A6C34878D82A}">
                    <a16:rowId xmlns:a16="http://schemas.microsoft.com/office/drawing/2014/main" val="10005"/>
                  </a:ext>
                </a:extLst>
              </a:tr>
              <a:tr h="500063">
                <a:tc>
                  <a:txBody>
                    <a:bodyPr/>
                    <a:lstStyle/>
                    <a:p>
                      <a:pPr algn="l"/>
                      <a:r>
                        <a:rPr sz="1575" b="0">
                          <a:solidFill>
                            <a:srgbClr val="202633"/>
                          </a:solidFill>
                          <a:latin typeface="Noto Sans KR"/>
                          <a:ea typeface="Noto Sans KR"/>
                          <a:cs typeface="Noto Sans KR"/>
                        </a:rPr>
                        <a:t>speed / LFO / Type / Frequency</a:t>
                      </a:r>
                    </a:p>
                  </a:txBody>
                  <a:tcPr anchor="ctr">
                    <a:solidFill>
                      <a:srgbClr val="F7F6F2"/>
                    </a:solidFill>
                  </a:tcPr>
                </a:tc>
                <a:tc>
                  <a:txBody>
                    <a:bodyPr/>
                    <a:lstStyle/>
                    <a:p>
                      <a:pPr algn="l"/>
                      <a:r>
                        <a:rPr sz="1575" b="0">
                          <a:solidFill>
                            <a:srgbClr val="202633"/>
                          </a:solidFill>
                          <a:latin typeface="Noto Sans KR"/>
                          <a:ea typeface="Noto Sans KR"/>
                          <a:cs typeface="Noto Sans KR"/>
                        </a:rPr>
                        <a:t>Ramp / 0.22</a:t>
                      </a:r>
                    </a:p>
                  </a:txBody>
                  <a:tcPr anchor="ctr">
                    <a:solidFill>
                      <a:srgbClr val="F7F6F2"/>
                    </a:solidFill>
                  </a:tcPr>
                </a:tc>
                <a:tc>
                  <a:txBody>
                    <a:bodyPr/>
                    <a:lstStyle/>
                    <a:p>
                      <a:pPr algn="l"/>
                      <a:r>
                        <a:rPr sz="1575" b="0">
                          <a:solidFill>
                            <a:srgbClr val="202633"/>
                          </a:solidFill>
                          <a:latin typeface="Noto Sans KR"/>
                          <a:ea typeface="Noto Sans KR"/>
                          <a:cs typeface="Noto Sans KR"/>
                        </a:rPr>
                        <a:t>천천히 반복되는 위상 신호</a:t>
                      </a:r>
                    </a:p>
                  </a:txBody>
                  <a:tcPr anchor="ctr">
                    <a:solidFill>
                      <a:srgbClr val="F7F6F2"/>
                    </a:solidFill>
                  </a:tcPr>
                </a:tc>
                <a:extLst>
                  <a:ext uri="{0D108BD9-81ED-4DB2-BD59-A6C34878D82A}">
                    <a16:rowId xmlns:a16="http://schemas.microsoft.com/office/drawing/2014/main" val="10006"/>
                  </a:ext>
                </a:extLst>
              </a:tr>
              <a:tr h="500063">
                <a:tc>
                  <a:txBody>
                    <a:bodyPr/>
                    <a:lstStyle/>
                    <a:p>
                      <a:pPr algn="l"/>
                      <a:r>
                        <a:rPr sz="1575" b="0">
                          <a:solidFill>
                            <a:srgbClr val="202633"/>
                          </a:solidFill>
                          <a:latin typeface="Noto Sans KR"/>
                          <a:ea typeface="Noto Sans KR"/>
                          <a:cs typeface="Noto Sans KR"/>
                        </a:rPr>
                        <a:t>speed / Amplitude / Bias / Play</a:t>
                      </a:r>
                    </a:p>
                  </a:txBody>
                  <a:tcPr anchor="ctr">
                    <a:solidFill>
                      <a:srgbClr val="F7F6F2"/>
                    </a:solidFill>
                  </a:tcPr>
                </a:tc>
                <a:tc>
                  <a:txBody>
                    <a:bodyPr/>
                    <a:lstStyle/>
                    <a:p>
                      <a:pPr algn="l"/>
                      <a:r>
                        <a:rPr sz="1575" b="0">
                          <a:solidFill>
                            <a:srgbClr val="202633"/>
                          </a:solidFill>
                          <a:latin typeface="Noto Sans KR"/>
                          <a:ea typeface="Noto Sans KR"/>
                          <a:cs typeface="Noto Sans KR"/>
                        </a:rPr>
                        <a:t>1 / 0 / On</a:t>
                      </a:r>
                    </a:p>
                  </a:txBody>
                  <a:tcPr anchor="ctr">
                    <a:solidFill>
                      <a:srgbClr val="F7F6F2"/>
                    </a:solidFill>
                  </a:tcPr>
                </a:tc>
                <a:tc>
                  <a:txBody>
                    <a:bodyPr/>
                    <a:lstStyle/>
                    <a:p>
                      <a:pPr algn="l"/>
                      <a:r>
                        <a:rPr sz="1575" b="0">
                          <a:solidFill>
                            <a:srgbClr val="202633"/>
                          </a:solidFill>
                          <a:latin typeface="Noto Sans KR"/>
                          <a:ea typeface="Noto Sans KR"/>
                          <a:cs typeface="Noto Sans KR"/>
                        </a:rPr>
                        <a:t>기본 범위로 재생</a:t>
                      </a:r>
                    </a:p>
                  </a:txBody>
                  <a:tcPr anchor="ctr">
                    <a:solidFill>
                      <a:srgbClr val="F7F6F2"/>
                    </a:solidFill>
                  </a:tcPr>
                </a:tc>
                <a:extLst>
                  <a:ext uri="{0D108BD9-81ED-4DB2-BD59-A6C34878D82A}">
                    <a16:rowId xmlns:a16="http://schemas.microsoft.com/office/drawing/2014/main" val="10007"/>
                  </a:ext>
                </a:extLst>
              </a:tr>
            </a:tbl>
          </a:graphicData>
        </a:graphic>
      </p:graphicFrame>
      <p:sp>
        <p:nvSpPr>
          <p:cNvPr id="7" name="직사각형 6">
            <a:extLst>
              <a:ext uri="{FF2B5EF4-FFF2-40B4-BE49-F238E27FC236}">
                <a16:creationId xmlns:a16="http://schemas.microsoft.com/office/drawing/2014/main" id="{7AF57E30-BC67-4EEE-8F7F-72E5E28C61FF}"/>
              </a:ext>
            </a:extLst>
          </p:cNvPr>
          <p:cNvSpPr>
            <a:spLocks noGrp="1"/>
          </p:cNvSpPr>
          <p:nvPr/>
        </p:nvSpPr>
        <p:spPr>
          <a:xfrm>
            <a:off x="495300" y="6038850"/>
            <a:ext cx="11201400" cy="400050"/>
          </a:xfrm>
          <a:prstGeom prst="rect">
            <a:avLst/>
          </a:prstGeom>
          <a:noFill/>
          <a:ln w="0">
            <a:noFill/>
          </a:ln>
        </p:spPr>
        <p:txBody>
          <a:bodyPr lIns="0" tIns="0" rIns="0" bIns="0" anchor="ctr">
            <a:noAutofit/>
          </a:bodyPr>
          <a:lstStyle/>
          <a:p>
            <a:pPr algn="l">
              <a:defRPr sz="1725" b="0">
                <a:solidFill>
                  <a:srgbClr val="645CE6"/>
                </a:solidFill>
                <a:latin typeface="Noto Sans KR"/>
                <a:ea typeface="Noto Sans KR"/>
                <a:cs typeface="Noto Sans KR"/>
              </a:defRPr>
            </a:pPr>
            <a:r>
              <a:rPr sz="1725" b="0">
                <a:solidFill>
                  <a:srgbClr val="645CE6"/>
                </a:solidFill>
                <a:latin typeface="Noto Sans KR"/>
                <a:ea typeface="Noto Sans KR"/>
                <a:cs typeface="Noto Sans KR"/>
              </a:rPr>
              <a:t>speed Channel Name = phase / Sample Rate = me.time.rate (현재 60)</a:t>
            </a:r>
          </a:p>
        </p:txBody>
      </p:sp>
    </p:spTree>
    <p:extLst>
      <p:ext uri="{BB962C8B-B14F-4D97-AF65-F5344CB8AC3E}">
        <p14:creationId xmlns:p14="http://schemas.microsoft.com/office/powerpoint/2010/main" val="373805113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직사각형 7">
            <a:extLst>
              <a:ext uri="{FF2B5EF4-FFF2-40B4-BE49-F238E27FC236}">
                <a16:creationId xmlns:a16="http://schemas.microsoft.com/office/drawing/2014/main" id="{C68C7DD3-93E4-488C-9C72-8D5F59B6FD14}"/>
              </a:ext>
            </a:extLst>
          </p:cNvPr>
          <p:cNvSpPr>
            <a:spLocks noGrp="1"/>
          </p:cNvSpPr>
          <p:nvPr/>
        </p:nvSpPr>
        <p:spPr>
          <a:xfrm>
            <a:off x="495300" y="209550"/>
            <a:ext cx="6500000" cy="266700"/>
          </a:xfrm>
          <a:prstGeom prst="rect">
            <a:avLst/>
          </a:prstGeom>
          <a:noFill/>
          <a:ln w="0">
            <a:noFill/>
          </a:ln>
        </p:spPr>
        <p:txBody>
          <a:bodyPr lIns="0" tIns="0" rIns="0" bIns="0" anchor="ctr">
            <a:noAutofit/>
          </a:bodyPr>
          <a:lstStyle/>
          <a:p>
            <a:pPr algn="l">
              <a:defRPr sz="1350" b="0">
                <a:solidFill>
                  <a:srgbClr val="645CE6"/>
                </a:solidFill>
                <a:latin typeface="Noto Sans KR"/>
                <a:ea typeface="Noto Sans KR"/>
                <a:cs typeface="Noto Sans KR"/>
              </a:defRPr>
            </a:pPr>
            <a:r>
              <a:rPr sz="1350" b="0">
                <a:solidFill>
                  <a:srgbClr val="645CE6"/>
                </a:solidFill>
                <a:latin typeface="Noto Sans KR"/>
                <a:ea typeface="Noto Sans KR"/>
                <a:cs typeface="Noto Sans KR"/>
              </a:rPr>
              <a:t>W03 / 설정 참고</a:t>
            </a:r>
          </a:p>
        </p:txBody>
      </p:sp>
      <p:sp>
        <p:nvSpPr>
          <p:cNvPr id="2" name="직사각형 1">
            <a:extLst>
              <a:ext uri="{FF2B5EF4-FFF2-40B4-BE49-F238E27FC236}">
                <a16:creationId xmlns:a16="http://schemas.microsoft.com/office/drawing/2014/main" id="{4BFF0996-1C0D-4509-A576-92EF0CE25A9C}"/>
              </a:ext>
            </a:extLst>
          </p:cNvPr>
          <p:cNvSpPr>
            <a:spLocks noGrp="1"/>
          </p:cNvSpPr>
          <p:nvPr/>
        </p:nvSpPr>
        <p:spPr>
          <a:xfrm>
            <a:off x="495300" y="619125"/>
            <a:ext cx="11201400" cy="600075"/>
          </a:xfrm>
          <a:prstGeom prst="rect">
            <a:avLst/>
          </a:prstGeom>
          <a:noFill/>
          <a:ln w="0">
            <a:noFill/>
          </a:ln>
        </p:spPr>
        <p:txBody>
          <a:bodyPr lIns="0" tIns="0" rIns="0" bIns="0" anchor="ctr">
            <a:noAutofit/>
          </a:bodyPr>
          <a:lstStyle/>
          <a:p>
            <a:pPr algn="l">
              <a:defRPr sz="2850" b="1">
                <a:solidFill>
                  <a:srgbClr val="202633"/>
                </a:solidFill>
                <a:latin typeface="Noto Sans KR"/>
                <a:ea typeface="Noto Sans KR"/>
                <a:cs typeface="Noto Sans KR"/>
              </a:defRPr>
            </a:pPr>
            <a:r>
              <a:rPr sz="2850" b="1">
                <a:solidFill>
                  <a:srgbClr val="202633"/>
                </a:solidFill>
                <a:latin typeface="Noto Sans KR"/>
                <a:ea typeface="Noto Sans KR"/>
                <a:cs typeface="Noto Sans KR"/>
              </a:rPr>
              <a:t>height · height_in · normal_map 설정값</a:t>
            </a:r>
          </a:p>
        </p:txBody>
      </p:sp>
      <p:sp>
        <p:nvSpPr>
          <p:cNvPr id="3" name="직사각형 2">
            <a:extLst>
              <a:ext uri="{FF2B5EF4-FFF2-40B4-BE49-F238E27FC236}">
                <a16:creationId xmlns:a16="http://schemas.microsoft.com/office/drawing/2014/main" id="{F15747EC-082E-4846-B950-C9004C2F56EF}"/>
              </a:ext>
            </a:extLst>
          </p:cNvPr>
          <p:cNvSpPr>
            <a:spLocks noGrp="1"/>
          </p:cNvSpPr>
          <p:nvPr/>
        </p:nvSpPr>
        <p:spPr>
          <a:xfrm>
            <a:off x="495300" y="1257300"/>
            <a:ext cx="11201400" cy="361950"/>
          </a:xfrm>
          <a:prstGeom prst="rect">
            <a:avLst/>
          </a:prstGeom>
          <a:noFill/>
          <a:ln w="0">
            <a:noFill/>
          </a:ln>
        </p:spPr>
        <p:txBody>
          <a:bodyPr lIns="0" tIns="0" rIns="0" bIns="0" anchor="ctr">
            <a:noAutofit/>
          </a:bodyPr>
          <a:lstStyle/>
          <a:p>
            <a:pPr algn="l">
              <a:defRPr sz="1650" b="0">
                <a:solidFill>
                  <a:srgbClr val="626B76"/>
                </a:solidFill>
                <a:latin typeface="Noto Sans KR"/>
                <a:ea typeface="Noto Sans KR"/>
                <a:cs typeface="Noto Sans KR"/>
              </a:defRPr>
            </a:pPr>
            <a:r>
              <a:rPr sz="1650" b="0">
                <a:solidFill>
                  <a:srgbClr val="626B76"/>
                </a:solidFill>
                <a:latin typeface="Noto Sans KR"/>
                <a:ea typeface="Noto Sans KR"/>
                <a:cs typeface="Noto Sans KR"/>
              </a:rPr>
              <a:t>밝기를 만든 후, 같은 이미지를 높이와 법선맵에 사용합니다</a:t>
            </a:r>
          </a:p>
        </p:txBody>
      </p:sp>
      <p:sp>
        <p:nvSpPr>
          <p:cNvPr id="4" name="직사각형 3">
            <a:extLst>
              <a:ext uri="{FF2B5EF4-FFF2-40B4-BE49-F238E27FC236}">
                <a16:creationId xmlns:a16="http://schemas.microsoft.com/office/drawing/2014/main" id="{AB515B76-27C9-4D7C-AD72-85F5C306403E}"/>
              </a:ext>
            </a:extLst>
          </p:cNvPr>
          <p:cNvSpPr>
            <a:spLocks noGrp="1"/>
          </p:cNvSpPr>
          <p:nvPr/>
        </p:nvSpPr>
        <p:spPr>
          <a:xfrm>
            <a:off x="495300" y="6515100"/>
            <a:ext cx="10382250" cy="219075"/>
          </a:xfrm>
          <a:prstGeom prst="rect">
            <a:avLst/>
          </a:prstGeom>
          <a:noFill/>
          <a:ln w="0">
            <a:noFill/>
          </a:ln>
        </p:spPr>
        <p:txBody>
          <a:bodyPr lIns="0" tIns="0" rIns="0" bIns="0" anchor="ctr">
            <a:noAutofit/>
          </a:bodyPr>
          <a:lstStyle/>
          <a:p>
            <a:pPr algn="l">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단국대학교 · TouchDesigner 3주차 · 초보용 물결</a:t>
            </a:r>
          </a:p>
        </p:txBody>
      </p:sp>
      <p:sp>
        <p:nvSpPr>
          <p:cNvPr id="5" name="직사각형 4">
            <a:extLst>
              <a:ext uri="{FF2B5EF4-FFF2-40B4-BE49-F238E27FC236}">
                <a16:creationId xmlns:a16="http://schemas.microsoft.com/office/drawing/2014/main" id="{D9E0107E-D194-4E54-BFF2-028C60BDFCA0}"/>
              </a:ext>
            </a:extLst>
          </p:cNvPr>
          <p:cNvSpPr>
            <a:spLocks noGrp="1"/>
          </p:cNvSpPr>
          <p:nvPr/>
        </p:nvSpPr>
        <p:spPr>
          <a:xfrm>
            <a:off x="11049000" y="6515100"/>
            <a:ext cx="647700" cy="219075"/>
          </a:xfrm>
          <a:prstGeom prst="rect">
            <a:avLst/>
          </a:prstGeom>
          <a:noFill/>
          <a:ln w="0">
            <a:noFill/>
          </a:ln>
        </p:spPr>
        <p:txBody>
          <a:bodyPr lIns="0" tIns="0" rIns="0" bIns="0" anchor="ctr">
            <a:noAutofit/>
          </a:bodyPr>
          <a:lstStyle/>
          <a:p>
            <a:pPr algn="r">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41</a:t>
            </a:r>
          </a:p>
        </p:txBody>
      </p:sp>
      <p:graphicFrame>
        <p:nvGraphicFramePr>
          <p:cNvPr id="13" name="표 12"/>
          <p:cNvGraphicFramePr/>
          <p:nvPr/>
        </p:nvGraphicFramePr>
        <p:xfrm>
          <a:off x="495300" y="1809750"/>
          <a:ext cx="11201400" cy="4000500"/>
        </p:xfrm>
        <a:graphic>
          <a:graphicData uri="http://schemas.openxmlformats.org/drawingml/2006/table">
            <a:tbl>
              <a:tblPr/>
              <a:tblGrid>
                <a:gridCol w="4095750">
                  <a:extLst>
                    <a:ext uri="{9D8B030D-6E8A-4147-A177-3AD203B41FA5}">
                      <a16:colId xmlns:a16="http://schemas.microsoft.com/office/drawing/2014/main" val="20000"/>
                    </a:ext>
                  </a:extLst>
                </a:gridCol>
                <a:gridCol w="2857500">
                  <a:extLst>
                    <a:ext uri="{9D8B030D-6E8A-4147-A177-3AD203B41FA5}">
                      <a16:colId xmlns:a16="http://schemas.microsoft.com/office/drawing/2014/main" val="20001"/>
                    </a:ext>
                  </a:extLst>
                </a:gridCol>
                <a:gridCol w="4248150">
                  <a:extLst>
                    <a:ext uri="{9D8B030D-6E8A-4147-A177-3AD203B41FA5}">
                      <a16:colId xmlns:a16="http://schemas.microsoft.com/office/drawing/2014/main" val="20002"/>
                    </a:ext>
                  </a:extLst>
                </a:gridCol>
              </a:tblGrid>
              <a:tr h="500063">
                <a:tc>
                  <a:txBody>
                    <a:bodyPr/>
                    <a:lstStyle/>
                    <a:p>
                      <a:pPr algn="l"/>
                      <a:r>
                        <a:rPr sz="1575" b="1">
                          <a:solidFill>
                            <a:srgbClr val="645CE6"/>
                          </a:solidFill>
                          <a:latin typeface="Noto Sans KR"/>
                          <a:ea typeface="Noto Sans KR"/>
                          <a:cs typeface="Noto Sans KR"/>
                        </a:rPr>
                        <a:t>노드 / 페이지 / 파라미터</a:t>
                      </a:r>
                    </a:p>
                  </a:txBody>
                  <a:tcPr anchor="ctr">
                    <a:solidFill>
                      <a:srgbClr val="EBE9FA"/>
                    </a:solidFill>
                  </a:tcPr>
                </a:tc>
                <a:tc>
                  <a:txBody>
                    <a:bodyPr/>
                    <a:lstStyle/>
                    <a:p>
                      <a:pPr algn="l"/>
                      <a:r>
                        <a:rPr sz="1575" b="1">
                          <a:solidFill>
                            <a:srgbClr val="645CE6"/>
                          </a:solidFill>
                          <a:latin typeface="Noto Sans KR"/>
                          <a:ea typeface="Noto Sans KR"/>
                          <a:cs typeface="Noto Sans KR"/>
                        </a:rPr>
                        <a:t>입력값</a:t>
                      </a:r>
                    </a:p>
                  </a:txBody>
                  <a:tcPr anchor="ctr">
                    <a:solidFill>
                      <a:srgbClr val="EBE9FA"/>
                    </a:solidFill>
                  </a:tcPr>
                </a:tc>
                <a:tc>
                  <a:txBody>
                    <a:bodyPr/>
                    <a:lstStyle/>
                    <a:p>
                      <a:pPr algn="l"/>
                      <a:r>
                        <a:rPr sz="1575" b="1">
                          <a:solidFill>
                            <a:srgbClr val="645CE6"/>
                          </a:solidFill>
                          <a:latin typeface="Noto Sans KR"/>
                          <a:ea typeface="Noto Sans KR"/>
                          <a:cs typeface="Noto Sans KR"/>
                        </a:rPr>
                        <a:t>이 값의 역할</a:t>
                      </a:r>
                    </a:p>
                  </a:txBody>
                  <a:tcPr anchor="ctr">
                    <a:solidFill>
                      <a:srgbClr val="EBE9FA"/>
                    </a:solidFill>
                  </a:tcPr>
                </a:tc>
                <a:extLst>
                  <a:ext uri="{0D108BD9-81ED-4DB2-BD59-A6C34878D82A}">
                    <a16:rowId xmlns:a16="http://schemas.microsoft.com/office/drawing/2014/main" val="10000"/>
                  </a:ext>
                </a:extLst>
              </a:tr>
              <a:tr h="500063">
                <a:tc>
                  <a:txBody>
                    <a:bodyPr/>
                    <a:lstStyle/>
                    <a:p>
                      <a:pPr algn="l"/>
                      <a:r>
                        <a:rPr sz="1575" b="0">
                          <a:solidFill>
                            <a:srgbClr val="202633"/>
                          </a:solidFill>
                          <a:latin typeface="Noto Sans KR"/>
                          <a:ea typeface="Noto Sans KR"/>
                          <a:cs typeface="Noto Sans KR"/>
                        </a:rPr>
                        <a:t>height / Pre / Brightness 1</a:t>
                      </a:r>
                    </a:p>
                  </a:txBody>
                  <a:tcPr anchor="ctr">
                    <a:solidFill>
                      <a:srgbClr val="F7F6F2"/>
                    </a:solidFill>
                  </a:tcPr>
                </a:tc>
                <a:tc>
                  <a:txBody>
                    <a:bodyPr/>
                    <a:lstStyle/>
                    <a:p>
                      <a:pPr algn="l"/>
                      <a:r>
                        <a:rPr sz="1575" b="0">
                          <a:solidFill>
                            <a:srgbClr val="202633"/>
                          </a:solidFill>
                          <a:latin typeface="Noto Sans KR"/>
                          <a:ea typeface="Noto Sans KR"/>
                          <a:cs typeface="Noto Sans KR"/>
                        </a:rPr>
                        <a:t>rms의 chan1 참조</a:t>
                      </a:r>
                    </a:p>
                  </a:txBody>
                  <a:tcPr anchor="ctr">
                    <a:solidFill>
                      <a:srgbClr val="F7F6F2"/>
                    </a:solidFill>
                  </a:tcPr>
                </a:tc>
                <a:tc>
                  <a:txBody>
                    <a:bodyPr/>
                    <a:lstStyle/>
                    <a:p>
                      <a:pPr algn="l"/>
                      <a:r>
                        <a:rPr sz="1575" b="0">
                          <a:solidFill>
                            <a:srgbClr val="202633"/>
                          </a:solidFill>
                          <a:latin typeface="Noto Sans KR"/>
                          <a:ea typeface="Noto Sans KR"/>
                          <a:cs typeface="Noto Sans KR"/>
                        </a:rPr>
                        <a:t>오디오 크기로 밝기를 조절</a:t>
                      </a:r>
                    </a:p>
                  </a:txBody>
                  <a:tcPr anchor="ctr">
                    <a:solidFill>
                      <a:srgbClr val="F7F6F2"/>
                    </a:solidFill>
                  </a:tcPr>
                </a:tc>
                <a:extLst>
                  <a:ext uri="{0D108BD9-81ED-4DB2-BD59-A6C34878D82A}">
                    <a16:rowId xmlns:a16="http://schemas.microsoft.com/office/drawing/2014/main" val="10001"/>
                  </a:ext>
                </a:extLst>
              </a:tr>
              <a:tr h="500063">
                <a:tc>
                  <a:txBody>
                    <a:bodyPr/>
                    <a:lstStyle/>
                    <a:p>
                      <a:pPr algn="l"/>
                      <a:r>
                        <a:rPr sz="1575" b="0">
                          <a:solidFill>
                            <a:srgbClr val="202633"/>
                          </a:solidFill>
                          <a:latin typeface="Noto Sans KR"/>
                          <a:ea typeface="Noto Sans KR"/>
                          <a:cs typeface="Noto Sans KR"/>
                        </a:rPr>
                        <a:t>height / Gamma 1, Brightness 2</a:t>
                      </a:r>
                    </a:p>
                  </a:txBody>
                  <a:tcPr anchor="ctr">
                    <a:solidFill>
                      <a:srgbClr val="F7F6F2"/>
                    </a:solidFill>
                  </a:tcPr>
                </a:tc>
                <a:tc>
                  <a:txBody>
                    <a:bodyPr/>
                    <a:lstStyle/>
                    <a:p>
                      <a:pPr algn="l"/>
                      <a:r>
                        <a:rPr sz="1575" b="0">
                          <a:solidFill>
                            <a:srgbClr val="202633"/>
                          </a:solidFill>
                          <a:latin typeface="Noto Sans KR"/>
                          <a:ea typeface="Noto Sans KR"/>
                          <a:cs typeface="Noto Sans KR"/>
                        </a:rPr>
                        <a:t>1 / 1</a:t>
                      </a:r>
                    </a:p>
                  </a:txBody>
                  <a:tcPr anchor="ctr">
                    <a:solidFill>
                      <a:srgbClr val="F7F6F2"/>
                    </a:solidFill>
                  </a:tcPr>
                </a:tc>
                <a:tc>
                  <a:txBody>
                    <a:bodyPr/>
                    <a:lstStyle/>
                    <a:p>
                      <a:pPr algn="l"/>
                      <a:r>
                        <a:rPr sz="1575" b="0">
                          <a:solidFill>
                            <a:srgbClr val="202633"/>
                          </a:solidFill>
                          <a:latin typeface="Noto Sans KR"/>
                          <a:ea typeface="Noto Sans KR"/>
                          <a:cs typeface="Noto Sans KR"/>
                        </a:rPr>
                        <a:t>추가 보정 없이 유지</a:t>
                      </a:r>
                    </a:p>
                  </a:txBody>
                  <a:tcPr anchor="ctr">
                    <a:solidFill>
                      <a:srgbClr val="F7F6F2"/>
                    </a:solidFill>
                  </a:tcPr>
                </a:tc>
                <a:extLst>
                  <a:ext uri="{0D108BD9-81ED-4DB2-BD59-A6C34878D82A}">
                    <a16:rowId xmlns:a16="http://schemas.microsoft.com/office/drawing/2014/main" val="10002"/>
                  </a:ext>
                </a:extLst>
              </a:tr>
              <a:tr h="500063">
                <a:tc>
                  <a:txBody>
                    <a:bodyPr/>
                    <a:lstStyle/>
                    <a:p>
                      <a:pPr algn="l"/>
                      <a:r>
                        <a:rPr sz="1575" b="0">
                          <a:solidFill>
                            <a:srgbClr val="202633"/>
                          </a:solidFill>
                          <a:latin typeface="Noto Sans KR"/>
                          <a:ea typeface="Noto Sans KR"/>
                          <a:cs typeface="Noto Sans KR"/>
                        </a:rPr>
                        <a:t>height / Common / Pixel Format</a:t>
                      </a:r>
                    </a:p>
                  </a:txBody>
                  <a:tcPr anchor="ctr">
                    <a:solidFill>
                      <a:srgbClr val="F7F6F2"/>
                    </a:solidFill>
                  </a:tcPr>
                </a:tc>
                <a:tc>
                  <a:txBody>
                    <a:bodyPr/>
                    <a:lstStyle/>
                    <a:p>
                      <a:pPr algn="l"/>
                      <a:r>
                        <a:rPr sz="1575" b="0">
                          <a:solidFill>
                            <a:srgbClr val="202633"/>
                          </a:solidFill>
                          <a:latin typeface="Noto Sans KR"/>
                          <a:ea typeface="Noto Sans KR"/>
                          <a:cs typeface="Noto Sans KR"/>
                        </a:rPr>
                        <a:t>16-bit float (RGBA)</a:t>
                      </a:r>
                    </a:p>
                  </a:txBody>
                  <a:tcPr anchor="ctr">
                    <a:solidFill>
                      <a:srgbClr val="F7F6F2"/>
                    </a:solidFill>
                  </a:tcPr>
                </a:tc>
                <a:tc>
                  <a:txBody>
                    <a:bodyPr/>
                    <a:lstStyle/>
                    <a:p>
                      <a:pPr algn="l"/>
                      <a:r>
                        <a:rPr sz="1575" b="0">
                          <a:solidFill>
                            <a:srgbClr val="202633"/>
                          </a:solidFill>
                          <a:latin typeface="Noto Sans KR"/>
                          <a:ea typeface="Noto Sans KR"/>
                          <a:cs typeface="Noto Sans KR"/>
                        </a:rPr>
                        <a:t>높이값의 중간 단계를 보존</a:t>
                      </a:r>
                    </a:p>
                  </a:txBody>
                  <a:tcPr anchor="ctr">
                    <a:solidFill>
                      <a:srgbClr val="F7F6F2"/>
                    </a:solidFill>
                  </a:tcPr>
                </a:tc>
                <a:extLst>
                  <a:ext uri="{0D108BD9-81ED-4DB2-BD59-A6C34878D82A}">
                    <a16:rowId xmlns:a16="http://schemas.microsoft.com/office/drawing/2014/main" val="10003"/>
                  </a:ext>
                </a:extLst>
              </a:tr>
              <a:tr h="500063">
                <a:tc>
                  <a:txBody>
                    <a:bodyPr/>
                    <a:lstStyle/>
                    <a:p>
                      <a:pPr algn="l"/>
                      <a:r>
                        <a:rPr sz="1575" b="0">
                          <a:solidFill>
                            <a:srgbClr val="202633"/>
                          </a:solidFill>
                          <a:latin typeface="Noto Sans KR"/>
                          <a:ea typeface="Noto Sans KR"/>
                          <a:cs typeface="Noto Sans KR"/>
                        </a:rPr>
                        <a:t>height_in / Select / TOP</a:t>
                      </a:r>
                    </a:p>
                  </a:txBody>
                  <a:tcPr anchor="ctr">
                    <a:solidFill>
                      <a:srgbClr val="F7F6F2"/>
                    </a:solidFill>
                  </a:tcPr>
                </a:tc>
                <a:tc>
                  <a:txBody>
                    <a:bodyPr/>
                    <a:lstStyle/>
                    <a:p>
                      <a:pPr algn="l"/>
                      <a:r>
                        <a:rPr sz="1575" b="0">
                          <a:solidFill>
                            <a:srgbClr val="202633"/>
                          </a:solidFill>
                          <a:latin typeface="Noto Sans KR"/>
                          <a:ea typeface="Noto Sans KR"/>
                          <a:cs typeface="Noto Sans KR"/>
                        </a:rPr>
                        <a:t>height</a:t>
                      </a:r>
                    </a:p>
                  </a:txBody>
                  <a:tcPr anchor="ctr">
                    <a:solidFill>
                      <a:srgbClr val="F7F6F2"/>
                    </a:solidFill>
                  </a:tcPr>
                </a:tc>
                <a:tc>
                  <a:txBody>
                    <a:bodyPr/>
                    <a:lstStyle/>
                    <a:p>
                      <a:pPr algn="l"/>
                      <a:r>
                        <a:rPr sz="1575" b="0">
                          <a:solidFill>
                            <a:srgbClr val="202633"/>
                          </a:solidFill>
                          <a:latin typeface="Noto Sans KR"/>
                          <a:ea typeface="Noto Sans KR"/>
                          <a:cs typeface="Noto Sans KR"/>
                        </a:rPr>
                        <a:t>높이 이미지를 재질 쪽에서 읽음</a:t>
                      </a:r>
                    </a:p>
                  </a:txBody>
                  <a:tcPr anchor="ctr">
                    <a:solidFill>
                      <a:srgbClr val="F7F6F2"/>
                    </a:solidFill>
                  </a:tcPr>
                </a:tc>
                <a:extLst>
                  <a:ext uri="{0D108BD9-81ED-4DB2-BD59-A6C34878D82A}">
                    <a16:rowId xmlns:a16="http://schemas.microsoft.com/office/drawing/2014/main" val="10004"/>
                  </a:ext>
                </a:extLst>
              </a:tr>
              <a:tr h="500063">
                <a:tc>
                  <a:txBody>
                    <a:bodyPr/>
                    <a:lstStyle/>
                    <a:p>
                      <a:pPr algn="l"/>
                      <a:r>
                        <a:rPr sz="1575" b="0">
                          <a:solidFill>
                            <a:srgbClr val="202633"/>
                          </a:solidFill>
                          <a:latin typeface="Noto Sans KR"/>
                          <a:ea typeface="Noto Sans KR"/>
                          <a:cs typeface="Noto Sans KR"/>
                        </a:rPr>
                        <a:t>normal_map / Slope / Red, Green</a:t>
                      </a:r>
                    </a:p>
                  </a:txBody>
                  <a:tcPr anchor="ctr">
                    <a:solidFill>
                      <a:srgbClr val="F7F6F2"/>
                    </a:solidFill>
                  </a:tcPr>
                </a:tc>
                <a:tc>
                  <a:txBody>
                    <a:bodyPr/>
                    <a:lstStyle/>
                    <a:p>
                      <a:pPr algn="l"/>
                      <a:r>
                        <a:rPr sz="1575" b="0">
                          <a:solidFill>
                            <a:srgbClr val="202633"/>
                          </a:solidFill>
                          <a:latin typeface="Noto Sans KR"/>
                          <a:ea typeface="Noto Sans KR"/>
                          <a:cs typeface="Noto Sans KR"/>
                        </a:rPr>
                        <a:t>Horizontal / Vertical Luminance</a:t>
                      </a:r>
                    </a:p>
                  </a:txBody>
                  <a:tcPr anchor="ctr">
                    <a:solidFill>
                      <a:srgbClr val="F7F6F2"/>
                    </a:solidFill>
                  </a:tcPr>
                </a:tc>
                <a:tc>
                  <a:txBody>
                    <a:bodyPr/>
                    <a:lstStyle/>
                    <a:p>
                      <a:pPr algn="l"/>
                      <a:r>
                        <a:rPr sz="1575" b="0">
                          <a:solidFill>
                            <a:srgbClr val="202633"/>
                          </a:solidFill>
                          <a:latin typeface="Noto Sans KR"/>
                          <a:ea typeface="Noto Sans KR"/>
                          <a:cs typeface="Noto Sans KR"/>
                        </a:rPr>
                        <a:t>가로·세로의 밝기 차 읽기</a:t>
                      </a:r>
                    </a:p>
                  </a:txBody>
                  <a:tcPr anchor="ctr">
                    <a:solidFill>
                      <a:srgbClr val="F7F6F2"/>
                    </a:solidFill>
                  </a:tcPr>
                </a:tc>
                <a:extLst>
                  <a:ext uri="{0D108BD9-81ED-4DB2-BD59-A6C34878D82A}">
                    <a16:rowId xmlns:a16="http://schemas.microsoft.com/office/drawing/2014/main" val="10005"/>
                  </a:ext>
                </a:extLst>
              </a:tr>
              <a:tr h="500063">
                <a:tc>
                  <a:txBody>
                    <a:bodyPr/>
                    <a:lstStyle/>
                    <a:p>
                      <a:pPr algn="l"/>
                      <a:r>
                        <a:rPr sz="1575" b="0">
                          <a:solidFill>
                            <a:srgbClr val="202633"/>
                          </a:solidFill>
                          <a:latin typeface="Noto Sans KR"/>
                          <a:ea typeface="Noto Sans KR"/>
                          <a:cs typeface="Noto Sans KR"/>
                        </a:rPr>
                        <a:t>normal_map / Blue, Alpha</a:t>
                      </a:r>
                    </a:p>
                  </a:txBody>
                  <a:tcPr anchor="ctr">
                    <a:solidFill>
                      <a:srgbClr val="F7F6F2"/>
                    </a:solidFill>
                  </a:tcPr>
                </a:tc>
                <a:tc>
                  <a:txBody>
                    <a:bodyPr/>
                    <a:lstStyle/>
                    <a:p>
                      <a:pPr algn="l"/>
                      <a:r>
                        <a:rPr sz="1575" b="0">
                          <a:solidFill>
                            <a:srgbClr val="202633"/>
                          </a:solidFill>
                          <a:latin typeface="Noto Sans KR"/>
                          <a:ea typeface="Noto Sans KR"/>
                          <a:cs typeface="Noto Sans KR"/>
                        </a:rPr>
                        <a:t>One / One</a:t>
                      </a:r>
                    </a:p>
                  </a:txBody>
                  <a:tcPr anchor="ctr">
                    <a:solidFill>
                      <a:srgbClr val="F7F6F2"/>
                    </a:solidFill>
                  </a:tcPr>
                </a:tc>
                <a:tc>
                  <a:txBody>
                    <a:bodyPr/>
                    <a:lstStyle/>
                    <a:p>
                      <a:pPr algn="l"/>
                      <a:r>
                        <a:rPr sz="1575" b="0">
                          <a:solidFill>
                            <a:srgbClr val="202633"/>
                          </a:solidFill>
                          <a:latin typeface="Noto Sans KR"/>
                          <a:ea typeface="Noto Sans KR"/>
                          <a:cs typeface="Noto Sans KR"/>
                        </a:rPr>
                        <a:t>각 채널값을 1로 설정</a:t>
                      </a:r>
                    </a:p>
                  </a:txBody>
                  <a:tcPr anchor="ctr">
                    <a:solidFill>
                      <a:srgbClr val="F7F6F2"/>
                    </a:solidFill>
                  </a:tcPr>
                </a:tc>
                <a:extLst>
                  <a:ext uri="{0D108BD9-81ED-4DB2-BD59-A6C34878D82A}">
                    <a16:rowId xmlns:a16="http://schemas.microsoft.com/office/drawing/2014/main" val="10006"/>
                  </a:ext>
                </a:extLst>
              </a:tr>
              <a:tr h="500063">
                <a:tc>
                  <a:txBody>
                    <a:bodyPr/>
                    <a:lstStyle/>
                    <a:p>
                      <a:pPr algn="l"/>
                      <a:r>
                        <a:rPr sz="1575" b="0">
                          <a:solidFill>
                            <a:srgbClr val="202633"/>
                          </a:solidFill>
                          <a:latin typeface="Noto Sans KR"/>
                          <a:ea typeface="Noto Sans KR"/>
                          <a:cs typeface="Noto Sans KR"/>
                        </a:rPr>
                        <a:t>normal_map / Zero Point, Strength</a:t>
                      </a:r>
                    </a:p>
                  </a:txBody>
                  <a:tcPr anchor="ctr">
                    <a:solidFill>
                      <a:srgbClr val="F7F6F2"/>
                    </a:solidFill>
                  </a:tcPr>
                </a:tc>
                <a:tc>
                  <a:txBody>
                    <a:bodyPr/>
                    <a:lstStyle/>
                    <a:p>
                      <a:pPr algn="l"/>
                      <a:r>
                        <a:rPr sz="1575" b="0">
                          <a:solidFill>
                            <a:srgbClr val="202633"/>
                          </a:solidFill>
                          <a:latin typeface="Noto Sans KR"/>
                          <a:ea typeface="Noto Sans KR"/>
                          <a:cs typeface="Noto Sans KR"/>
                        </a:rPr>
                        <a:t>0.5 / 28</a:t>
                      </a:r>
                    </a:p>
                  </a:txBody>
                  <a:tcPr anchor="ctr">
                    <a:solidFill>
                      <a:srgbClr val="F7F6F2"/>
                    </a:solidFill>
                  </a:tcPr>
                </a:tc>
                <a:tc>
                  <a:txBody>
                    <a:bodyPr/>
                    <a:lstStyle/>
                    <a:p>
                      <a:pPr algn="l"/>
                      <a:r>
                        <a:rPr sz="1575" b="0">
                          <a:solidFill>
                            <a:srgbClr val="202633"/>
                          </a:solidFill>
                          <a:latin typeface="Noto Sans KR"/>
                          <a:ea typeface="Noto Sans KR"/>
                          <a:cs typeface="Noto Sans KR"/>
                        </a:rPr>
                        <a:t>차이가0인 기준 / 기울기 강조</a:t>
                      </a:r>
                    </a:p>
                  </a:txBody>
                  <a:tcPr anchor="ctr">
                    <a:solidFill>
                      <a:srgbClr val="F7F6F2"/>
                    </a:solidFill>
                  </a:tcPr>
                </a:tc>
                <a:extLst>
                  <a:ext uri="{0D108BD9-81ED-4DB2-BD59-A6C34878D82A}">
                    <a16:rowId xmlns:a16="http://schemas.microsoft.com/office/drawing/2014/main" val="10007"/>
                  </a:ext>
                </a:extLst>
              </a:tr>
            </a:tbl>
          </a:graphicData>
        </a:graphic>
      </p:graphicFrame>
      <p:sp>
        <p:nvSpPr>
          <p:cNvPr id="7" name="직사각형 6">
            <a:extLst>
              <a:ext uri="{FF2B5EF4-FFF2-40B4-BE49-F238E27FC236}">
                <a16:creationId xmlns:a16="http://schemas.microsoft.com/office/drawing/2014/main" id="{A9C63EDF-315F-4833-98C7-4F1CE57F6975}"/>
              </a:ext>
            </a:extLst>
          </p:cNvPr>
          <p:cNvSpPr>
            <a:spLocks noGrp="1"/>
          </p:cNvSpPr>
          <p:nvPr/>
        </p:nvSpPr>
        <p:spPr>
          <a:xfrm>
            <a:off x="495300" y="6038850"/>
            <a:ext cx="11201400" cy="400050"/>
          </a:xfrm>
          <a:prstGeom prst="rect">
            <a:avLst/>
          </a:prstGeom>
          <a:noFill/>
          <a:ln w="0">
            <a:noFill/>
          </a:ln>
        </p:spPr>
        <p:txBody>
          <a:bodyPr lIns="0" tIns="0" rIns="0" bIns="0" anchor="ctr">
            <a:noAutofit/>
          </a:bodyPr>
          <a:lstStyle/>
          <a:p>
            <a:pPr algn="l">
              <a:defRPr sz="1725" b="0">
                <a:solidFill>
                  <a:srgbClr val="645CE6"/>
                </a:solidFill>
                <a:latin typeface="Noto Sans KR"/>
                <a:ea typeface="Noto Sans KR"/>
                <a:cs typeface="Noto Sans KR"/>
              </a:defRPr>
            </a:pPr>
            <a:r>
              <a:rPr sz="1725" b="0">
                <a:solidFill>
                  <a:srgbClr val="645CE6"/>
                </a:solidFill>
                <a:latin typeface="Noto Sans KR"/>
                <a:ea typeface="Noto Sans KR"/>
                <a:cs typeface="Noto Sans KR"/>
              </a:rPr>
              <a:t>normal_map Extend = Hold · 여기서는 Slope가 이미지 경계 밖을 읽는 방식입니다.</a:t>
            </a:r>
          </a:p>
        </p:txBody>
      </p:sp>
    </p:spTree>
    <p:extLst>
      <p:ext uri="{BB962C8B-B14F-4D97-AF65-F5344CB8AC3E}">
        <p14:creationId xmlns:p14="http://schemas.microsoft.com/office/powerpoint/2010/main" val="139810864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직사각형 7">
            <a:extLst>
              <a:ext uri="{FF2B5EF4-FFF2-40B4-BE49-F238E27FC236}">
                <a16:creationId xmlns:a16="http://schemas.microsoft.com/office/drawing/2014/main" id="{378A2EA5-147D-4467-A463-298D951E1358}"/>
              </a:ext>
            </a:extLst>
          </p:cNvPr>
          <p:cNvSpPr>
            <a:spLocks noGrp="1"/>
          </p:cNvSpPr>
          <p:nvPr/>
        </p:nvSpPr>
        <p:spPr>
          <a:xfrm>
            <a:off x="495300" y="209550"/>
            <a:ext cx="6500000" cy="266700"/>
          </a:xfrm>
          <a:prstGeom prst="rect">
            <a:avLst/>
          </a:prstGeom>
          <a:noFill/>
          <a:ln w="0">
            <a:noFill/>
          </a:ln>
        </p:spPr>
        <p:txBody>
          <a:bodyPr lIns="0" tIns="0" rIns="0" bIns="0" anchor="ctr">
            <a:noAutofit/>
          </a:bodyPr>
          <a:lstStyle/>
          <a:p>
            <a:pPr algn="l">
              <a:defRPr sz="1350" b="0">
                <a:solidFill>
                  <a:srgbClr val="645CE6"/>
                </a:solidFill>
                <a:latin typeface="Noto Sans KR"/>
                <a:ea typeface="Noto Sans KR"/>
                <a:cs typeface="Noto Sans KR"/>
              </a:defRPr>
            </a:pPr>
            <a:r>
              <a:rPr sz="1350" b="0">
                <a:solidFill>
                  <a:srgbClr val="645CE6"/>
                </a:solidFill>
                <a:latin typeface="Noto Sans KR"/>
                <a:ea typeface="Noto Sans KR"/>
                <a:cs typeface="Noto Sans KR"/>
              </a:rPr>
              <a:t>W03 / 설정 참고</a:t>
            </a:r>
          </a:p>
        </p:txBody>
      </p:sp>
      <p:sp>
        <p:nvSpPr>
          <p:cNvPr id="2" name="직사각형 1">
            <a:extLst>
              <a:ext uri="{FF2B5EF4-FFF2-40B4-BE49-F238E27FC236}">
                <a16:creationId xmlns:a16="http://schemas.microsoft.com/office/drawing/2014/main" id="{FCE6B318-959E-4C2F-A363-E2FA4BB66E29}"/>
              </a:ext>
            </a:extLst>
          </p:cNvPr>
          <p:cNvSpPr>
            <a:spLocks noGrp="1"/>
          </p:cNvSpPr>
          <p:nvPr/>
        </p:nvSpPr>
        <p:spPr>
          <a:xfrm>
            <a:off x="495300" y="619125"/>
            <a:ext cx="11201400" cy="600075"/>
          </a:xfrm>
          <a:prstGeom prst="rect">
            <a:avLst/>
          </a:prstGeom>
          <a:noFill/>
          <a:ln w="0">
            <a:noFill/>
          </a:ln>
        </p:spPr>
        <p:txBody>
          <a:bodyPr lIns="0" tIns="0" rIns="0" bIns="0" anchor="ctr">
            <a:noAutofit/>
          </a:bodyPr>
          <a:lstStyle/>
          <a:p>
            <a:pPr algn="l">
              <a:defRPr sz="2850" b="1">
                <a:solidFill>
                  <a:srgbClr val="202633"/>
                </a:solidFill>
                <a:latin typeface="Noto Sans KR"/>
                <a:ea typeface="Noto Sans KR"/>
                <a:cs typeface="Noto Sans KR"/>
              </a:defRPr>
            </a:pPr>
            <a:r>
              <a:rPr sz="2850" b="1">
                <a:solidFill>
                  <a:srgbClr val="202633"/>
                </a:solidFill>
                <a:latin typeface="Noto Sans KR"/>
                <a:ea typeface="Noto Sans KR"/>
                <a:cs typeface="Noto Sans KR"/>
              </a:rPr>
              <a:t>surface 내부 · Grid와 Attribute 설정값</a:t>
            </a:r>
          </a:p>
        </p:txBody>
      </p:sp>
      <p:sp>
        <p:nvSpPr>
          <p:cNvPr id="3" name="직사각형 2">
            <a:extLst>
              <a:ext uri="{FF2B5EF4-FFF2-40B4-BE49-F238E27FC236}">
                <a16:creationId xmlns:a16="http://schemas.microsoft.com/office/drawing/2014/main" id="{6E0F7860-E604-4041-8034-44EB0360AAD0}"/>
              </a:ext>
            </a:extLst>
          </p:cNvPr>
          <p:cNvSpPr>
            <a:spLocks noGrp="1"/>
          </p:cNvSpPr>
          <p:nvPr/>
        </p:nvSpPr>
        <p:spPr>
          <a:xfrm>
            <a:off x="495300" y="1257300"/>
            <a:ext cx="11201400" cy="361950"/>
          </a:xfrm>
          <a:prstGeom prst="rect">
            <a:avLst/>
          </a:prstGeom>
          <a:noFill/>
          <a:ln w="0">
            <a:noFill/>
          </a:ln>
        </p:spPr>
        <p:txBody>
          <a:bodyPr lIns="0" tIns="0" rIns="0" bIns="0" anchor="ctr">
            <a:noAutofit/>
          </a:bodyPr>
          <a:lstStyle/>
          <a:p>
            <a:pPr algn="l">
              <a:defRPr sz="1650" b="0">
                <a:solidFill>
                  <a:srgbClr val="626B76"/>
                </a:solidFill>
                <a:latin typeface="Noto Sans KR"/>
                <a:ea typeface="Noto Sans KR"/>
                <a:cs typeface="Noto Sans KR"/>
              </a:defRPr>
            </a:pPr>
            <a:r>
              <a:rPr sz="1650" b="0">
                <a:solidFill>
                  <a:srgbClr val="626B76"/>
                </a:solidFill>
                <a:latin typeface="Noto Sans KR"/>
                <a:ea typeface="Noto Sans KR"/>
                <a:cs typeface="Noto Sans KR"/>
              </a:rPr>
              <a:t>표면을 만들고 Normal Map에 필요한 접선 방향을 준비합니다</a:t>
            </a:r>
          </a:p>
        </p:txBody>
      </p:sp>
      <p:sp>
        <p:nvSpPr>
          <p:cNvPr id="4" name="직사각형 3">
            <a:extLst>
              <a:ext uri="{FF2B5EF4-FFF2-40B4-BE49-F238E27FC236}">
                <a16:creationId xmlns:a16="http://schemas.microsoft.com/office/drawing/2014/main" id="{40A62355-09DD-4C35-B9E9-C8AE418708F2}"/>
              </a:ext>
            </a:extLst>
          </p:cNvPr>
          <p:cNvSpPr>
            <a:spLocks noGrp="1"/>
          </p:cNvSpPr>
          <p:nvPr/>
        </p:nvSpPr>
        <p:spPr>
          <a:xfrm>
            <a:off x="495300" y="6515100"/>
            <a:ext cx="10382250" cy="219075"/>
          </a:xfrm>
          <a:prstGeom prst="rect">
            <a:avLst/>
          </a:prstGeom>
          <a:noFill/>
          <a:ln w="0">
            <a:noFill/>
          </a:ln>
        </p:spPr>
        <p:txBody>
          <a:bodyPr lIns="0" tIns="0" rIns="0" bIns="0" anchor="ctr">
            <a:noAutofit/>
          </a:bodyPr>
          <a:lstStyle/>
          <a:p>
            <a:pPr algn="l">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단국대학교 · TouchDesigner 3주차 · 초보용 물결</a:t>
            </a:r>
          </a:p>
        </p:txBody>
      </p:sp>
      <p:sp>
        <p:nvSpPr>
          <p:cNvPr id="5" name="직사각형 4">
            <a:extLst>
              <a:ext uri="{FF2B5EF4-FFF2-40B4-BE49-F238E27FC236}">
                <a16:creationId xmlns:a16="http://schemas.microsoft.com/office/drawing/2014/main" id="{FBD6E847-5BB0-41C4-90A0-3330DFACB43B}"/>
              </a:ext>
            </a:extLst>
          </p:cNvPr>
          <p:cNvSpPr>
            <a:spLocks noGrp="1"/>
          </p:cNvSpPr>
          <p:nvPr/>
        </p:nvSpPr>
        <p:spPr>
          <a:xfrm>
            <a:off x="11049000" y="6515100"/>
            <a:ext cx="647700" cy="219075"/>
          </a:xfrm>
          <a:prstGeom prst="rect">
            <a:avLst/>
          </a:prstGeom>
          <a:noFill/>
          <a:ln w="0">
            <a:noFill/>
          </a:ln>
        </p:spPr>
        <p:txBody>
          <a:bodyPr lIns="0" tIns="0" rIns="0" bIns="0" anchor="ctr">
            <a:noAutofit/>
          </a:bodyPr>
          <a:lstStyle/>
          <a:p>
            <a:pPr algn="r">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42</a:t>
            </a:r>
          </a:p>
        </p:txBody>
      </p:sp>
      <p:graphicFrame>
        <p:nvGraphicFramePr>
          <p:cNvPr id="13" name="표 12"/>
          <p:cNvGraphicFramePr/>
          <p:nvPr/>
        </p:nvGraphicFramePr>
        <p:xfrm>
          <a:off x="495300" y="1809750"/>
          <a:ext cx="11201400" cy="4000500"/>
        </p:xfrm>
        <a:graphic>
          <a:graphicData uri="http://schemas.openxmlformats.org/drawingml/2006/table">
            <a:tbl>
              <a:tblPr/>
              <a:tblGrid>
                <a:gridCol w="4095750">
                  <a:extLst>
                    <a:ext uri="{9D8B030D-6E8A-4147-A177-3AD203B41FA5}">
                      <a16:colId xmlns:a16="http://schemas.microsoft.com/office/drawing/2014/main" val="20000"/>
                    </a:ext>
                  </a:extLst>
                </a:gridCol>
                <a:gridCol w="2857500">
                  <a:extLst>
                    <a:ext uri="{9D8B030D-6E8A-4147-A177-3AD203B41FA5}">
                      <a16:colId xmlns:a16="http://schemas.microsoft.com/office/drawing/2014/main" val="20001"/>
                    </a:ext>
                  </a:extLst>
                </a:gridCol>
                <a:gridCol w="4248150">
                  <a:extLst>
                    <a:ext uri="{9D8B030D-6E8A-4147-A177-3AD203B41FA5}">
                      <a16:colId xmlns:a16="http://schemas.microsoft.com/office/drawing/2014/main" val="20002"/>
                    </a:ext>
                  </a:extLst>
                </a:gridCol>
              </a:tblGrid>
              <a:tr h="500063">
                <a:tc>
                  <a:txBody>
                    <a:bodyPr/>
                    <a:lstStyle/>
                    <a:p>
                      <a:pPr algn="l"/>
                      <a:r>
                        <a:rPr sz="1575" b="1">
                          <a:solidFill>
                            <a:srgbClr val="645CE6"/>
                          </a:solidFill>
                          <a:latin typeface="Noto Sans KR"/>
                          <a:ea typeface="Noto Sans KR"/>
                          <a:cs typeface="Noto Sans KR"/>
                        </a:rPr>
                        <a:t>노드 / 페이지 / 파라미터</a:t>
                      </a:r>
                    </a:p>
                  </a:txBody>
                  <a:tcPr anchor="ctr">
                    <a:solidFill>
                      <a:srgbClr val="EBE9FA"/>
                    </a:solidFill>
                  </a:tcPr>
                </a:tc>
                <a:tc>
                  <a:txBody>
                    <a:bodyPr/>
                    <a:lstStyle/>
                    <a:p>
                      <a:pPr algn="l"/>
                      <a:r>
                        <a:rPr sz="1575" b="1">
                          <a:solidFill>
                            <a:srgbClr val="645CE6"/>
                          </a:solidFill>
                          <a:latin typeface="Noto Sans KR"/>
                          <a:ea typeface="Noto Sans KR"/>
                          <a:cs typeface="Noto Sans KR"/>
                        </a:rPr>
                        <a:t>입력값</a:t>
                      </a:r>
                    </a:p>
                  </a:txBody>
                  <a:tcPr anchor="ctr">
                    <a:solidFill>
                      <a:srgbClr val="EBE9FA"/>
                    </a:solidFill>
                  </a:tcPr>
                </a:tc>
                <a:tc>
                  <a:txBody>
                    <a:bodyPr/>
                    <a:lstStyle/>
                    <a:p>
                      <a:pPr algn="l"/>
                      <a:r>
                        <a:rPr sz="1575" b="1">
                          <a:solidFill>
                            <a:srgbClr val="645CE6"/>
                          </a:solidFill>
                          <a:latin typeface="Noto Sans KR"/>
                          <a:ea typeface="Noto Sans KR"/>
                          <a:cs typeface="Noto Sans KR"/>
                        </a:rPr>
                        <a:t>이 값의 역할</a:t>
                      </a:r>
                    </a:p>
                  </a:txBody>
                  <a:tcPr anchor="ctr">
                    <a:solidFill>
                      <a:srgbClr val="EBE9FA"/>
                    </a:solidFill>
                  </a:tcPr>
                </a:tc>
                <a:extLst>
                  <a:ext uri="{0D108BD9-81ED-4DB2-BD59-A6C34878D82A}">
                    <a16:rowId xmlns:a16="http://schemas.microsoft.com/office/drawing/2014/main" val="10000"/>
                  </a:ext>
                </a:extLst>
              </a:tr>
              <a:tr h="500063">
                <a:tc>
                  <a:txBody>
                    <a:bodyPr/>
                    <a:lstStyle/>
                    <a:p>
                      <a:pPr algn="l"/>
                      <a:r>
                        <a:rPr sz="1575" b="0">
                          <a:solidFill>
                            <a:srgbClr val="202633"/>
                          </a:solidFill>
                          <a:latin typeface="Noto Sans KR"/>
                          <a:ea typeface="Noto Sans KR"/>
                          <a:cs typeface="Noto Sans KR"/>
                        </a:rPr>
                        <a:t>grid_mesh / Grid / Connectivity</a:t>
                      </a:r>
                    </a:p>
                  </a:txBody>
                  <a:tcPr anchor="ctr">
                    <a:solidFill>
                      <a:srgbClr val="F7F6F2"/>
                    </a:solidFill>
                  </a:tcPr>
                </a:tc>
                <a:tc>
                  <a:txBody>
                    <a:bodyPr/>
                    <a:lstStyle/>
                    <a:p>
                      <a:pPr algn="l"/>
                      <a:r>
                        <a:rPr sz="1575" b="0">
                          <a:solidFill>
                            <a:srgbClr val="202633"/>
                          </a:solidFill>
                          <a:latin typeface="Noto Sans KR"/>
                          <a:ea typeface="Noto Sans KR"/>
                          <a:cs typeface="Noto Sans KR"/>
                        </a:rPr>
                        <a:t>Quads</a:t>
                      </a:r>
                    </a:p>
                  </a:txBody>
                  <a:tcPr anchor="ctr">
                    <a:solidFill>
                      <a:srgbClr val="F7F6F2"/>
                    </a:solidFill>
                  </a:tcPr>
                </a:tc>
                <a:tc>
                  <a:txBody>
                    <a:bodyPr/>
                    <a:lstStyle/>
                    <a:p>
                      <a:pPr algn="l"/>
                      <a:r>
                        <a:rPr sz="1575" b="0">
                          <a:solidFill>
                            <a:srgbClr val="202633"/>
                          </a:solidFill>
                          <a:latin typeface="Noto Sans KR"/>
                          <a:ea typeface="Noto Sans KR"/>
                          <a:cs typeface="Noto Sans KR"/>
                        </a:rPr>
                        <a:t>사각형 면으로 연결된 격자</a:t>
                      </a:r>
                    </a:p>
                  </a:txBody>
                  <a:tcPr anchor="ctr">
                    <a:solidFill>
                      <a:srgbClr val="F7F6F2"/>
                    </a:solidFill>
                  </a:tcPr>
                </a:tc>
                <a:extLst>
                  <a:ext uri="{0D108BD9-81ED-4DB2-BD59-A6C34878D82A}">
                    <a16:rowId xmlns:a16="http://schemas.microsoft.com/office/drawing/2014/main" val="10001"/>
                  </a:ext>
                </a:extLst>
              </a:tr>
              <a:tr h="500063">
                <a:tc>
                  <a:txBody>
                    <a:bodyPr/>
                    <a:lstStyle/>
                    <a:p>
                      <a:pPr algn="l"/>
                      <a:r>
                        <a:rPr sz="1575" b="0">
                          <a:solidFill>
                            <a:srgbClr val="202633"/>
                          </a:solidFill>
                          <a:latin typeface="Noto Sans KR"/>
                          <a:ea typeface="Noto Sans KR"/>
                          <a:cs typeface="Noto Sans KR"/>
                        </a:rPr>
                        <a:t>grid_mesh / Columns / Rows</a:t>
                      </a:r>
                    </a:p>
                  </a:txBody>
                  <a:tcPr anchor="ctr">
                    <a:solidFill>
                      <a:srgbClr val="F7F6F2"/>
                    </a:solidFill>
                  </a:tcPr>
                </a:tc>
                <a:tc>
                  <a:txBody>
                    <a:bodyPr/>
                    <a:lstStyle/>
                    <a:p>
                      <a:pPr algn="l"/>
                      <a:r>
                        <a:rPr sz="1575" b="0">
                          <a:solidFill>
                            <a:srgbClr val="202633"/>
                          </a:solidFill>
                          <a:latin typeface="Noto Sans KR"/>
                          <a:ea typeface="Noto Sans KR"/>
                          <a:cs typeface="Noto Sans KR"/>
                        </a:rPr>
                        <a:t>201 / 201</a:t>
                      </a:r>
                    </a:p>
                  </a:txBody>
                  <a:tcPr anchor="ctr">
                    <a:solidFill>
                      <a:srgbClr val="F7F6F2"/>
                    </a:solidFill>
                  </a:tcPr>
                </a:tc>
                <a:tc>
                  <a:txBody>
                    <a:bodyPr/>
                    <a:lstStyle/>
                    <a:p>
                      <a:pPr algn="l"/>
                      <a:r>
                        <a:rPr sz="1575" b="0">
                          <a:solidFill>
                            <a:srgbClr val="202633"/>
                          </a:solidFill>
                          <a:latin typeface="Noto Sans KR"/>
                          <a:ea typeface="Noto Sans KR"/>
                          <a:cs typeface="Noto Sans KR"/>
                        </a:rPr>
                        <a:t>변형할 점을 충분히 준비</a:t>
                      </a:r>
                    </a:p>
                  </a:txBody>
                  <a:tcPr anchor="ctr">
                    <a:solidFill>
                      <a:srgbClr val="F7F6F2"/>
                    </a:solidFill>
                  </a:tcPr>
                </a:tc>
                <a:extLst>
                  <a:ext uri="{0D108BD9-81ED-4DB2-BD59-A6C34878D82A}">
                    <a16:rowId xmlns:a16="http://schemas.microsoft.com/office/drawing/2014/main" val="10002"/>
                  </a:ext>
                </a:extLst>
              </a:tr>
              <a:tr h="500063">
                <a:tc>
                  <a:txBody>
                    <a:bodyPr/>
                    <a:lstStyle/>
                    <a:p>
                      <a:pPr algn="l"/>
                      <a:r>
                        <a:rPr sz="1575" b="0">
                          <a:solidFill>
                            <a:srgbClr val="202633"/>
                          </a:solidFill>
                          <a:latin typeface="Noto Sans KR"/>
                          <a:ea typeface="Noto Sans KR"/>
                          <a:cs typeface="Noto Sans KR"/>
                        </a:rPr>
                        <a:t>grid_mesh / Size X, Y / Rotate X</a:t>
                      </a:r>
                    </a:p>
                  </a:txBody>
                  <a:tcPr anchor="ctr">
                    <a:solidFill>
                      <a:srgbClr val="F7F6F2"/>
                    </a:solidFill>
                  </a:tcPr>
                </a:tc>
                <a:tc>
                  <a:txBody>
                    <a:bodyPr/>
                    <a:lstStyle/>
                    <a:p>
                      <a:pPr algn="l"/>
                      <a:r>
                        <a:rPr sz="1575" b="0">
                          <a:solidFill>
                            <a:srgbClr val="202633"/>
                          </a:solidFill>
                          <a:latin typeface="Noto Sans KR"/>
                          <a:ea typeface="Noto Sans KR"/>
                          <a:cs typeface="Noto Sans KR"/>
                        </a:rPr>
                        <a:t>3.4, 3.4 / −90°</a:t>
                      </a:r>
                    </a:p>
                  </a:txBody>
                  <a:tcPr anchor="ctr">
                    <a:solidFill>
                      <a:srgbClr val="F7F6F2"/>
                    </a:solidFill>
                  </a:tcPr>
                </a:tc>
                <a:tc>
                  <a:txBody>
                    <a:bodyPr/>
                    <a:lstStyle/>
                    <a:p>
                      <a:pPr algn="l"/>
                      <a:r>
                        <a:rPr sz="1575" b="0">
                          <a:solidFill>
                            <a:srgbClr val="202633"/>
                          </a:solidFill>
                          <a:latin typeface="Noto Sans KR"/>
                          <a:ea typeface="Noto Sans KR"/>
                          <a:cs typeface="Noto Sans KR"/>
                        </a:rPr>
                        <a:t>정사각형 평면을 눕힘</a:t>
                      </a:r>
                    </a:p>
                  </a:txBody>
                  <a:tcPr anchor="ctr">
                    <a:solidFill>
                      <a:srgbClr val="F7F6F2"/>
                    </a:solidFill>
                  </a:tcPr>
                </a:tc>
                <a:extLst>
                  <a:ext uri="{0D108BD9-81ED-4DB2-BD59-A6C34878D82A}">
                    <a16:rowId xmlns:a16="http://schemas.microsoft.com/office/drawing/2014/main" val="10003"/>
                  </a:ext>
                </a:extLst>
              </a:tr>
              <a:tr h="500063">
                <a:tc>
                  <a:txBody>
                    <a:bodyPr/>
                    <a:lstStyle/>
                    <a:p>
                      <a:pPr algn="l"/>
                      <a:r>
                        <a:rPr sz="1575" b="0">
                          <a:solidFill>
                            <a:srgbClr val="202633"/>
                          </a:solidFill>
                          <a:latin typeface="Noto Sans KR"/>
                          <a:ea typeface="Noto Sans KR"/>
                          <a:cs typeface="Noto Sans KR"/>
                        </a:rPr>
                        <a:t>grid_mesh / Normal, Texture Coordinates</a:t>
                      </a:r>
                    </a:p>
                  </a:txBody>
                  <a:tcPr anchor="ctr">
                    <a:solidFill>
                      <a:srgbClr val="F7F6F2"/>
                    </a:solidFill>
                  </a:tcPr>
                </a:tc>
                <a:tc>
                  <a:txBody>
                    <a:bodyPr/>
                    <a:lstStyle/>
                    <a:p>
                      <a:pPr algn="l"/>
                      <a:r>
                        <a:rPr sz="1575" b="0">
                          <a:solidFill>
                            <a:srgbClr val="202633"/>
                          </a:solidFill>
                          <a:latin typeface="Noto Sans KR"/>
                          <a:ea typeface="Noto Sans KR"/>
                          <a:cs typeface="Noto Sans KR"/>
                        </a:rPr>
                        <a:t>Point / Point</a:t>
                      </a:r>
                    </a:p>
                  </a:txBody>
                  <a:tcPr anchor="ctr">
                    <a:solidFill>
                      <a:srgbClr val="F7F6F2"/>
                    </a:solidFill>
                  </a:tcPr>
                </a:tc>
                <a:tc>
                  <a:txBody>
                    <a:bodyPr/>
                    <a:lstStyle/>
                    <a:p>
                      <a:pPr algn="l"/>
                      <a:r>
                        <a:rPr sz="1575" b="0">
                          <a:solidFill>
                            <a:srgbClr val="202633"/>
                          </a:solidFill>
                          <a:latin typeface="Noto Sans KR"/>
                          <a:ea typeface="Noto Sans KR"/>
                          <a:cs typeface="Noto Sans KR"/>
                        </a:rPr>
                        <a:t>조명과 UV 계산에 사용할 속성</a:t>
                      </a:r>
                    </a:p>
                  </a:txBody>
                  <a:tcPr anchor="ctr">
                    <a:solidFill>
                      <a:srgbClr val="F7F6F2"/>
                    </a:solidFill>
                  </a:tcPr>
                </a:tc>
                <a:extLst>
                  <a:ext uri="{0D108BD9-81ED-4DB2-BD59-A6C34878D82A}">
                    <a16:rowId xmlns:a16="http://schemas.microsoft.com/office/drawing/2014/main" val="10004"/>
                  </a:ext>
                </a:extLst>
              </a:tr>
              <a:tr h="500063">
                <a:tc>
                  <a:txBody>
                    <a:bodyPr/>
                    <a:lstStyle/>
                    <a:p>
                      <a:pPr algn="l"/>
                      <a:r>
                        <a:rPr sz="1575" b="0">
                          <a:solidFill>
                            <a:srgbClr val="202633"/>
                          </a:solidFill>
                          <a:latin typeface="Noto Sans KR"/>
                          <a:ea typeface="Noto Sans KR"/>
                          <a:cs typeface="Noto Sans KR"/>
                        </a:rPr>
                        <a:t>surface_tangents / Attribute Class</a:t>
                      </a:r>
                    </a:p>
                  </a:txBody>
                  <a:tcPr anchor="ctr">
                    <a:solidFill>
                      <a:srgbClr val="F7F6F2"/>
                    </a:solidFill>
                  </a:tcPr>
                </a:tc>
                <a:tc>
                  <a:txBody>
                    <a:bodyPr/>
                    <a:lstStyle/>
                    <a:p>
                      <a:pPr algn="l"/>
                      <a:r>
                        <a:rPr sz="1575" b="0">
                          <a:solidFill>
                            <a:srgbClr val="202633"/>
                          </a:solidFill>
                          <a:latin typeface="Noto Sans KR"/>
                          <a:ea typeface="Noto Sans KR"/>
                          <a:cs typeface="Noto Sans KR"/>
                        </a:rPr>
                        <a:t>Point</a:t>
                      </a:r>
                    </a:p>
                  </a:txBody>
                  <a:tcPr anchor="ctr">
                    <a:solidFill>
                      <a:srgbClr val="F7F6F2"/>
                    </a:solidFill>
                  </a:tcPr>
                </a:tc>
                <a:tc>
                  <a:txBody>
                    <a:bodyPr/>
                    <a:lstStyle/>
                    <a:p>
                      <a:pPr algn="l"/>
                      <a:r>
                        <a:rPr sz="1575" b="0">
                          <a:solidFill>
                            <a:srgbClr val="202633"/>
                          </a:solidFill>
                          <a:latin typeface="Noto Sans KR"/>
                          <a:ea typeface="Noto Sans KR"/>
                          <a:cs typeface="Noto Sans KR"/>
                        </a:rPr>
                        <a:t>각 점에 속성 추가</a:t>
                      </a:r>
                    </a:p>
                  </a:txBody>
                  <a:tcPr anchor="ctr">
                    <a:solidFill>
                      <a:srgbClr val="F7F6F2"/>
                    </a:solidFill>
                  </a:tcPr>
                </a:tc>
                <a:extLst>
                  <a:ext uri="{0D108BD9-81ED-4DB2-BD59-A6C34878D82A}">
                    <a16:rowId xmlns:a16="http://schemas.microsoft.com/office/drawing/2014/main" val="10005"/>
                  </a:ext>
                </a:extLst>
              </a:tr>
              <a:tr h="500063">
                <a:tc>
                  <a:txBody>
                    <a:bodyPr/>
                    <a:lstStyle/>
                    <a:p>
                      <a:pPr algn="l"/>
                      <a:r>
                        <a:rPr sz="1575" b="0">
                          <a:solidFill>
                            <a:srgbClr val="202633"/>
                          </a:solidFill>
                          <a:latin typeface="Noto Sans KR"/>
                          <a:ea typeface="Noto Sans KR"/>
                          <a:cs typeface="Noto Sans KR"/>
                        </a:rPr>
                        <a:t>surface_tangents / Name / Custom Name</a:t>
                      </a:r>
                    </a:p>
                  </a:txBody>
                  <a:tcPr anchor="ctr">
                    <a:solidFill>
                      <a:srgbClr val="F7F6F2"/>
                    </a:solidFill>
                  </a:tcPr>
                </a:tc>
                <a:tc>
                  <a:txBody>
                    <a:bodyPr/>
                    <a:lstStyle/>
                    <a:p>
                      <a:pPr algn="l"/>
                      <a:r>
                        <a:rPr sz="1575" b="0">
                          <a:solidFill>
                            <a:srgbClr val="202633"/>
                          </a:solidFill>
                          <a:latin typeface="Noto Sans KR"/>
                          <a:ea typeface="Noto Sans KR"/>
                          <a:cs typeface="Noto Sans KR"/>
                        </a:rPr>
                        <a:t>Custom / T</a:t>
                      </a:r>
                    </a:p>
                  </a:txBody>
                  <a:tcPr anchor="ctr">
                    <a:solidFill>
                      <a:srgbClr val="F7F6F2"/>
                    </a:solidFill>
                  </a:tcPr>
                </a:tc>
                <a:tc>
                  <a:txBody>
                    <a:bodyPr/>
                    <a:lstStyle/>
                    <a:p>
                      <a:pPr algn="l"/>
                      <a:r>
                        <a:rPr sz="1575" b="0">
                          <a:solidFill>
                            <a:srgbClr val="202633"/>
                          </a:solidFill>
                          <a:latin typeface="Noto Sans KR"/>
                          <a:ea typeface="Noto Sans KR"/>
                          <a:cs typeface="Noto Sans KR"/>
                        </a:rPr>
                        <a:t>접선 속성의 이름</a:t>
                      </a:r>
                    </a:p>
                  </a:txBody>
                  <a:tcPr anchor="ctr">
                    <a:solidFill>
                      <a:srgbClr val="F7F6F2"/>
                    </a:solidFill>
                  </a:tcPr>
                </a:tc>
                <a:extLst>
                  <a:ext uri="{0D108BD9-81ED-4DB2-BD59-A6C34878D82A}">
                    <a16:rowId xmlns:a16="http://schemas.microsoft.com/office/drawing/2014/main" val="10006"/>
                  </a:ext>
                </a:extLst>
              </a:tr>
              <a:tr h="500063">
                <a:tc>
                  <a:txBody>
                    <a:bodyPr/>
                    <a:lstStyle/>
                    <a:p>
                      <a:pPr algn="l"/>
                      <a:r>
                        <a:rPr sz="1575" b="0">
                          <a:solidFill>
                            <a:srgbClr val="202633"/>
                          </a:solidFill>
                          <a:latin typeface="Noto Sans KR"/>
                          <a:ea typeface="Noto Sans KR"/>
                          <a:cs typeface="Noto Sans KR"/>
                        </a:rPr>
                        <a:t>surface_tangents / Type / Components</a:t>
                      </a:r>
                    </a:p>
                  </a:txBody>
                  <a:tcPr anchor="ctr">
                    <a:solidFill>
                      <a:srgbClr val="F7F6F2"/>
                    </a:solidFill>
                  </a:tcPr>
                </a:tc>
                <a:tc>
                  <a:txBody>
                    <a:bodyPr/>
                    <a:lstStyle/>
                    <a:p>
                      <a:pPr algn="l"/>
                      <a:r>
                        <a:rPr sz="1575" b="0">
                          <a:solidFill>
                            <a:srgbClr val="202633"/>
                          </a:solidFill>
                          <a:latin typeface="Noto Sans KR"/>
                          <a:ea typeface="Noto Sans KR"/>
                          <a:cs typeface="Noto Sans KR"/>
                        </a:rPr>
                        <a:t>Float / 4</a:t>
                      </a:r>
                    </a:p>
                    <a:p>
                      <a:pPr algn="l"/>
                      <a:r>
                        <a:rPr sz="1575" b="0">
                          <a:solidFill>
                            <a:srgbClr val="202633"/>
                          </a:solidFill>
                          <a:latin typeface="Noto Sans KR"/>
                          <a:ea typeface="Noto Sans KR"/>
                          <a:cs typeface="Noto Sans KR"/>
                        </a:rPr>
                        <a:t>Value: 1, 0, 0, 1</a:t>
                      </a:r>
                    </a:p>
                  </a:txBody>
                  <a:tcPr anchor="ctr">
                    <a:solidFill>
                      <a:srgbClr val="F7F6F2"/>
                    </a:solidFill>
                  </a:tcPr>
                </a:tc>
                <a:tc>
                  <a:txBody>
                    <a:bodyPr/>
                    <a:lstStyle/>
                    <a:p>
                      <a:pPr algn="l"/>
                      <a:r>
                        <a:rPr sz="1575" b="0">
                          <a:solidFill>
                            <a:srgbClr val="202633"/>
                          </a:solidFill>
                          <a:latin typeface="Noto Sans KR"/>
                          <a:ea typeface="Noto Sans KR"/>
                          <a:cs typeface="Noto Sans KR"/>
                        </a:rPr>
                        <a:t>현재 평면의 접선 방향과 부호</a:t>
                      </a:r>
                    </a:p>
                  </a:txBody>
                  <a:tcPr anchor="ctr">
                    <a:solidFill>
                      <a:srgbClr val="F7F6F2"/>
                    </a:solidFill>
                  </a:tcPr>
                </a:tc>
                <a:extLst>
                  <a:ext uri="{0D108BD9-81ED-4DB2-BD59-A6C34878D82A}">
                    <a16:rowId xmlns:a16="http://schemas.microsoft.com/office/drawing/2014/main" val="10007"/>
                  </a:ext>
                </a:extLst>
              </a:tr>
            </a:tbl>
          </a:graphicData>
        </a:graphic>
      </p:graphicFrame>
      <p:sp>
        <p:nvSpPr>
          <p:cNvPr id="7" name="직사각형 6">
            <a:extLst>
              <a:ext uri="{FF2B5EF4-FFF2-40B4-BE49-F238E27FC236}">
                <a16:creationId xmlns:a16="http://schemas.microsoft.com/office/drawing/2014/main" id="{460AD06A-F73C-414A-9113-0A419F57C80D}"/>
              </a:ext>
            </a:extLst>
          </p:cNvPr>
          <p:cNvSpPr>
            <a:spLocks noGrp="1"/>
          </p:cNvSpPr>
          <p:nvPr/>
        </p:nvSpPr>
        <p:spPr>
          <a:xfrm>
            <a:off x="495300" y="6038850"/>
            <a:ext cx="11201400" cy="400050"/>
          </a:xfrm>
          <a:prstGeom prst="rect">
            <a:avLst/>
          </a:prstGeom>
          <a:noFill/>
          <a:ln w="0">
            <a:noFill/>
          </a:ln>
        </p:spPr>
        <p:txBody>
          <a:bodyPr lIns="0" tIns="0" rIns="0" bIns="0" anchor="ctr">
            <a:noAutofit/>
          </a:bodyPr>
          <a:lstStyle/>
          <a:p>
            <a:pPr algn="l">
              <a:defRPr sz="1725" b="0">
                <a:solidFill>
                  <a:srgbClr val="645CE6"/>
                </a:solidFill>
                <a:latin typeface="Noto Sans KR"/>
                <a:ea typeface="Noto Sans KR"/>
                <a:cs typeface="Noto Sans KR"/>
              </a:defRPr>
            </a:pPr>
            <a:r>
              <a:rPr sz="1725" b="0">
                <a:solidFill>
                  <a:srgbClr val="645CE6"/>
                </a:solidFill>
                <a:latin typeface="Noto Sans KR"/>
                <a:ea typeface="Noto Sans KR"/>
                <a:cs typeface="Noto Sans KR"/>
              </a:rPr>
              <a:t>surface Render / Material = water · Render = On</a:t>
            </a:r>
          </a:p>
        </p:txBody>
      </p:sp>
    </p:spTree>
    <p:extLst>
      <p:ext uri="{BB962C8B-B14F-4D97-AF65-F5344CB8AC3E}">
        <p14:creationId xmlns:p14="http://schemas.microsoft.com/office/powerpoint/2010/main" val="275352091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직사각형 7">
            <a:extLst>
              <a:ext uri="{FF2B5EF4-FFF2-40B4-BE49-F238E27FC236}">
                <a16:creationId xmlns:a16="http://schemas.microsoft.com/office/drawing/2014/main" id="{6C5F69C7-6337-4458-88C2-F063D4803AA4}"/>
              </a:ext>
            </a:extLst>
          </p:cNvPr>
          <p:cNvSpPr>
            <a:spLocks noGrp="1"/>
          </p:cNvSpPr>
          <p:nvPr/>
        </p:nvSpPr>
        <p:spPr>
          <a:xfrm>
            <a:off x="495300" y="209550"/>
            <a:ext cx="6500000" cy="266700"/>
          </a:xfrm>
          <a:prstGeom prst="rect">
            <a:avLst/>
          </a:prstGeom>
          <a:noFill/>
          <a:ln w="0">
            <a:noFill/>
          </a:ln>
        </p:spPr>
        <p:txBody>
          <a:bodyPr lIns="0" tIns="0" rIns="0" bIns="0" anchor="ctr">
            <a:noAutofit/>
          </a:bodyPr>
          <a:lstStyle/>
          <a:p>
            <a:pPr algn="l">
              <a:defRPr sz="1350" b="0">
                <a:solidFill>
                  <a:srgbClr val="645CE6"/>
                </a:solidFill>
                <a:latin typeface="Noto Sans KR"/>
                <a:ea typeface="Noto Sans KR"/>
                <a:cs typeface="Noto Sans KR"/>
              </a:defRPr>
            </a:pPr>
            <a:r>
              <a:rPr sz="1350" b="0">
                <a:solidFill>
                  <a:srgbClr val="645CE6"/>
                </a:solidFill>
                <a:latin typeface="Noto Sans KR"/>
                <a:ea typeface="Noto Sans KR"/>
                <a:cs typeface="Noto Sans KR"/>
              </a:rPr>
              <a:t>W03 / 설정 참고</a:t>
            </a:r>
          </a:p>
        </p:txBody>
      </p:sp>
      <p:sp>
        <p:nvSpPr>
          <p:cNvPr id="2" name="직사각형 1">
            <a:extLst>
              <a:ext uri="{FF2B5EF4-FFF2-40B4-BE49-F238E27FC236}">
                <a16:creationId xmlns:a16="http://schemas.microsoft.com/office/drawing/2014/main" id="{9D560A86-4891-463A-8F61-57264F9D9FAF}"/>
              </a:ext>
            </a:extLst>
          </p:cNvPr>
          <p:cNvSpPr>
            <a:spLocks noGrp="1"/>
          </p:cNvSpPr>
          <p:nvPr/>
        </p:nvSpPr>
        <p:spPr>
          <a:xfrm>
            <a:off x="495300" y="619125"/>
            <a:ext cx="11201400" cy="600075"/>
          </a:xfrm>
          <a:prstGeom prst="rect">
            <a:avLst/>
          </a:prstGeom>
          <a:noFill/>
          <a:ln w="0">
            <a:noFill/>
          </a:ln>
        </p:spPr>
        <p:txBody>
          <a:bodyPr lIns="0" tIns="0" rIns="0" bIns="0" anchor="ctr">
            <a:noAutofit/>
          </a:bodyPr>
          <a:lstStyle/>
          <a:p>
            <a:pPr algn="l">
              <a:defRPr sz="2850" b="1">
                <a:solidFill>
                  <a:srgbClr val="202633"/>
                </a:solidFill>
                <a:latin typeface="Noto Sans KR"/>
                <a:ea typeface="Noto Sans KR"/>
                <a:cs typeface="Noto Sans KR"/>
              </a:defRPr>
            </a:pPr>
            <a:r>
              <a:rPr sz="2850" b="1">
                <a:solidFill>
                  <a:srgbClr val="202633"/>
                </a:solidFill>
                <a:latin typeface="Noto Sans KR"/>
                <a:ea typeface="Noto Sans KR"/>
                <a:cs typeface="Noto Sans KR"/>
              </a:rPr>
              <a:t>water · Phong MAT 설정값</a:t>
            </a:r>
          </a:p>
        </p:txBody>
      </p:sp>
      <p:sp>
        <p:nvSpPr>
          <p:cNvPr id="3" name="직사각형 2">
            <a:extLst>
              <a:ext uri="{FF2B5EF4-FFF2-40B4-BE49-F238E27FC236}">
                <a16:creationId xmlns:a16="http://schemas.microsoft.com/office/drawing/2014/main" id="{78D67CC9-F2CE-48CD-93FD-0CF9BDBFE5B6}"/>
              </a:ext>
            </a:extLst>
          </p:cNvPr>
          <p:cNvSpPr>
            <a:spLocks noGrp="1"/>
          </p:cNvSpPr>
          <p:nvPr/>
        </p:nvSpPr>
        <p:spPr>
          <a:xfrm>
            <a:off x="495300" y="1257300"/>
            <a:ext cx="11201400" cy="361950"/>
          </a:xfrm>
          <a:prstGeom prst="rect">
            <a:avLst/>
          </a:prstGeom>
          <a:noFill/>
          <a:ln w="0">
            <a:noFill/>
          </a:ln>
        </p:spPr>
        <p:txBody>
          <a:bodyPr lIns="0" tIns="0" rIns="0" bIns="0" anchor="ctr">
            <a:noAutofit/>
          </a:bodyPr>
          <a:lstStyle/>
          <a:p>
            <a:pPr algn="l">
              <a:defRPr sz="1650" b="0">
                <a:solidFill>
                  <a:srgbClr val="626B76"/>
                </a:solidFill>
                <a:latin typeface="Noto Sans KR"/>
                <a:ea typeface="Noto Sans KR"/>
                <a:cs typeface="Noto Sans KR"/>
              </a:defRPr>
            </a:pPr>
            <a:r>
              <a:rPr sz="1650" b="0">
                <a:solidFill>
                  <a:srgbClr val="626B76"/>
                </a:solidFill>
                <a:latin typeface="Noto Sans KR"/>
                <a:ea typeface="Noto Sans KR"/>
                <a:cs typeface="Noto Sans KR"/>
              </a:rPr>
              <a:t>RGB 페이지에서 색, 반사, 높이 변형을 설정합니다</a:t>
            </a:r>
          </a:p>
        </p:txBody>
      </p:sp>
      <p:sp>
        <p:nvSpPr>
          <p:cNvPr id="4" name="직사각형 3">
            <a:extLst>
              <a:ext uri="{FF2B5EF4-FFF2-40B4-BE49-F238E27FC236}">
                <a16:creationId xmlns:a16="http://schemas.microsoft.com/office/drawing/2014/main" id="{6464B578-6758-43E9-A253-85FBE6B01B57}"/>
              </a:ext>
            </a:extLst>
          </p:cNvPr>
          <p:cNvSpPr>
            <a:spLocks noGrp="1"/>
          </p:cNvSpPr>
          <p:nvPr/>
        </p:nvSpPr>
        <p:spPr>
          <a:xfrm>
            <a:off x="495300" y="6515100"/>
            <a:ext cx="10382250" cy="219075"/>
          </a:xfrm>
          <a:prstGeom prst="rect">
            <a:avLst/>
          </a:prstGeom>
          <a:noFill/>
          <a:ln w="0">
            <a:noFill/>
          </a:ln>
        </p:spPr>
        <p:txBody>
          <a:bodyPr lIns="0" tIns="0" rIns="0" bIns="0" anchor="ctr">
            <a:noAutofit/>
          </a:bodyPr>
          <a:lstStyle/>
          <a:p>
            <a:pPr algn="l">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단국대학교 · TouchDesigner 3주차 · 초보용 물결</a:t>
            </a:r>
          </a:p>
        </p:txBody>
      </p:sp>
      <p:sp>
        <p:nvSpPr>
          <p:cNvPr id="5" name="직사각형 4">
            <a:extLst>
              <a:ext uri="{FF2B5EF4-FFF2-40B4-BE49-F238E27FC236}">
                <a16:creationId xmlns:a16="http://schemas.microsoft.com/office/drawing/2014/main" id="{54260FB8-3025-4CA1-B13F-F5F420583F48}"/>
              </a:ext>
            </a:extLst>
          </p:cNvPr>
          <p:cNvSpPr>
            <a:spLocks noGrp="1"/>
          </p:cNvSpPr>
          <p:nvPr/>
        </p:nvSpPr>
        <p:spPr>
          <a:xfrm>
            <a:off x="11049000" y="6515100"/>
            <a:ext cx="647700" cy="219075"/>
          </a:xfrm>
          <a:prstGeom prst="rect">
            <a:avLst/>
          </a:prstGeom>
          <a:noFill/>
          <a:ln w="0">
            <a:noFill/>
          </a:ln>
        </p:spPr>
        <p:txBody>
          <a:bodyPr lIns="0" tIns="0" rIns="0" bIns="0" anchor="ctr">
            <a:noAutofit/>
          </a:bodyPr>
          <a:lstStyle/>
          <a:p>
            <a:pPr algn="r">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43</a:t>
            </a:r>
          </a:p>
        </p:txBody>
      </p:sp>
      <p:graphicFrame>
        <p:nvGraphicFramePr>
          <p:cNvPr id="13" name="표 12"/>
          <p:cNvGraphicFramePr/>
          <p:nvPr/>
        </p:nvGraphicFramePr>
        <p:xfrm>
          <a:off x="495300" y="1809750"/>
          <a:ext cx="11201400" cy="4000500"/>
        </p:xfrm>
        <a:graphic>
          <a:graphicData uri="http://schemas.openxmlformats.org/drawingml/2006/table">
            <a:tbl>
              <a:tblPr/>
              <a:tblGrid>
                <a:gridCol w="4095750">
                  <a:extLst>
                    <a:ext uri="{9D8B030D-6E8A-4147-A177-3AD203B41FA5}">
                      <a16:colId xmlns:a16="http://schemas.microsoft.com/office/drawing/2014/main" val="20000"/>
                    </a:ext>
                  </a:extLst>
                </a:gridCol>
                <a:gridCol w="2857500">
                  <a:extLst>
                    <a:ext uri="{9D8B030D-6E8A-4147-A177-3AD203B41FA5}">
                      <a16:colId xmlns:a16="http://schemas.microsoft.com/office/drawing/2014/main" val="20001"/>
                    </a:ext>
                  </a:extLst>
                </a:gridCol>
                <a:gridCol w="4248150">
                  <a:extLst>
                    <a:ext uri="{9D8B030D-6E8A-4147-A177-3AD203B41FA5}">
                      <a16:colId xmlns:a16="http://schemas.microsoft.com/office/drawing/2014/main" val="20002"/>
                    </a:ext>
                  </a:extLst>
                </a:gridCol>
              </a:tblGrid>
              <a:tr h="500063">
                <a:tc>
                  <a:txBody>
                    <a:bodyPr/>
                    <a:lstStyle/>
                    <a:p>
                      <a:pPr algn="l"/>
                      <a:r>
                        <a:rPr sz="1575" b="1">
                          <a:solidFill>
                            <a:srgbClr val="645CE6"/>
                          </a:solidFill>
                          <a:latin typeface="Noto Sans KR"/>
                          <a:ea typeface="Noto Sans KR"/>
                          <a:cs typeface="Noto Sans KR"/>
                        </a:rPr>
                        <a:t>노드 / 페이지 / 파라미터</a:t>
                      </a:r>
                    </a:p>
                  </a:txBody>
                  <a:tcPr anchor="ctr">
                    <a:solidFill>
                      <a:srgbClr val="EBE9FA"/>
                    </a:solidFill>
                  </a:tcPr>
                </a:tc>
                <a:tc>
                  <a:txBody>
                    <a:bodyPr/>
                    <a:lstStyle/>
                    <a:p>
                      <a:pPr algn="l"/>
                      <a:r>
                        <a:rPr sz="1575" b="1">
                          <a:solidFill>
                            <a:srgbClr val="645CE6"/>
                          </a:solidFill>
                          <a:latin typeface="Noto Sans KR"/>
                          <a:ea typeface="Noto Sans KR"/>
                          <a:cs typeface="Noto Sans KR"/>
                        </a:rPr>
                        <a:t>입력값</a:t>
                      </a:r>
                    </a:p>
                  </a:txBody>
                  <a:tcPr anchor="ctr">
                    <a:solidFill>
                      <a:srgbClr val="EBE9FA"/>
                    </a:solidFill>
                  </a:tcPr>
                </a:tc>
                <a:tc>
                  <a:txBody>
                    <a:bodyPr/>
                    <a:lstStyle/>
                    <a:p>
                      <a:pPr algn="l"/>
                      <a:r>
                        <a:rPr sz="1575" b="1">
                          <a:solidFill>
                            <a:srgbClr val="645CE6"/>
                          </a:solidFill>
                          <a:latin typeface="Noto Sans KR"/>
                          <a:ea typeface="Noto Sans KR"/>
                          <a:cs typeface="Noto Sans KR"/>
                        </a:rPr>
                        <a:t>이 값의 역할</a:t>
                      </a:r>
                    </a:p>
                  </a:txBody>
                  <a:tcPr anchor="ctr">
                    <a:solidFill>
                      <a:srgbClr val="EBE9FA"/>
                    </a:solidFill>
                  </a:tcPr>
                </a:tc>
                <a:extLst>
                  <a:ext uri="{0D108BD9-81ED-4DB2-BD59-A6C34878D82A}">
                    <a16:rowId xmlns:a16="http://schemas.microsoft.com/office/drawing/2014/main" val="10000"/>
                  </a:ext>
                </a:extLst>
              </a:tr>
              <a:tr h="500063">
                <a:tc>
                  <a:txBody>
                    <a:bodyPr/>
                    <a:lstStyle/>
                    <a:p>
                      <a:pPr algn="l"/>
                      <a:r>
                        <a:rPr sz="1575" b="0">
                          <a:solidFill>
                            <a:srgbClr val="202633"/>
                          </a:solidFill>
                          <a:latin typeface="Noto Sans KR"/>
                          <a:ea typeface="Noto Sans KR"/>
                          <a:cs typeface="Noto Sans KR"/>
                        </a:rPr>
                        <a:t>RGB / Diffuse</a:t>
                      </a:r>
                    </a:p>
                  </a:txBody>
                  <a:tcPr anchor="ctr">
                    <a:solidFill>
                      <a:srgbClr val="F7F6F2"/>
                    </a:solidFill>
                  </a:tcPr>
                </a:tc>
                <a:tc>
                  <a:txBody>
                    <a:bodyPr/>
                    <a:lstStyle/>
                    <a:p>
                      <a:pPr algn="l"/>
                      <a:r>
                        <a:rPr sz="1575" b="0">
                          <a:solidFill>
                            <a:srgbClr val="202633"/>
                          </a:solidFill>
                          <a:latin typeface="Noto Sans KR"/>
                          <a:ea typeface="Noto Sans KR"/>
                          <a:cs typeface="Noto Sans KR"/>
                        </a:rPr>
                        <a:t>0.67, 0.91, 0.86</a:t>
                      </a:r>
                    </a:p>
                  </a:txBody>
                  <a:tcPr anchor="ctr">
                    <a:solidFill>
                      <a:srgbClr val="F7F6F2"/>
                    </a:solidFill>
                  </a:tcPr>
                </a:tc>
                <a:tc>
                  <a:txBody>
                    <a:bodyPr/>
                    <a:lstStyle/>
                    <a:p>
                      <a:pPr algn="l"/>
                      <a:r>
                        <a:rPr sz="1575" b="0">
                          <a:solidFill>
                            <a:srgbClr val="202633"/>
                          </a:solidFill>
                          <a:latin typeface="Noto Sans KR"/>
                          <a:ea typeface="Noto Sans KR"/>
                          <a:cs typeface="Noto Sans KR"/>
                        </a:rPr>
                        <a:t>표면의 민트색</a:t>
                      </a:r>
                    </a:p>
                  </a:txBody>
                  <a:tcPr anchor="ctr">
                    <a:solidFill>
                      <a:srgbClr val="F7F6F2"/>
                    </a:solidFill>
                  </a:tcPr>
                </a:tc>
                <a:extLst>
                  <a:ext uri="{0D108BD9-81ED-4DB2-BD59-A6C34878D82A}">
                    <a16:rowId xmlns:a16="http://schemas.microsoft.com/office/drawing/2014/main" val="10001"/>
                  </a:ext>
                </a:extLst>
              </a:tr>
              <a:tr h="500063">
                <a:tc>
                  <a:txBody>
                    <a:bodyPr/>
                    <a:lstStyle/>
                    <a:p>
                      <a:pPr algn="l"/>
                      <a:r>
                        <a:rPr sz="1575" b="0">
                          <a:solidFill>
                            <a:srgbClr val="202633"/>
                          </a:solidFill>
                          <a:latin typeface="Noto Sans KR"/>
                          <a:ea typeface="Noto Sans KR"/>
                          <a:cs typeface="Noto Sans KR"/>
                        </a:rPr>
                        <a:t>RGB / Specular / Shininess</a:t>
                      </a:r>
                    </a:p>
                  </a:txBody>
                  <a:tcPr anchor="ctr">
                    <a:solidFill>
                      <a:srgbClr val="F7F6F2"/>
                    </a:solidFill>
                  </a:tcPr>
                </a:tc>
                <a:tc>
                  <a:txBody>
                    <a:bodyPr/>
                    <a:lstStyle/>
                    <a:p>
                      <a:pPr algn="l"/>
                      <a:r>
                        <a:rPr sz="1575" b="0">
                          <a:solidFill>
                            <a:srgbClr val="202633"/>
                          </a:solidFill>
                          <a:latin typeface="Noto Sans KR"/>
                          <a:ea typeface="Noto Sans KR"/>
                          <a:cs typeface="Noto Sans KR"/>
                        </a:rPr>
                        <a:t>0.65, 0.65, 0.65 / 45</a:t>
                      </a:r>
                    </a:p>
                  </a:txBody>
                  <a:tcPr anchor="ctr">
                    <a:solidFill>
                      <a:srgbClr val="F7F6F2"/>
                    </a:solidFill>
                  </a:tcPr>
                </a:tc>
                <a:tc>
                  <a:txBody>
                    <a:bodyPr/>
                    <a:lstStyle/>
                    <a:p>
                      <a:pPr algn="l"/>
                      <a:r>
                        <a:rPr sz="1575" b="0">
                          <a:solidFill>
                            <a:srgbClr val="202633"/>
                          </a:solidFill>
                          <a:latin typeface="Noto Sans KR"/>
                          <a:ea typeface="Noto Sans KR"/>
                          <a:cs typeface="Noto Sans KR"/>
                        </a:rPr>
                        <a:t>반사광의 색과 집중 정도</a:t>
                      </a:r>
                    </a:p>
                  </a:txBody>
                  <a:tcPr anchor="ctr">
                    <a:solidFill>
                      <a:srgbClr val="F7F6F2"/>
                    </a:solidFill>
                  </a:tcPr>
                </a:tc>
                <a:extLst>
                  <a:ext uri="{0D108BD9-81ED-4DB2-BD59-A6C34878D82A}">
                    <a16:rowId xmlns:a16="http://schemas.microsoft.com/office/drawing/2014/main" val="10002"/>
                  </a:ext>
                </a:extLst>
              </a:tr>
              <a:tr h="500063">
                <a:tc>
                  <a:txBody>
                    <a:bodyPr/>
                    <a:lstStyle/>
                    <a:p>
                      <a:pPr algn="l"/>
                      <a:r>
                        <a:rPr sz="1575" b="0">
                          <a:solidFill>
                            <a:srgbClr val="202633"/>
                          </a:solidFill>
                          <a:latin typeface="Noto Sans KR"/>
                          <a:ea typeface="Noto Sans KR"/>
                          <a:cs typeface="Noto Sans KR"/>
                        </a:rPr>
                        <a:t>RGB / Normal Map (Bump) / Bump Scale</a:t>
                      </a:r>
                    </a:p>
                  </a:txBody>
                  <a:tcPr anchor="ctr">
                    <a:solidFill>
                      <a:srgbClr val="F7F6F2"/>
                    </a:solidFill>
                  </a:tcPr>
                </a:tc>
                <a:tc>
                  <a:txBody>
                    <a:bodyPr/>
                    <a:lstStyle/>
                    <a:p>
                      <a:pPr algn="l"/>
                      <a:r>
                        <a:rPr sz="1575" b="0">
                          <a:solidFill>
                            <a:srgbClr val="202633"/>
                          </a:solidFill>
                          <a:latin typeface="Noto Sans KR"/>
                          <a:ea typeface="Noto Sans KR"/>
                          <a:cs typeface="Noto Sans KR"/>
                        </a:rPr>
                        <a:t>normal_map / 1</a:t>
                      </a:r>
                    </a:p>
                  </a:txBody>
                  <a:tcPr anchor="ctr">
                    <a:solidFill>
                      <a:srgbClr val="F7F6F2"/>
                    </a:solidFill>
                  </a:tcPr>
                </a:tc>
                <a:tc>
                  <a:txBody>
                    <a:bodyPr/>
                    <a:lstStyle/>
                    <a:p>
                      <a:pPr algn="l"/>
                      <a:r>
                        <a:rPr sz="1575" b="0">
                          <a:solidFill>
                            <a:srgbClr val="202633"/>
                          </a:solidFill>
                          <a:latin typeface="Noto Sans KR"/>
                          <a:ea typeface="Noto Sans KR"/>
                          <a:cs typeface="Noto Sans KR"/>
                        </a:rPr>
                        <a:t>명암 계산에 표면 방향 사용</a:t>
                      </a:r>
                    </a:p>
                  </a:txBody>
                  <a:tcPr anchor="ctr">
                    <a:solidFill>
                      <a:srgbClr val="F7F6F2"/>
                    </a:solidFill>
                  </a:tcPr>
                </a:tc>
                <a:extLst>
                  <a:ext uri="{0D108BD9-81ED-4DB2-BD59-A6C34878D82A}">
                    <a16:rowId xmlns:a16="http://schemas.microsoft.com/office/drawing/2014/main" val="10003"/>
                  </a:ext>
                </a:extLst>
              </a:tr>
              <a:tr h="500063">
                <a:tc>
                  <a:txBody>
                    <a:bodyPr/>
                    <a:lstStyle/>
                    <a:p>
                      <a:pPr algn="l"/>
                      <a:r>
                        <a:rPr sz="1575" b="0">
                          <a:solidFill>
                            <a:srgbClr val="202633"/>
                          </a:solidFill>
                          <a:latin typeface="Noto Sans KR"/>
                          <a:ea typeface="Noto Sans KR"/>
                          <a:cs typeface="Noto Sans KR"/>
                        </a:rPr>
                        <a:t>Enable Height Map / Height Map</a:t>
                      </a:r>
                    </a:p>
                  </a:txBody>
                  <a:tcPr anchor="ctr">
                    <a:solidFill>
                      <a:srgbClr val="F7F6F2"/>
                    </a:solidFill>
                  </a:tcPr>
                </a:tc>
                <a:tc>
                  <a:txBody>
                    <a:bodyPr/>
                    <a:lstStyle/>
                    <a:p>
                      <a:pPr algn="l"/>
                      <a:r>
                        <a:rPr sz="1575" b="0">
                          <a:solidFill>
                            <a:srgbClr val="202633"/>
                          </a:solidFill>
                          <a:latin typeface="Noto Sans KR"/>
                          <a:ea typeface="Noto Sans KR"/>
                          <a:cs typeface="Noto Sans KR"/>
                        </a:rPr>
                        <a:t>On / height_in</a:t>
                      </a:r>
                    </a:p>
                  </a:txBody>
                  <a:tcPr anchor="ctr">
                    <a:solidFill>
                      <a:srgbClr val="F7F6F2"/>
                    </a:solidFill>
                  </a:tcPr>
                </a:tc>
                <a:tc>
                  <a:txBody>
                    <a:bodyPr/>
                    <a:lstStyle/>
                    <a:p>
                      <a:pPr algn="l"/>
                      <a:r>
                        <a:rPr sz="1575" b="0">
                          <a:solidFill>
                            <a:srgbClr val="202633"/>
                          </a:solidFill>
                          <a:latin typeface="Noto Sans KR"/>
                          <a:ea typeface="Noto Sans KR"/>
                          <a:cs typeface="Noto Sans KR"/>
                        </a:rPr>
                        <a:t>높이로 사용할 이미지 선택</a:t>
                      </a:r>
                    </a:p>
                  </a:txBody>
                  <a:tcPr anchor="ctr">
                    <a:solidFill>
                      <a:srgbClr val="F7F6F2"/>
                    </a:solidFill>
                  </a:tcPr>
                </a:tc>
                <a:extLst>
                  <a:ext uri="{0D108BD9-81ED-4DB2-BD59-A6C34878D82A}">
                    <a16:rowId xmlns:a16="http://schemas.microsoft.com/office/drawing/2014/main" val="10004"/>
                  </a:ext>
                </a:extLst>
              </a:tr>
              <a:tr h="500063">
                <a:tc>
                  <a:txBody>
                    <a:bodyPr/>
                    <a:lstStyle/>
                    <a:p>
                      <a:pPr algn="l"/>
                      <a:r>
                        <a:rPr sz="1575" b="0">
                          <a:solidFill>
                            <a:srgbClr val="202633"/>
                          </a:solidFill>
                          <a:latin typeface="Noto Sans KR"/>
                          <a:ea typeface="Noto Sans KR"/>
                          <a:cs typeface="Noto Sans KR"/>
                        </a:rPr>
                        <a:t>RGB / Channel Source</a:t>
                      </a:r>
                    </a:p>
                  </a:txBody>
                  <a:tcPr anchor="ctr">
                    <a:solidFill>
                      <a:srgbClr val="F7F6F2"/>
                    </a:solidFill>
                  </a:tcPr>
                </a:tc>
                <a:tc>
                  <a:txBody>
                    <a:bodyPr/>
                    <a:lstStyle/>
                    <a:p>
                      <a:pPr algn="l"/>
                      <a:r>
                        <a:rPr sz="1575" b="0">
                          <a:solidFill>
                            <a:srgbClr val="202633"/>
                          </a:solidFill>
                          <a:latin typeface="Noto Sans KR"/>
                          <a:ea typeface="Noto Sans KR"/>
                          <a:cs typeface="Noto Sans KR"/>
                        </a:rPr>
                        <a:t>Red</a:t>
                      </a:r>
                    </a:p>
                  </a:txBody>
                  <a:tcPr anchor="ctr">
                    <a:solidFill>
                      <a:srgbClr val="F7F6F2"/>
                    </a:solidFill>
                  </a:tcPr>
                </a:tc>
                <a:tc>
                  <a:txBody>
                    <a:bodyPr/>
                    <a:lstStyle/>
                    <a:p>
                      <a:pPr algn="l"/>
                      <a:r>
                        <a:rPr sz="1575" b="0">
                          <a:solidFill>
                            <a:srgbClr val="202633"/>
                          </a:solidFill>
                          <a:latin typeface="Noto Sans KR"/>
                          <a:ea typeface="Noto Sans KR"/>
                          <a:cs typeface="Noto Sans KR"/>
                        </a:rPr>
                        <a:t>이미지 R값을 높이로 읽음</a:t>
                      </a:r>
                    </a:p>
                  </a:txBody>
                  <a:tcPr anchor="ctr">
                    <a:solidFill>
                      <a:srgbClr val="F7F6F2"/>
                    </a:solidFill>
                  </a:tcPr>
                </a:tc>
                <a:extLst>
                  <a:ext uri="{0D108BD9-81ED-4DB2-BD59-A6C34878D82A}">
                    <a16:rowId xmlns:a16="http://schemas.microsoft.com/office/drawing/2014/main" val="10005"/>
                  </a:ext>
                </a:extLst>
              </a:tr>
              <a:tr h="500063">
                <a:tc>
                  <a:txBody>
                    <a:bodyPr/>
                    <a:lstStyle/>
                    <a:p>
                      <a:pPr algn="l"/>
                      <a:r>
                        <a:rPr sz="1575" b="0">
                          <a:solidFill>
                            <a:srgbClr val="202633"/>
                          </a:solidFill>
                          <a:latin typeface="Noto Sans KR"/>
                          <a:ea typeface="Noto Sans KR"/>
                          <a:cs typeface="Noto Sans KR"/>
                        </a:rPr>
                        <a:t>RGB / Displace Vertices / Scale</a:t>
                      </a:r>
                    </a:p>
                  </a:txBody>
                  <a:tcPr anchor="ctr">
                    <a:solidFill>
                      <a:srgbClr val="F7F6F2"/>
                    </a:solidFill>
                  </a:tcPr>
                </a:tc>
                <a:tc>
                  <a:txBody>
                    <a:bodyPr/>
                    <a:lstStyle/>
                    <a:p>
                      <a:pPr algn="l"/>
                      <a:r>
                        <a:rPr sz="1575" b="0">
                          <a:solidFill>
                            <a:srgbClr val="202633"/>
                          </a:solidFill>
                          <a:latin typeface="Noto Sans KR"/>
                          <a:ea typeface="Noto Sans KR"/>
                          <a:cs typeface="Noto Sans KR"/>
                        </a:rPr>
                        <a:t>On / 0.35</a:t>
                      </a:r>
                    </a:p>
                  </a:txBody>
                  <a:tcPr anchor="ctr">
                    <a:solidFill>
                      <a:srgbClr val="F7F6F2"/>
                    </a:solidFill>
                  </a:tcPr>
                </a:tc>
                <a:tc>
                  <a:txBody>
                    <a:bodyPr/>
                    <a:lstStyle/>
                    <a:p>
                      <a:pPr algn="l"/>
                      <a:r>
                        <a:rPr sz="1575" b="0">
                          <a:solidFill>
                            <a:srgbClr val="202633"/>
                          </a:solidFill>
                          <a:latin typeface="Noto Sans KR"/>
                          <a:ea typeface="Noto Sans KR"/>
                          <a:cs typeface="Noto Sans KR"/>
                        </a:rPr>
                        <a:t>정점을 실제로 이동시키는 배율</a:t>
                      </a:r>
                    </a:p>
                  </a:txBody>
                  <a:tcPr anchor="ctr">
                    <a:solidFill>
                      <a:srgbClr val="F7F6F2"/>
                    </a:solidFill>
                  </a:tcPr>
                </a:tc>
                <a:extLst>
                  <a:ext uri="{0D108BD9-81ED-4DB2-BD59-A6C34878D82A}">
                    <a16:rowId xmlns:a16="http://schemas.microsoft.com/office/drawing/2014/main" val="10006"/>
                  </a:ext>
                </a:extLst>
              </a:tr>
              <a:tr h="500063">
                <a:tc>
                  <a:txBody>
                    <a:bodyPr/>
                    <a:lstStyle/>
                    <a:p>
                      <a:pPr algn="l"/>
                      <a:r>
                        <a:rPr sz="1575" b="0">
                          <a:solidFill>
                            <a:srgbClr val="202633"/>
                          </a:solidFill>
                          <a:latin typeface="Noto Sans KR"/>
                          <a:ea typeface="Noto Sans KR"/>
                          <a:cs typeface="Noto Sans KR"/>
                        </a:rPr>
                        <a:t>RGB / Displace Midpoint / Parallax Scale</a:t>
                      </a:r>
                    </a:p>
                  </a:txBody>
                  <a:tcPr anchor="ctr">
                    <a:solidFill>
                      <a:srgbClr val="F7F6F2"/>
                    </a:solidFill>
                  </a:tcPr>
                </a:tc>
                <a:tc>
                  <a:txBody>
                    <a:bodyPr/>
                    <a:lstStyle/>
                    <a:p>
                      <a:pPr algn="l"/>
                      <a:r>
                        <a:rPr sz="1575" b="0">
                          <a:solidFill>
                            <a:srgbClr val="202633"/>
                          </a:solidFill>
                          <a:latin typeface="Noto Sans KR"/>
                          <a:ea typeface="Noto Sans KR"/>
                          <a:cs typeface="Noto Sans KR"/>
                        </a:rPr>
                        <a:t>0 / 0</a:t>
                      </a:r>
                    </a:p>
                  </a:txBody>
                  <a:tcPr anchor="ctr">
                    <a:solidFill>
                      <a:srgbClr val="F7F6F2"/>
                    </a:solidFill>
                  </a:tcPr>
                </a:tc>
                <a:tc>
                  <a:txBody>
                    <a:bodyPr/>
                    <a:lstStyle/>
                    <a:p>
                      <a:pPr algn="l"/>
                      <a:r>
                        <a:rPr sz="1575" b="0">
                          <a:solidFill>
                            <a:srgbClr val="202633"/>
                          </a:solidFill>
                          <a:latin typeface="Noto Sans KR"/>
                          <a:ea typeface="Noto Sans KR"/>
                          <a:cs typeface="Noto Sans KR"/>
                        </a:rPr>
                        <a:t>높이0기준 / 시차 표현 끔</a:t>
                      </a:r>
                    </a:p>
                  </a:txBody>
                  <a:tcPr anchor="ctr">
                    <a:solidFill>
                      <a:srgbClr val="F7F6F2"/>
                    </a:solidFill>
                  </a:tcPr>
                </a:tc>
                <a:extLst>
                  <a:ext uri="{0D108BD9-81ED-4DB2-BD59-A6C34878D82A}">
                    <a16:rowId xmlns:a16="http://schemas.microsoft.com/office/drawing/2014/main" val="10007"/>
                  </a:ext>
                </a:extLst>
              </a:tr>
            </a:tbl>
          </a:graphicData>
        </a:graphic>
      </p:graphicFrame>
      <p:sp>
        <p:nvSpPr>
          <p:cNvPr id="7" name="직사각형 6">
            <a:extLst>
              <a:ext uri="{FF2B5EF4-FFF2-40B4-BE49-F238E27FC236}">
                <a16:creationId xmlns:a16="http://schemas.microsoft.com/office/drawing/2014/main" id="{2C32630F-18F3-4708-A1B1-7DF61A3A9A34}"/>
              </a:ext>
            </a:extLst>
          </p:cNvPr>
          <p:cNvSpPr>
            <a:spLocks noGrp="1"/>
          </p:cNvSpPr>
          <p:nvPr/>
        </p:nvSpPr>
        <p:spPr>
          <a:xfrm>
            <a:off x="495300" y="6038850"/>
            <a:ext cx="11201400" cy="400050"/>
          </a:xfrm>
          <a:prstGeom prst="rect">
            <a:avLst/>
          </a:prstGeom>
          <a:noFill/>
          <a:ln w="0">
            <a:noFill/>
          </a:ln>
        </p:spPr>
        <p:txBody>
          <a:bodyPr lIns="0" tIns="0" rIns="0" bIns="0" anchor="ctr">
            <a:noAutofit/>
          </a:bodyPr>
          <a:lstStyle/>
          <a:p>
            <a:pPr algn="l">
              <a:defRPr sz="1725" b="0">
                <a:solidFill>
                  <a:srgbClr val="645CE6"/>
                </a:solidFill>
                <a:latin typeface="Noto Sans KR"/>
                <a:ea typeface="Noto Sans KR"/>
                <a:cs typeface="Noto Sans KR"/>
              </a:defRPr>
            </a:pPr>
            <a:r>
              <a:rPr sz="1725" b="0">
                <a:solidFill>
                  <a:srgbClr val="645CE6"/>
                </a:solidFill>
                <a:latin typeface="Noto Sans KR"/>
                <a:ea typeface="Noto Sans KR"/>
                <a:cs typeface="Noto Sans KR"/>
              </a:rPr>
              <a:t>개념: 이 예제의 높이 변화량 ≈ (R값 − 0) × 0.35</a:t>
            </a:r>
          </a:p>
        </p:txBody>
      </p:sp>
    </p:spTree>
    <p:extLst>
      <p:ext uri="{BB962C8B-B14F-4D97-AF65-F5344CB8AC3E}">
        <p14:creationId xmlns:p14="http://schemas.microsoft.com/office/powerpoint/2010/main" val="120649726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직사각형 7">
            <a:extLst>
              <a:ext uri="{FF2B5EF4-FFF2-40B4-BE49-F238E27FC236}">
                <a16:creationId xmlns:a16="http://schemas.microsoft.com/office/drawing/2014/main" id="{046DFD64-3587-47E2-A160-AB59870D0DE3}"/>
              </a:ext>
            </a:extLst>
          </p:cNvPr>
          <p:cNvSpPr>
            <a:spLocks noGrp="1"/>
          </p:cNvSpPr>
          <p:nvPr/>
        </p:nvSpPr>
        <p:spPr>
          <a:xfrm>
            <a:off x="495300" y="209550"/>
            <a:ext cx="6500000" cy="266700"/>
          </a:xfrm>
          <a:prstGeom prst="rect">
            <a:avLst/>
          </a:prstGeom>
          <a:noFill/>
          <a:ln w="0">
            <a:noFill/>
          </a:ln>
        </p:spPr>
        <p:txBody>
          <a:bodyPr lIns="0" tIns="0" rIns="0" bIns="0" anchor="ctr">
            <a:noAutofit/>
          </a:bodyPr>
          <a:lstStyle/>
          <a:p>
            <a:pPr algn="l">
              <a:defRPr sz="1350" b="0">
                <a:solidFill>
                  <a:srgbClr val="645CE6"/>
                </a:solidFill>
                <a:latin typeface="Noto Sans KR"/>
                <a:ea typeface="Noto Sans KR"/>
                <a:cs typeface="Noto Sans KR"/>
              </a:defRPr>
            </a:pPr>
            <a:r>
              <a:rPr sz="1350" b="0">
                <a:solidFill>
                  <a:srgbClr val="645CE6"/>
                </a:solidFill>
                <a:latin typeface="Noto Sans KR"/>
                <a:ea typeface="Noto Sans KR"/>
                <a:cs typeface="Noto Sans KR"/>
              </a:rPr>
              <a:t>W03 / 설정 참고</a:t>
            </a:r>
          </a:p>
        </p:txBody>
      </p:sp>
      <p:sp>
        <p:nvSpPr>
          <p:cNvPr id="2" name="직사각형 1">
            <a:extLst>
              <a:ext uri="{FF2B5EF4-FFF2-40B4-BE49-F238E27FC236}">
                <a16:creationId xmlns:a16="http://schemas.microsoft.com/office/drawing/2014/main" id="{4E674016-CBD4-4F2B-BB61-DB5F0AFB595A}"/>
              </a:ext>
            </a:extLst>
          </p:cNvPr>
          <p:cNvSpPr>
            <a:spLocks noGrp="1"/>
          </p:cNvSpPr>
          <p:nvPr/>
        </p:nvSpPr>
        <p:spPr>
          <a:xfrm>
            <a:off x="495300" y="619125"/>
            <a:ext cx="11201400" cy="600075"/>
          </a:xfrm>
          <a:prstGeom prst="rect">
            <a:avLst/>
          </a:prstGeom>
          <a:noFill/>
          <a:ln w="0">
            <a:noFill/>
          </a:ln>
        </p:spPr>
        <p:txBody>
          <a:bodyPr lIns="0" tIns="0" rIns="0" bIns="0" anchor="ctr">
            <a:noAutofit/>
          </a:bodyPr>
          <a:lstStyle/>
          <a:p>
            <a:pPr algn="l">
              <a:defRPr sz="2850" b="1">
                <a:solidFill>
                  <a:srgbClr val="202633"/>
                </a:solidFill>
                <a:latin typeface="Noto Sans KR"/>
                <a:ea typeface="Noto Sans KR"/>
                <a:cs typeface="Noto Sans KR"/>
              </a:defRPr>
            </a:pPr>
            <a:r>
              <a:rPr sz="2850" b="1">
                <a:solidFill>
                  <a:srgbClr val="202633"/>
                </a:solidFill>
                <a:latin typeface="Noto Sans KR"/>
                <a:ea typeface="Noto Sans KR"/>
                <a:cs typeface="Noto Sans KR"/>
              </a:rPr>
              <a:t>camera · key_light · fill_light 설정값</a:t>
            </a:r>
          </a:p>
        </p:txBody>
      </p:sp>
      <p:sp>
        <p:nvSpPr>
          <p:cNvPr id="3" name="직사각형 2">
            <a:extLst>
              <a:ext uri="{FF2B5EF4-FFF2-40B4-BE49-F238E27FC236}">
                <a16:creationId xmlns:a16="http://schemas.microsoft.com/office/drawing/2014/main" id="{CFC5F55B-8179-4D7C-83BC-794DE4B16162}"/>
              </a:ext>
            </a:extLst>
          </p:cNvPr>
          <p:cNvSpPr>
            <a:spLocks noGrp="1"/>
          </p:cNvSpPr>
          <p:nvPr/>
        </p:nvSpPr>
        <p:spPr>
          <a:xfrm>
            <a:off x="495300" y="1257300"/>
            <a:ext cx="11201400" cy="361950"/>
          </a:xfrm>
          <a:prstGeom prst="rect">
            <a:avLst/>
          </a:prstGeom>
          <a:noFill/>
          <a:ln w="0">
            <a:noFill/>
          </a:ln>
        </p:spPr>
        <p:txBody>
          <a:bodyPr lIns="0" tIns="0" rIns="0" bIns="0" anchor="ctr">
            <a:noAutofit/>
          </a:bodyPr>
          <a:lstStyle/>
          <a:p>
            <a:pPr algn="l">
              <a:defRPr sz="1650" b="0">
                <a:solidFill>
                  <a:srgbClr val="626B76"/>
                </a:solidFill>
                <a:latin typeface="Noto Sans KR"/>
                <a:ea typeface="Noto Sans KR"/>
                <a:cs typeface="Noto Sans KR"/>
              </a:defRPr>
            </a:pPr>
            <a:r>
              <a:rPr sz="1650" b="0">
                <a:solidFill>
                  <a:srgbClr val="626B76"/>
                </a:solidFill>
                <a:latin typeface="Noto Sans KR"/>
                <a:ea typeface="Noto Sans KR"/>
                <a:cs typeface="Noto Sans KR"/>
              </a:rPr>
              <a:t>시점은 고정하고, 따뜻한 주광과 차가운 보조광을 배치합니다</a:t>
            </a:r>
          </a:p>
        </p:txBody>
      </p:sp>
      <p:sp>
        <p:nvSpPr>
          <p:cNvPr id="4" name="직사각형 3">
            <a:extLst>
              <a:ext uri="{FF2B5EF4-FFF2-40B4-BE49-F238E27FC236}">
                <a16:creationId xmlns:a16="http://schemas.microsoft.com/office/drawing/2014/main" id="{10EB409B-9E2A-42ED-94F4-7CC55F24BB06}"/>
              </a:ext>
            </a:extLst>
          </p:cNvPr>
          <p:cNvSpPr>
            <a:spLocks noGrp="1"/>
          </p:cNvSpPr>
          <p:nvPr/>
        </p:nvSpPr>
        <p:spPr>
          <a:xfrm>
            <a:off x="495300" y="6515100"/>
            <a:ext cx="10382250" cy="219075"/>
          </a:xfrm>
          <a:prstGeom prst="rect">
            <a:avLst/>
          </a:prstGeom>
          <a:noFill/>
          <a:ln w="0">
            <a:noFill/>
          </a:ln>
        </p:spPr>
        <p:txBody>
          <a:bodyPr lIns="0" tIns="0" rIns="0" bIns="0" anchor="ctr">
            <a:noAutofit/>
          </a:bodyPr>
          <a:lstStyle/>
          <a:p>
            <a:pPr algn="l">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단국대학교 · TouchDesigner 3주차 · 초보용 물결</a:t>
            </a:r>
          </a:p>
        </p:txBody>
      </p:sp>
      <p:sp>
        <p:nvSpPr>
          <p:cNvPr id="5" name="직사각형 4">
            <a:extLst>
              <a:ext uri="{FF2B5EF4-FFF2-40B4-BE49-F238E27FC236}">
                <a16:creationId xmlns:a16="http://schemas.microsoft.com/office/drawing/2014/main" id="{F5DF7E88-2C3F-4F42-AB91-C40700190CFC}"/>
              </a:ext>
            </a:extLst>
          </p:cNvPr>
          <p:cNvSpPr>
            <a:spLocks noGrp="1"/>
          </p:cNvSpPr>
          <p:nvPr/>
        </p:nvSpPr>
        <p:spPr>
          <a:xfrm>
            <a:off x="11049000" y="6515100"/>
            <a:ext cx="647700" cy="219075"/>
          </a:xfrm>
          <a:prstGeom prst="rect">
            <a:avLst/>
          </a:prstGeom>
          <a:noFill/>
          <a:ln w="0">
            <a:noFill/>
          </a:ln>
        </p:spPr>
        <p:txBody>
          <a:bodyPr lIns="0" tIns="0" rIns="0" bIns="0" anchor="ctr">
            <a:noAutofit/>
          </a:bodyPr>
          <a:lstStyle/>
          <a:p>
            <a:pPr algn="r">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44</a:t>
            </a:r>
          </a:p>
        </p:txBody>
      </p:sp>
      <p:graphicFrame>
        <p:nvGraphicFramePr>
          <p:cNvPr id="13" name="표 12"/>
          <p:cNvGraphicFramePr/>
          <p:nvPr/>
        </p:nvGraphicFramePr>
        <p:xfrm>
          <a:off x="495300" y="1809750"/>
          <a:ext cx="11201400" cy="4000500"/>
        </p:xfrm>
        <a:graphic>
          <a:graphicData uri="http://schemas.openxmlformats.org/drawingml/2006/table">
            <a:tbl>
              <a:tblPr/>
              <a:tblGrid>
                <a:gridCol w="4095750">
                  <a:extLst>
                    <a:ext uri="{9D8B030D-6E8A-4147-A177-3AD203B41FA5}">
                      <a16:colId xmlns:a16="http://schemas.microsoft.com/office/drawing/2014/main" val="20000"/>
                    </a:ext>
                  </a:extLst>
                </a:gridCol>
                <a:gridCol w="2857500">
                  <a:extLst>
                    <a:ext uri="{9D8B030D-6E8A-4147-A177-3AD203B41FA5}">
                      <a16:colId xmlns:a16="http://schemas.microsoft.com/office/drawing/2014/main" val="20001"/>
                    </a:ext>
                  </a:extLst>
                </a:gridCol>
                <a:gridCol w="4248150">
                  <a:extLst>
                    <a:ext uri="{9D8B030D-6E8A-4147-A177-3AD203B41FA5}">
                      <a16:colId xmlns:a16="http://schemas.microsoft.com/office/drawing/2014/main" val="20002"/>
                    </a:ext>
                  </a:extLst>
                </a:gridCol>
              </a:tblGrid>
              <a:tr h="500063">
                <a:tc>
                  <a:txBody>
                    <a:bodyPr/>
                    <a:lstStyle/>
                    <a:p>
                      <a:pPr algn="l"/>
                      <a:r>
                        <a:rPr sz="1575" b="1">
                          <a:solidFill>
                            <a:srgbClr val="645CE6"/>
                          </a:solidFill>
                          <a:latin typeface="Noto Sans KR"/>
                          <a:ea typeface="Noto Sans KR"/>
                          <a:cs typeface="Noto Sans KR"/>
                        </a:rPr>
                        <a:t>노드 / 페이지 / 파라미터</a:t>
                      </a:r>
                    </a:p>
                  </a:txBody>
                  <a:tcPr anchor="ctr">
                    <a:solidFill>
                      <a:srgbClr val="EBE9FA"/>
                    </a:solidFill>
                  </a:tcPr>
                </a:tc>
                <a:tc>
                  <a:txBody>
                    <a:bodyPr/>
                    <a:lstStyle/>
                    <a:p>
                      <a:pPr algn="l"/>
                      <a:r>
                        <a:rPr sz="1575" b="1">
                          <a:solidFill>
                            <a:srgbClr val="645CE6"/>
                          </a:solidFill>
                          <a:latin typeface="Noto Sans KR"/>
                          <a:ea typeface="Noto Sans KR"/>
                          <a:cs typeface="Noto Sans KR"/>
                        </a:rPr>
                        <a:t>입력값</a:t>
                      </a:r>
                    </a:p>
                  </a:txBody>
                  <a:tcPr anchor="ctr">
                    <a:solidFill>
                      <a:srgbClr val="EBE9FA"/>
                    </a:solidFill>
                  </a:tcPr>
                </a:tc>
                <a:tc>
                  <a:txBody>
                    <a:bodyPr/>
                    <a:lstStyle/>
                    <a:p>
                      <a:pPr algn="l"/>
                      <a:r>
                        <a:rPr sz="1575" b="1">
                          <a:solidFill>
                            <a:srgbClr val="645CE6"/>
                          </a:solidFill>
                          <a:latin typeface="Noto Sans KR"/>
                          <a:ea typeface="Noto Sans KR"/>
                          <a:cs typeface="Noto Sans KR"/>
                        </a:rPr>
                        <a:t>이 값의 역할</a:t>
                      </a:r>
                    </a:p>
                  </a:txBody>
                  <a:tcPr anchor="ctr">
                    <a:solidFill>
                      <a:srgbClr val="EBE9FA"/>
                    </a:solidFill>
                  </a:tcPr>
                </a:tc>
                <a:extLst>
                  <a:ext uri="{0D108BD9-81ED-4DB2-BD59-A6C34878D82A}">
                    <a16:rowId xmlns:a16="http://schemas.microsoft.com/office/drawing/2014/main" val="10000"/>
                  </a:ext>
                </a:extLst>
              </a:tr>
              <a:tr h="500063">
                <a:tc>
                  <a:txBody>
                    <a:bodyPr/>
                    <a:lstStyle/>
                    <a:p>
                      <a:pPr algn="l"/>
                      <a:r>
                        <a:rPr sz="1575" b="0">
                          <a:solidFill>
                            <a:srgbClr val="202633"/>
                          </a:solidFill>
                          <a:latin typeface="Noto Sans KR"/>
                          <a:ea typeface="Noto Sans KR"/>
                          <a:cs typeface="Noto Sans KR"/>
                        </a:rPr>
                        <a:t>camera / Xform / Translate</a:t>
                      </a:r>
                    </a:p>
                  </a:txBody>
                  <a:tcPr anchor="ctr">
                    <a:solidFill>
                      <a:srgbClr val="F7F6F2"/>
                    </a:solidFill>
                  </a:tcPr>
                </a:tc>
                <a:tc>
                  <a:txBody>
                    <a:bodyPr/>
                    <a:lstStyle/>
                    <a:p>
                      <a:pPr algn="l"/>
                      <a:r>
                        <a:rPr sz="1575" b="0">
                          <a:solidFill>
                            <a:srgbClr val="202633"/>
                          </a:solidFill>
                          <a:latin typeface="Noto Sans KR"/>
                          <a:ea typeface="Noto Sans KR"/>
                          <a:cs typeface="Noto Sans KR"/>
                        </a:rPr>
                        <a:t>3, 4.8, 5</a:t>
                      </a:r>
                    </a:p>
                  </a:txBody>
                  <a:tcPr anchor="ctr">
                    <a:solidFill>
                      <a:srgbClr val="F7F6F2"/>
                    </a:solidFill>
                  </a:tcPr>
                </a:tc>
                <a:tc>
                  <a:txBody>
                    <a:bodyPr/>
                    <a:lstStyle/>
                    <a:p>
                      <a:pPr algn="l"/>
                      <a:r>
                        <a:rPr sz="1575" b="0">
                          <a:solidFill>
                            <a:srgbClr val="202633"/>
                          </a:solidFill>
                          <a:latin typeface="Noto Sans KR"/>
                          <a:ea typeface="Noto Sans KR"/>
                          <a:cs typeface="Noto Sans KR"/>
                        </a:rPr>
                        <a:t>물결을 비스듬히 내려다봄</a:t>
                      </a:r>
                    </a:p>
                  </a:txBody>
                  <a:tcPr anchor="ctr">
                    <a:solidFill>
                      <a:srgbClr val="F7F6F2"/>
                    </a:solidFill>
                  </a:tcPr>
                </a:tc>
                <a:extLst>
                  <a:ext uri="{0D108BD9-81ED-4DB2-BD59-A6C34878D82A}">
                    <a16:rowId xmlns:a16="http://schemas.microsoft.com/office/drawing/2014/main" val="10001"/>
                  </a:ext>
                </a:extLst>
              </a:tr>
              <a:tr h="500063">
                <a:tc>
                  <a:txBody>
                    <a:bodyPr/>
                    <a:lstStyle/>
                    <a:p>
                      <a:pPr algn="l"/>
                      <a:r>
                        <a:rPr sz="1575" b="0">
                          <a:solidFill>
                            <a:srgbClr val="202633"/>
                          </a:solidFill>
                          <a:latin typeface="Noto Sans KR"/>
                          <a:ea typeface="Noto Sans KR"/>
                          <a:cs typeface="Noto Sans KR"/>
                        </a:rPr>
                        <a:t>camera / Xform / Look At</a:t>
                      </a:r>
                    </a:p>
                  </a:txBody>
                  <a:tcPr anchor="ctr">
                    <a:solidFill>
                      <a:srgbClr val="F7F6F2"/>
                    </a:solidFill>
                  </a:tcPr>
                </a:tc>
                <a:tc>
                  <a:txBody>
                    <a:bodyPr/>
                    <a:lstStyle/>
                    <a:p>
                      <a:pPr algn="l"/>
                      <a:r>
                        <a:rPr sz="1575" b="0">
                          <a:solidFill>
                            <a:srgbClr val="202633"/>
                          </a:solidFill>
                          <a:latin typeface="Noto Sans KR"/>
                          <a:ea typeface="Noto Sans KR"/>
                          <a:cs typeface="Noto Sans KR"/>
                        </a:rPr>
                        <a:t>surface</a:t>
                      </a:r>
                    </a:p>
                  </a:txBody>
                  <a:tcPr anchor="ctr">
                    <a:solidFill>
                      <a:srgbClr val="F7F6F2"/>
                    </a:solidFill>
                  </a:tcPr>
                </a:tc>
                <a:tc>
                  <a:txBody>
                    <a:bodyPr/>
                    <a:lstStyle/>
                    <a:p>
                      <a:pPr algn="l"/>
                      <a:r>
                        <a:rPr sz="1575" b="0">
                          <a:solidFill>
                            <a:srgbClr val="202633"/>
                          </a:solidFill>
                          <a:latin typeface="Noto Sans KR"/>
                          <a:ea typeface="Noto Sans KR"/>
                          <a:cs typeface="Noto Sans KR"/>
                        </a:rPr>
                        <a:t>표면을 향하도록 지정</a:t>
                      </a:r>
                    </a:p>
                  </a:txBody>
                  <a:tcPr anchor="ctr">
                    <a:solidFill>
                      <a:srgbClr val="F7F6F2"/>
                    </a:solidFill>
                  </a:tcPr>
                </a:tc>
                <a:extLst>
                  <a:ext uri="{0D108BD9-81ED-4DB2-BD59-A6C34878D82A}">
                    <a16:rowId xmlns:a16="http://schemas.microsoft.com/office/drawing/2014/main" val="10002"/>
                  </a:ext>
                </a:extLst>
              </a:tr>
              <a:tr h="500063">
                <a:tc>
                  <a:txBody>
                    <a:bodyPr/>
                    <a:lstStyle/>
                    <a:p>
                      <a:pPr algn="l"/>
                      <a:r>
                        <a:rPr sz="1575" b="0">
                          <a:solidFill>
                            <a:srgbClr val="202633"/>
                          </a:solidFill>
                          <a:latin typeface="Noto Sans KR"/>
                          <a:ea typeface="Noto Sans KR"/>
                          <a:cs typeface="Noto Sans KR"/>
                        </a:rPr>
                        <a:t>camera / Projection / Ortho Width</a:t>
                      </a:r>
                    </a:p>
                  </a:txBody>
                  <a:tcPr anchor="ctr">
                    <a:solidFill>
                      <a:srgbClr val="F7F6F2"/>
                    </a:solidFill>
                  </a:tcPr>
                </a:tc>
                <a:tc>
                  <a:txBody>
                    <a:bodyPr/>
                    <a:lstStyle/>
                    <a:p>
                      <a:pPr algn="l"/>
                      <a:r>
                        <a:rPr sz="1575" b="0">
                          <a:solidFill>
                            <a:srgbClr val="202633"/>
                          </a:solidFill>
                          <a:latin typeface="Noto Sans KR"/>
                          <a:ea typeface="Noto Sans KR"/>
                          <a:cs typeface="Noto Sans KR"/>
                        </a:rPr>
                        <a:t>Orthographic / 4.9</a:t>
                      </a:r>
                    </a:p>
                  </a:txBody>
                  <a:tcPr anchor="ctr">
                    <a:solidFill>
                      <a:srgbClr val="F7F6F2"/>
                    </a:solidFill>
                  </a:tcPr>
                </a:tc>
                <a:tc>
                  <a:txBody>
                    <a:bodyPr/>
                    <a:lstStyle/>
                    <a:p>
                      <a:pPr algn="l"/>
                      <a:r>
                        <a:rPr sz="1575" b="0">
                          <a:solidFill>
                            <a:srgbClr val="202633"/>
                          </a:solidFill>
                          <a:latin typeface="Noto Sans KR"/>
                          <a:ea typeface="Noto Sans KR"/>
                          <a:cs typeface="Noto Sans KR"/>
                        </a:rPr>
                        <a:t>원근 변화 없이 일정한 화면 폭</a:t>
                      </a:r>
                    </a:p>
                  </a:txBody>
                  <a:tcPr anchor="ctr">
                    <a:solidFill>
                      <a:srgbClr val="F7F6F2"/>
                    </a:solidFill>
                  </a:tcPr>
                </a:tc>
                <a:extLst>
                  <a:ext uri="{0D108BD9-81ED-4DB2-BD59-A6C34878D82A}">
                    <a16:rowId xmlns:a16="http://schemas.microsoft.com/office/drawing/2014/main" val="10003"/>
                  </a:ext>
                </a:extLst>
              </a:tr>
              <a:tr h="500063">
                <a:tc>
                  <a:txBody>
                    <a:bodyPr/>
                    <a:lstStyle/>
                    <a:p>
                      <a:pPr algn="l"/>
                      <a:r>
                        <a:rPr sz="1575" b="0">
                          <a:solidFill>
                            <a:srgbClr val="202633"/>
                          </a:solidFill>
                          <a:latin typeface="Noto Sans KR"/>
                          <a:ea typeface="Noto Sans KR"/>
                          <a:cs typeface="Noto Sans KR"/>
                        </a:rPr>
                        <a:t>key_light / Xform / Translate</a:t>
                      </a:r>
                    </a:p>
                  </a:txBody>
                  <a:tcPr anchor="ctr">
                    <a:solidFill>
                      <a:srgbClr val="F7F6F2"/>
                    </a:solidFill>
                  </a:tcPr>
                </a:tc>
                <a:tc>
                  <a:txBody>
                    <a:bodyPr/>
                    <a:lstStyle/>
                    <a:p>
                      <a:pPr algn="l"/>
                      <a:r>
                        <a:rPr sz="1575" b="0">
                          <a:solidFill>
                            <a:srgbClr val="202633"/>
                          </a:solidFill>
                          <a:latin typeface="Noto Sans KR"/>
                          <a:ea typeface="Noto Sans KR"/>
                          <a:cs typeface="Noto Sans KR"/>
                        </a:rPr>
                        <a:t>−2, 2.5, 3</a:t>
                      </a:r>
                    </a:p>
                  </a:txBody>
                  <a:tcPr anchor="ctr">
                    <a:solidFill>
                      <a:srgbClr val="F7F6F2"/>
                    </a:solidFill>
                  </a:tcPr>
                </a:tc>
                <a:tc>
                  <a:txBody>
                    <a:bodyPr/>
                    <a:lstStyle/>
                    <a:p>
                      <a:pPr algn="l"/>
                      <a:r>
                        <a:rPr sz="1575" b="0">
                          <a:solidFill>
                            <a:srgbClr val="202633"/>
                          </a:solidFill>
                          <a:latin typeface="Noto Sans KR"/>
                          <a:ea typeface="Noto Sans KR"/>
                          <a:cs typeface="Noto Sans KR"/>
                        </a:rPr>
                        <a:t>주광 위치</a:t>
                      </a:r>
                    </a:p>
                  </a:txBody>
                  <a:tcPr anchor="ctr">
                    <a:solidFill>
                      <a:srgbClr val="F7F6F2"/>
                    </a:solidFill>
                  </a:tcPr>
                </a:tc>
                <a:extLst>
                  <a:ext uri="{0D108BD9-81ED-4DB2-BD59-A6C34878D82A}">
                    <a16:rowId xmlns:a16="http://schemas.microsoft.com/office/drawing/2014/main" val="10004"/>
                  </a:ext>
                </a:extLst>
              </a:tr>
              <a:tr h="500063">
                <a:tc>
                  <a:txBody>
                    <a:bodyPr/>
                    <a:lstStyle/>
                    <a:p>
                      <a:pPr algn="l"/>
                      <a:r>
                        <a:rPr sz="1575" b="0">
                          <a:solidFill>
                            <a:srgbClr val="202633"/>
                          </a:solidFill>
                          <a:latin typeface="Noto Sans KR"/>
                          <a:ea typeface="Noto Sans KR"/>
                          <a:cs typeface="Noto Sans KR"/>
                        </a:rPr>
                        <a:t>key_light / Light / Color / Dimmer</a:t>
                      </a:r>
                    </a:p>
                  </a:txBody>
                  <a:tcPr anchor="ctr">
                    <a:solidFill>
                      <a:srgbClr val="F7F6F2"/>
                    </a:solidFill>
                  </a:tcPr>
                </a:tc>
                <a:tc>
                  <a:txBody>
                    <a:bodyPr/>
                    <a:lstStyle/>
                    <a:p>
                      <a:pPr algn="l"/>
                      <a:r>
                        <a:rPr sz="1575" b="0">
                          <a:solidFill>
                            <a:srgbClr val="202633"/>
                          </a:solidFill>
                          <a:latin typeface="Noto Sans KR"/>
                          <a:ea typeface="Noto Sans KR"/>
                          <a:cs typeface="Noto Sans KR"/>
                        </a:rPr>
                        <a:t>1, 0.94, 0.88 / 0.85</a:t>
                      </a:r>
                    </a:p>
                  </a:txBody>
                  <a:tcPr anchor="ctr">
                    <a:solidFill>
                      <a:srgbClr val="F7F6F2"/>
                    </a:solidFill>
                  </a:tcPr>
                </a:tc>
                <a:tc>
                  <a:txBody>
                    <a:bodyPr/>
                    <a:lstStyle/>
                    <a:p>
                      <a:pPr algn="l"/>
                      <a:r>
                        <a:rPr sz="1575" b="0">
                          <a:solidFill>
                            <a:srgbClr val="202633"/>
                          </a:solidFill>
                          <a:latin typeface="Noto Sans KR"/>
                          <a:ea typeface="Noto Sans KR"/>
                          <a:cs typeface="Noto Sans KR"/>
                        </a:rPr>
                        <a:t>따뜻한 반사광</a:t>
                      </a:r>
                    </a:p>
                  </a:txBody>
                  <a:tcPr anchor="ctr">
                    <a:solidFill>
                      <a:srgbClr val="F7F6F2"/>
                    </a:solidFill>
                  </a:tcPr>
                </a:tc>
                <a:extLst>
                  <a:ext uri="{0D108BD9-81ED-4DB2-BD59-A6C34878D82A}">
                    <a16:rowId xmlns:a16="http://schemas.microsoft.com/office/drawing/2014/main" val="10005"/>
                  </a:ext>
                </a:extLst>
              </a:tr>
              <a:tr h="500063">
                <a:tc>
                  <a:txBody>
                    <a:bodyPr/>
                    <a:lstStyle/>
                    <a:p>
                      <a:pPr algn="l"/>
                      <a:r>
                        <a:rPr sz="1575" b="0">
                          <a:solidFill>
                            <a:srgbClr val="202633"/>
                          </a:solidFill>
                          <a:latin typeface="Noto Sans KR"/>
                          <a:ea typeface="Noto Sans KR"/>
                          <a:cs typeface="Noto Sans KR"/>
                        </a:rPr>
                        <a:t>fill_light / Translate / Dimmer</a:t>
                      </a:r>
                    </a:p>
                  </a:txBody>
                  <a:tcPr anchor="ctr">
                    <a:solidFill>
                      <a:srgbClr val="F7F6F2"/>
                    </a:solidFill>
                  </a:tcPr>
                </a:tc>
                <a:tc>
                  <a:txBody>
                    <a:bodyPr/>
                    <a:lstStyle/>
                    <a:p>
                      <a:pPr algn="l"/>
                      <a:r>
                        <a:rPr sz="1575" b="0">
                          <a:solidFill>
                            <a:srgbClr val="202633"/>
                          </a:solidFill>
                          <a:latin typeface="Noto Sans KR"/>
                          <a:ea typeface="Noto Sans KR"/>
                          <a:cs typeface="Noto Sans KR"/>
                        </a:rPr>
                        <a:t>3, 2, −3 / 0.45</a:t>
                      </a:r>
                    </a:p>
                  </a:txBody>
                  <a:tcPr anchor="ctr">
                    <a:solidFill>
                      <a:srgbClr val="F7F6F2"/>
                    </a:solidFill>
                  </a:tcPr>
                </a:tc>
                <a:tc>
                  <a:txBody>
                    <a:bodyPr/>
                    <a:lstStyle/>
                    <a:p>
                      <a:pPr algn="l"/>
                      <a:r>
                        <a:rPr sz="1575" b="0">
                          <a:solidFill>
                            <a:srgbClr val="202633"/>
                          </a:solidFill>
                          <a:latin typeface="Noto Sans KR"/>
                          <a:ea typeface="Noto Sans KR"/>
                          <a:cs typeface="Noto Sans KR"/>
                        </a:rPr>
                        <a:t>반대쪽 명암 보완</a:t>
                      </a:r>
                    </a:p>
                  </a:txBody>
                  <a:tcPr anchor="ctr">
                    <a:solidFill>
                      <a:srgbClr val="F7F6F2"/>
                    </a:solidFill>
                  </a:tcPr>
                </a:tc>
                <a:extLst>
                  <a:ext uri="{0D108BD9-81ED-4DB2-BD59-A6C34878D82A}">
                    <a16:rowId xmlns:a16="http://schemas.microsoft.com/office/drawing/2014/main" val="10006"/>
                  </a:ext>
                </a:extLst>
              </a:tr>
              <a:tr h="500063">
                <a:tc>
                  <a:txBody>
                    <a:bodyPr/>
                    <a:lstStyle/>
                    <a:p>
                      <a:pPr algn="l"/>
                      <a:r>
                        <a:rPr sz="1575" b="0">
                          <a:solidFill>
                            <a:srgbClr val="202633"/>
                          </a:solidFill>
                          <a:latin typeface="Noto Sans KR"/>
                          <a:ea typeface="Noto Sans KR"/>
                          <a:cs typeface="Noto Sans KR"/>
                        </a:rPr>
                        <a:t>fill_light / Light Color</a:t>
                      </a:r>
                    </a:p>
                  </a:txBody>
                  <a:tcPr anchor="ctr">
                    <a:solidFill>
                      <a:srgbClr val="F7F6F2"/>
                    </a:solidFill>
                  </a:tcPr>
                </a:tc>
                <a:tc>
                  <a:txBody>
                    <a:bodyPr/>
                    <a:lstStyle/>
                    <a:p>
                      <a:pPr algn="l"/>
                      <a:r>
                        <a:rPr sz="1575" b="0">
                          <a:solidFill>
                            <a:srgbClr val="202633"/>
                          </a:solidFill>
                          <a:latin typeface="Noto Sans KR"/>
                          <a:ea typeface="Noto Sans KR"/>
                          <a:cs typeface="Noto Sans KR"/>
                        </a:rPr>
                        <a:t>0.79, 0.87, 1</a:t>
                      </a:r>
                    </a:p>
                  </a:txBody>
                  <a:tcPr anchor="ctr">
                    <a:solidFill>
                      <a:srgbClr val="F7F6F2"/>
                    </a:solidFill>
                  </a:tcPr>
                </a:tc>
                <a:tc>
                  <a:txBody>
                    <a:bodyPr/>
                    <a:lstStyle/>
                    <a:p>
                      <a:pPr algn="l"/>
                      <a:r>
                        <a:rPr sz="1575" b="0">
                          <a:solidFill>
                            <a:srgbClr val="202633"/>
                          </a:solidFill>
                          <a:latin typeface="Noto Sans KR"/>
                          <a:ea typeface="Noto Sans KR"/>
                          <a:cs typeface="Noto Sans KR"/>
                        </a:rPr>
                        <a:t>차가운 보조광</a:t>
                      </a:r>
                    </a:p>
                  </a:txBody>
                  <a:tcPr anchor="ctr">
                    <a:solidFill>
                      <a:srgbClr val="F7F6F2"/>
                    </a:solidFill>
                  </a:tcPr>
                </a:tc>
                <a:extLst>
                  <a:ext uri="{0D108BD9-81ED-4DB2-BD59-A6C34878D82A}">
                    <a16:rowId xmlns:a16="http://schemas.microsoft.com/office/drawing/2014/main" val="10007"/>
                  </a:ext>
                </a:extLst>
              </a:tr>
            </a:tbl>
          </a:graphicData>
        </a:graphic>
      </p:graphicFrame>
      <p:sp>
        <p:nvSpPr>
          <p:cNvPr id="7" name="직사각형 6">
            <a:extLst>
              <a:ext uri="{FF2B5EF4-FFF2-40B4-BE49-F238E27FC236}">
                <a16:creationId xmlns:a16="http://schemas.microsoft.com/office/drawing/2014/main" id="{E025BDAF-E270-456E-B69C-25956684479E}"/>
              </a:ext>
            </a:extLst>
          </p:cNvPr>
          <p:cNvSpPr>
            <a:spLocks noGrp="1"/>
          </p:cNvSpPr>
          <p:nvPr/>
        </p:nvSpPr>
        <p:spPr>
          <a:xfrm>
            <a:off x="495300" y="6038850"/>
            <a:ext cx="11201400" cy="400050"/>
          </a:xfrm>
          <a:prstGeom prst="rect">
            <a:avLst/>
          </a:prstGeom>
          <a:noFill/>
          <a:ln w="0">
            <a:noFill/>
          </a:ln>
        </p:spPr>
        <p:txBody>
          <a:bodyPr lIns="0" tIns="0" rIns="0" bIns="0" anchor="ctr">
            <a:noAutofit/>
          </a:bodyPr>
          <a:lstStyle/>
          <a:p>
            <a:pPr algn="l">
              <a:defRPr sz="1725" b="0">
                <a:solidFill>
                  <a:srgbClr val="645CE6"/>
                </a:solidFill>
                <a:latin typeface="Noto Sans KR"/>
                <a:ea typeface="Noto Sans KR"/>
                <a:cs typeface="Noto Sans KR"/>
              </a:defRPr>
            </a:pPr>
            <a:r>
              <a:rPr sz="1725" b="0">
                <a:solidFill>
                  <a:srgbClr val="645CE6"/>
                </a:solidFill>
                <a:latin typeface="Noto Sans KR"/>
                <a:ea typeface="Noto Sans KR"/>
                <a:cs typeface="Noto Sans KR"/>
              </a:rPr>
              <a:t>두 Light의 Light Type = Point · 노드 위치와 실제 3D 위치는 별개입니다.</a:t>
            </a:r>
          </a:p>
        </p:txBody>
      </p:sp>
    </p:spTree>
    <p:extLst>
      <p:ext uri="{BB962C8B-B14F-4D97-AF65-F5344CB8AC3E}">
        <p14:creationId xmlns:p14="http://schemas.microsoft.com/office/powerpoint/2010/main" val="422393263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직사각형 7">
            <a:extLst>
              <a:ext uri="{FF2B5EF4-FFF2-40B4-BE49-F238E27FC236}">
                <a16:creationId xmlns:a16="http://schemas.microsoft.com/office/drawing/2014/main" id="{76948DE4-6C2A-432E-AE60-4542443429B5}"/>
              </a:ext>
            </a:extLst>
          </p:cNvPr>
          <p:cNvSpPr>
            <a:spLocks noGrp="1"/>
          </p:cNvSpPr>
          <p:nvPr/>
        </p:nvSpPr>
        <p:spPr>
          <a:xfrm>
            <a:off x="495300" y="209550"/>
            <a:ext cx="6500000" cy="266700"/>
          </a:xfrm>
          <a:prstGeom prst="rect">
            <a:avLst/>
          </a:prstGeom>
          <a:noFill/>
          <a:ln w="0">
            <a:noFill/>
          </a:ln>
        </p:spPr>
        <p:txBody>
          <a:bodyPr lIns="0" tIns="0" rIns="0" bIns="0" anchor="ctr">
            <a:noAutofit/>
          </a:bodyPr>
          <a:lstStyle/>
          <a:p>
            <a:pPr algn="l">
              <a:defRPr sz="1350" b="0">
                <a:solidFill>
                  <a:srgbClr val="645CE6"/>
                </a:solidFill>
                <a:latin typeface="Noto Sans KR"/>
                <a:ea typeface="Noto Sans KR"/>
                <a:cs typeface="Noto Sans KR"/>
              </a:defRPr>
            </a:pPr>
            <a:r>
              <a:rPr sz="1350" b="0">
                <a:solidFill>
                  <a:srgbClr val="645CE6"/>
                </a:solidFill>
                <a:latin typeface="Noto Sans KR"/>
                <a:ea typeface="Noto Sans KR"/>
                <a:cs typeface="Noto Sans KR"/>
              </a:rPr>
              <a:t>W03 / 설정 참고</a:t>
            </a:r>
          </a:p>
        </p:txBody>
      </p:sp>
      <p:sp>
        <p:nvSpPr>
          <p:cNvPr id="2" name="직사각형 1">
            <a:extLst>
              <a:ext uri="{FF2B5EF4-FFF2-40B4-BE49-F238E27FC236}">
                <a16:creationId xmlns:a16="http://schemas.microsoft.com/office/drawing/2014/main" id="{0AA89040-016D-4C91-A082-F2B648D3F07D}"/>
              </a:ext>
            </a:extLst>
          </p:cNvPr>
          <p:cNvSpPr>
            <a:spLocks noGrp="1"/>
          </p:cNvSpPr>
          <p:nvPr/>
        </p:nvSpPr>
        <p:spPr>
          <a:xfrm>
            <a:off x="495300" y="619125"/>
            <a:ext cx="11201400" cy="600075"/>
          </a:xfrm>
          <a:prstGeom prst="rect">
            <a:avLst/>
          </a:prstGeom>
          <a:noFill/>
          <a:ln w="0">
            <a:noFill/>
          </a:ln>
        </p:spPr>
        <p:txBody>
          <a:bodyPr lIns="0" tIns="0" rIns="0" bIns="0" anchor="ctr">
            <a:noAutofit/>
          </a:bodyPr>
          <a:lstStyle/>
          <a:p>
            <a:pPr algn="l">
              <a:defRPr sz="2850" b="1">
                <a:solidFill>
                  <a:srgbClr val="202633"/>
                </a:solidFill>
                <a:latin typeface="Noto Sans KR"/>
                <a:ea typeface="Noto Sans KR"/>
                <a:cs typeface="Noto Sans KR"/>
              </a:defRPr>
            </a:pPr>
            <a:r>
              <a:rPr sz="2850" b="1">
                <a:solidFill>
                  <a:srgbClr val="202633"/>
                </a:solidFill>
                <a:latin typeface="Noto Sans KR"/>
                <a:ea typeface="Noto Sans KR"/>
                <a:cs typeface="Noto Sans KR"/>
              </a:rPr>
              <a:t>render · out1 · result 설정값</a:t>
            </a:r>
          </a:p>
        </p:txBody>
      </p:sp>
      <p:sp>
        <p:nvSpPr>
          <p:cNvPr id="3" name="직사각형 2">
            <a:extLst>
              <a:ext uri="{FF2B5EF4-FFF2-40B4-BE49-F238E27FC236}">
                <a16:creationId xmlns:a16="http://schemas.microsoft.com/office/drawing/2014/main" id="{73CD3E29-EE61-47DC-AC2C-7BD19F1A930E}"/>
              </a:ext>
            </a:extLst>
          </p:cNvPr>
          <p:cNvSpPr>
            <a:spLocks noGrp="1"/>
          </p:cNvSpPr>
          <p:nvPr/>
        </p:nvSpPr>
        <p:spPr>
          <a:xfrm>
            <a:off x="495300" y="1257300"/>
            <a:ext cx="11201400" cy="361950"/>
          </a:xfrm>
          <a:prstGeom prst="rect">
            <a:avLst/>
          </a:prstGeom>
          <a:noFill/>
          <a:ln w="0">
            <a:noFill/>
          </a:ln>
        </p:spPr>
        <p:txBody>
          <a:bodyPr lIns="0" tIns="0" rIns="0" bIns="0" anchor="ctr">
            <a:noAutofit/>
          </a:bodyPr>
          <a:lstStyle/>
          <a:p>
            <a:pPr algn="l">
              <a:defRPr sz="1650" b="0">
                <a:solidFill>
                  <a:srgbClr val="626B76"/>
                </a:solidFill>
                <a:latin typeface="Noto Sans KR"/>
                <a:ea typeface="Noto Sans KR"/>
                <a:cs typeface="Noto Sans KR"/>
              </a:defRPr>
            </a:pPr>
            <a:r>
              <a:rPr sz="1650" b="0">
                <a:solidFill>
                  <a:srgbClr val="626B76"/>
                </a:solidFill>
                <a:latin typeface="Noto Sans KR"/>
                <a:ea typeface="Noto Sans KR"/>
                <a:cs typeface="Noto Sans KR"/>
              </a:rPr>
              <a:t>최종 출력 해상도와 참조 경로를 확인합니다</a:t>
            </a:r>
          </a:p>
        </p:txBody>
      </p:sp>
      <p:sp>
        <p:nvSpPr>
          <p:cNvPr id="4" name="직사각형 3">
            <a:extLst>
              <a:ext uri="{FF2B5EF4-FFF2-40B4-BE49-F238E27FC236}">
                <a16:creationId xmlns:a16="http://schemas.microsoft.com/office/drawing/2014/main" id="{8AD04DC1-E5F7-47FC-83A2-9D7AE9B68485}"/>
              </a:ext>
            </a:extLst>
          </p:cNvPr>
          <p:cNvSpPr>
            <a:spLocks noGrp="1"/>
          </p:cNvSpPr>
          <p:nvPr/>
        </p:nvSpPr>
        <p:spPr>
          <a:xfrm>
            <a:off x="495300" y="6515100"/>
            <a:ext cx="10382250" cy="219075"/>
          </a:xfrm>
          <a:prstGeom prst="rect">
            <a:avLst/>
          </a:prstGeom>
          <a:noFill/>
          <a:ln w="0">
            <a:noFill/>
          </a:ln>
        </p:spPr>
        <p:txBody>
          <a:bodyPr lIns="0" tIns="0" rIns="0" bIns="0" anchor="ctr">
            <a:noAutofit/>
          </a:bodyPr>
          <a:lstStyle/>
          <a:p>
            <a:pPr algn="l">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단국대학교 · TouchDesigner 3주차 · 초보용 물결</a:t>
            </a:r>
          </a:p>
        </p:txBody>
      </p:sp>
      <p:sp>
        <p:nvSpPr>
          <p:cNvPr id="5" name="직사각형 4">
            <a:extLst>
              <a:ext uri="{FF2B5EF4-FFF2-40B4-BE49-F238E27FC236}">
                <a16:creationId xmlns:a16="http://schemas.microsoft.com/office/drawing/2014/main" id="{BBB42A6B-B29D-4190-89AB-7BA997EC7F23}"/>
              </a:ext>
            </a:extLst>
          </p:cNvPr>
          <p:cNvSpPr>
            <a:spLocks noGrp="1"/>
          </p:cNvSpPr>
          <p:nvPr/>
        </p:nvSpPr>
        <p:spPr>
          <a:xfrm>
            <a:off x="11049000" y="6515100"/>
            <a:ext cx="647700" cy="219075"/>
          </a:xfrm>
          <a:prstGeom prst="rect">
            <a:avLst/>
          </a:prstGeom>
          <a:noFill/>
          <a:ln w="0">
            <a:noFill/>
          </a:ln>
        </p:spPr>
        <p:txBody>
          <a:bodyPr lIns="0" tIns="0" rIns="0" bIns="0" anchor="ctr">
            <a:noAutofit/>
          </a:bodyPr>
          <a:lstStyle/>
          <a:p>
            <a:pPr algn="r">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45</a:t>
            </a:r>
          </a:p>
        </p:txBody>
      </p:sp>
      <p:graphicFrame>
        <p:nvGraphicFramePr>
          <p:cNvPr id="13" name="표 12"/>
          <p:cNvGraphicFramePr/>
          <p:nvPr/>
        </p:nvGraphicFramePr>
        <p:xfrm>
          <a:off x="495300" y="1809750"/>
          <a:ext cx="11201400" cy="4000500"/>
        </p:xfrm>
        <a:graphic>
          <a:graphicData uri="http://schemas.openxmlformats.org/drawingml/2006/table">
            <a:tbl>
              <a:tblPr/>
              <a:tblGrid>
                <a:gridCol w="4095750">
                  <a:extLst>
                    <a:ext uri="{9D8B030D-6E8A-4147-A177-3AD203B41FA5}">
                      <a16:colId xmlns:a16="http://schemas.microsoft.com/office/drawing/2014/main" val="20000"/>
                    </a:ext>
                  </a:extLst>
                </a:gridCol>
                <a:gridCol w="2857500">
                  <a:extLst>
                    <a:ext uri="{9D8B030D-6E8A-4147-A177-3AD203B41FA5}">
                      <a16:colId xmlns:a16="http://schemas.microsoft.com/office/drawing/2014/main" val="20001"/>
                    </a:ext>
                  </a:extLst>
                </a:gridCol>
                <a:gridCol w="4248150">
                  <a:extLst>
                    <a:ext uri="{9D8B030D-6E8A-4147-A177-3AD203B41FA5}">
                      <a16:colId xmlns:a16="http://schemas.microsoft.com/office/drawing/2014/main" val="20002"/>
                    </a:ext>
                  </a:extLst>
                </a:gridCol>
              </a:tblGrid>
              <a:tr h="500063">
                <a:tc>
                  <a:txBody>
                    <a:bodyPr/>
                    <a:lstStyle/>
                    <a:p>
                      <a:pPr algn="l"/>
                      <a:r>
                        <a:rPr sz="1575" b="1">
                          <a:solidFill>
                            <a:srgbClr val="645CE6"/>
                          </a:solidFill>
                          <a:latin typeface="Noto Sans KR"/>
                          <a:ea typeface="Noto Sans KR"/>
                          <a:cs typeface="Noto Sans KR"/>
                        </a:rPr>
                        <a:t>노드 / 페이지 / 파라미터</a:t>
                      </a:r>
                    </a:p>
                  </a:txBody>
                  <a:tcPr anchor="ctr">
                    <a:solidFill>
                      <a:srgbClr val="EBE9FA"/>
                    </a:solidFill>
                  </a:tcPr>
                </a:tc>
                <a:tc>
                  <a:txBody>
                    <a:bodyPr/>
                    <a:lstStyle/>
                    <a:p>
                      <a:pPr algn="l"/>
                      <a:r>
                        <a:rPr sz="1575" b="1">
                          <a:solidFill>
                            <a:srgbClr val="645CE6"/>
                          </a:solidFill>
                          <a:latin typeface="Noto Sans KR"/>
                          <a:ea typeface="Noto Sans KR"/>
                          <a:cs typeface="Noto Sans KR"/>
                        </a:rPr>
                        <a:t>입력값</a:t>
                      </a:r>
                    </a:p>
                  </a:txBody>
                  <a:tcPr anchor="ctr">
                    <a:solidFill>
                      <a:srgbClr val="EBE9FA"/>
                    </a:solidFill>
                  </a:tcPr>
                </a:tc>
                <a:tc>
                  <a:txBody>
                    <a:bodyPr/>
                    <a:lstStyle/>
                    <a:p>
                      <a:pPr algn="l"/>
                      <a:r>
                        <a:rPr sz="1575" b="1">
                          <a:solidFill>
                            <a:srgbClr val="645CE6"/>
                          </a:solidFill>
                          <a:latin typeface="Noto Sans KR"/>
                          <a:ea typeface="Noto Sans KR"/>
                          <a:cs typeface="Noto Sans KR"/>
                        </a:rPr>
                        <a:t>이 값의 역할</a:t>
                      </a:r>
                    </a:p>
                  </a:txBody>
                  <a:tcPr anchor="ctr">
                    <a:solidFill>
                      <a:srgbClr val="EBE9FA"/>
                    </a:solidFill>
                  </a:tcPr>
                </a:tc>
                <a:extLst>
                  <a:ext uri="{0D108BD9-81ED-4DB2-BD59-A6C34878D82A}">
                    <a16:rowId xmlns:a16="http://schemas.microsoft.com/office/drawing/2014/main" val="10000"/>
                  </a:ext>
                </a:extLst>
              </a:tr>
              <a:tr h="500063">
                <a:tc>
                  <a:txBody>
                    <a:bodyPr/>
                    <a:lstStyle/>
                    <a:p>
                      <a:pPr algn="l"/>
                      <a:r>
                        <a:rPr sz="1575" b="0">
                          <a:solidFill>
                            <a:srgbClr val="202633"/>
                          </a:solidFill>
                          <a:latin typeface="Noto Sans KR"/>
                          <a:ea typeface="Noto Sans KR"/>
                          <a:cs typeface="Noto Sans KR"/>
                        </a:rPr>
                        <a:t>render / Render / Geometry</a:t>
                      </a:r>
                    </a:p>
                  </a:txBody>
                  <a:tcPr anchor="ctr">
                    <a:solidFill>
                      <a:srgbClr val="F7F6F2"/>
                    </a:solidFill>
                  </a:tcPr>
                </a:tc>
                <a:tc>
                  <a:txBody>
                    <a:bodyPr/>
                    <a:lstStyle/>
                    <a:p>
                      <a:pPr algn="l"/>
                      <a:r>
                        <a:rPr sz="1575" b="0">
                          <a:solidFill>
                            <a:srgbClr val="202633"/>
                          </a:solidFill>
                          <a:latin typeface="Noto Sans KR"/>
                          <a:ea typeface="Noto Sans KR"/>
                          <a:cs typeface="Noto Sans KR"/>
                        </a:rPr>
                        <a:t>surface</a:t>
                      </a:r>
                    </a:p>
                  </a:txBody>
                  <a:tcPr anchor="ctr">
                    <a:solidFill>
                      <a:srgbClr val="F7F6F2"/>
                    </a:solidFill>
                  </a:tcPr>
                </a:tc>
                <a:tc>
                  <a:txBody>
                    <a:bodyPr/>
                    <a:lstStyle/>
                    <a:p>
                      <a:pPr algn="l"/>
                      <a:r>
                        <a:rPr sz="1575" b="0">
                          <a:solidFill>
                            <a:srgbClr val="202633"/>
                          </a:solidFill>
                          <a:latin typeface="Noto Sans KR"/>
                          <a:ea typeface="Noto Sans KR"/>
                          <a:cs typeface="Noto Sans KR"/>
                        </a:rPr>
                        <a:t>그릴 형태 선택</a:t>
                      </a:r>
                    </a:p>
                  </a:txBody>
                  <a:tcPr anchor="ctr">
                    <a:solidFill>
                      <a:srgbClr val="F7F6F2"/>
                    </a:solidFill>
                  </a:tcPr>
                </a:tc>
                <a:extLst>
                  <a:ext uri="{0D108BD9-81ED-4DB2-BD59-A6C34878D82A}">
                    <a16:rowId xmlns:a16="http://schemas.microsoft.com/office/drawing/2014/main" val="10001"/>
                  </a:ext>
                </a:extLst>
              </a:tr>
              <a:tr h="500063">
                <a:tc>
                  <a:txBody>
                    <a:bodyPr/>
                    <a:lstStyle/>
                    <a:p>
                      <a:pPr algn="l"/>
                      <a:r>
                        <a:rPr sz="1575" b="0">
                          <a:solidFill>
                            <a:srgbClr val="202633"/>
                          </a:solidFill>
                          <a:latin typeface="Noto Sans KR"/>
                          <a:ea typeface="Noto Sans KR"/>
                          <a:cs typeface="Noto Sans KR"/>
                        </a:rPr>
                        <a:t>render / Camera(s) / Lights</a:t>
                      </a:r>
                    </a:p>
                  </a:txBody>
                  <a:tcPr anchor="ctr">
                    <a:solidFill>
                      <a:srgbClr val="F7F6F2"/>
                    </a:solidFill>
                  </a:tcPr>
                </a:tc>
                <a:tc>
                  <a:txBody>
                    <a:bodyPr/>
                    <a:lstStyle/>
                    <a:p>
                      <a:pPr algn="l"/>
                      <a:r>
                        <a:rPr sz="1575" b="0">
                          <a:solidFill>
                            <a:srgbClr val="202633"/>
                          </a:solidFill>
                          <a:latin typeface="Noto Sans KR"/>
                          <a:ea typeface="Noto Sans KR"/>
                          <a:cs typeface="Noto Sans KR"/>
                        </a:rPr>
                        <a:t>camera / key_light fill_light</a:t>
                      </a:r>
                    </a:p>
                  </a:txBody>
                  <a:tcPr anchor="ctr">
                    <a:solidFill>
                      <a:srgbClr val="F7F6F2"/>
                    </a:solidFill>
                  </a:tcPr>
                </a:tc>
                <a:tc>
                  <a:txBody>
                    <a:bodyPr/>
                    <a:lstStyle/>
                    <a:p>
                      <a:pPr algn="l"/>
                      <a:r>
                        <a:rPr sz="1575" b="0">
                          <a:solidFill>
                            <a:srgbClr val="202633"/>
                          </a:solidFill>
                          <a:latin typeface="Noto Sans KR"/>
                          <a:ea typeface="Noto Sans KR"/>
                          <a:cs typeface="Noto Sans KR"/>
                        </a:rPr>
                        <a:t>시점과 두 조명 지정</a:t>
                      </a:r>
                    </a:p>
                  </a:txBody>
                  <a:tcPr anchor="ctr">
                    <a:solidFill>
                      <a:srgbClr val="F7F6F2"/>
                    </a:solidFill>
                  </a:tcPr>
                </a:tc>
                <a:extLst>
                  <a:ext uri="{0D108BD9-81ED-4DB2-BD59-A6C34878D82A}">
                    <a16:rowId xmlns:a16="http://schemas.microsoft.com/office/drawing/2014/main" val="10002"/>
                  </a:ext>
                </a:extLst>
              </a:tr>
              <a:tr h="500063">
                <a:tc>
                  <a:txBody>
                    <a:bodyPr/>
                    <a:lstStyle/>
                    <a:p>
                      <a:pPr algn="l"/>
                      <a:r>
                        <a:rPr sz="1575" b="0">
                          <a:solidFill>
                            <a:srgbClr val="202633"/>
                          </a:solidFill>
                          <a:latin typeface="Noto Sans KR"/>
                          <a:ea typeface="Noto Sans KR"/>
                          <a:cs typeface="Noto Sans KR"/>
                        </a:rPr>
                        <a:t>render / Background Color</a:t>
                      </a:r>
                    </a:p>
                  </a:txBody>
                  <a:tcPr anchor="ctr">
                    <a:solidFill>
                      <a:srgbClr val="F7F6F2"/>
                    </a:solidFill>
                  </a:tcPr>
                </a:tc>
                <a:tc>
                  <a:txBody>
                    <a:bodyPr/>
                    <a:lstStyle/>
                    <a:p>
                      <a:pPr algn="l"/>
                      <a:r>
                        <a:rPr sz="1575" b="0">
                          <a:solidFill>
                            <a:srgbClr val="202633"/>
                          </a:solidFill>
                          <a:latin typeface="Noto Sans KR"/>
                          <a:ea typeface="Noto Sans KR"/>
                          <a:cs typeface="Noto Sans KR"/>
                        </a:rPr>
                        <a:t>0.89, 0.90, 0.94, 1</a:t>
                      </a:r>
                    </a:p>
                  </a:txBody>
                  <a:tcPr anchor="ctr">
                    <a:solidFill>
                      <a:srgbClr val="F7F6F2"/>
                    </a:solidFill>
                  </a:tcPr>
                </a:tc>
                <a:tc>
                  <a:txBody>
                    <a:bodyPr/>
                    <a:lstStyle/>
                    <a:p>
                      <a:pPr algn="l"/>
                      <a:r>
                        <a:rPr sz="1575" b="0">
                          <a:solidFill>
                            <a:srgbClr val="202633"/>
                          </a:solidFill>
                          <a:latin typeface="Noto Sans KR"/>
                          <a:ea typeface="Noto Sans KR"/>
                          <a:cs typeface="Noto Sans KR"/>
                        </a:rPr>
                        <a:t>불투명한 연한 배경</a:t>
                      </a:r>
                    </a:p>
                  </a:txBody>
                  <a:tcPr anchor="ctr">
                    <a:solidFill>
                      <a:srgbClr val="F7F6F2"/>
                    </a:solidFill>
                  </a:tcPr>
                </a:tc>
                <a:extLst>
                  <a:ext uri="{0D108BD9-81ED-4DB2-BD59-A6C34878D82A}">
                    <a16:rowId xmlns:a16="http://schemas.microsoft.com/office/drawing/2014/main" val="10003"/>
                  </a:ext>
                </a:extLst>
              </a:tr>
              <a:tr h="500063">
                <a:tc>
                  <a:txBody>
                    <a:bodyPr/>
                    <a:lstStyle/>
                    <a:p>
                      <a:pPr algn="l"/>
                      <a:r>
                        <a:rPr sz="1575" b="0">
                          <a:solidFill>
                            <a:srgbClr val="202633"/>
                          </a:solidFill>
                          <a:latin typeface="Noto Sans KR"/>
                          <a:ea typeface="Noto Sans KR"/>
                          <a:cs typeface="Noto Sans KR"/>
                        </a:rPr>
                        <a:t>render / Anti-Alias</a:t>
                      </a:r>
                    </a:p>
                  </a:txBody>
                  <a:tcPr anchor="ctr">
                    <a:solidFill>
                      <a:srgbClr val="F7F6F2"/>
                    </a:solidFill>
                  </a:tcPr>
                </a:tc>
                <a:tc>
                  <a:txBody>
                    <a:bodyPr/>
                    <a:lstStyle/>
                    <a:p>
                      <a:pPr algn="l"/>
                      <a:r>
                        <a:rPr sz="1575" b="0">
                          <a:solidFill>
                            <a:srgbClr val="202633"/>
                          </a:solidFill>
                          <a:latin typeface="Noto Sans KR"/>
                          <a:ea typeface="Noto Sans KR"/>
                          <a:cs typeface="Noto Sans KR"/>
                        </a:rPr>
                        <a:t>4x</a:t>
                      </a:r>
                    </a:p>
                  </a:txBody>
                  <a:tcPr anchor="ctr">
                    <a:solidFill>
                      <a:srgbClr val="F7F6F2"/>
                    </a:solidFill>
                  </a:tcPr>
                </a:tc>
                <a:tc>
                  <a:txBody>
                    <a:bodyPr/>
                    <a:lstStyle/>
                    <a:p>
                      <a:pPr algn="l"/>
                      <a:r>
                        <a:rPr sz="1575" b="0">
                          <a:solidFill>
                            <a:srgbClr val="202633"/>
                          </a:solidFill>
                          <a:latin typeface="Noto Sans KR"/>
                          <a:ea typeface="Noto Sans KR"/>
                          <a:cs typeface="Noto Sans KR"/>
                        </a:rPr>
                        <a:t>가장자리 계단 현상 완화</a:t>
                      </a:r>
                    </a:p>
                  </a:txBody>
                  <a:tcPr anchor="ctr">
                    <a:solidFill>
                      <a:srgbClr val="F7F6F2"/>
                    </a:solidFill>
                  </a:tcPr>
                </a:tc>
                <a:extLst>
                  <a:ext uri="{0D108BD9-81ED-4DB2-BD59-A6C34878D82A}">
                    <a16:rowId xmlns:a16="http://schemas.microsoft.com/office/drawing/2014/main" val="10004"/>
                  </a:ext>
                </a:extLst>
              </a:tr>
              <a:tr h="500063">
                <a:tc>
                  <a:txBody>
                    <a:bodyPr/>
                    <a:lstStyle/>
                    <a:p>
                      <a:pPr algn="l"/>
                      <a:r>
                        <a:rPr sz="1575" b="0">
                          <a:solidFill>
                            <a:srgbClr val="202633"/>
                          </a:solidFill>
                          <a:latin typeface="Noto Sans KR"/>
                          <a:ea typeface="Noto Sans KR"/>
                          <a:cs typeface="Noto Sans KR"/>
                        </a:rPr>
                        <a:t>render / Common / Resolution</a:t>
                      </a:r>
                    </a:p>
                  </a:txBody>
                  <a:tcPr anchor="ctr">
                    <a:solidFill>
                      <a:srgbClr val="F7F6F2"/>
                    </a:solidFill>
                  </a:tcPr>
                </a:tc>
                <a:tc>
                  <a:txBody>
                    <a:bodyPr/>
                    <a:lstStyle/>
                    <a:p>
                      <a:pPr algn="l"/>
                      <a:r>
                        <a:rPr sz="1575" b="0">
                          <a:solidFill>
                            <a:srgbClr val="202633"/>
                          </a:solidFill>
                          <a:latin typeface="Noto Sans KR"/>
                          <a:ea typeface="Noto Sans KR"/>
                          <a:cs typeface="Noto Sans KR"/>
                        </a:rPr>
                        <a:t>1080 × 1080</a:t>
                      </a:r>
                    </a:p>
                  </a:txBody>
                  <a:tcPr anchor="ctr">
                    <a:solidFill>
                      <a:srgbClr val="F7F6F2"/>
                    </a:solidFill>
                  </a:tcPr>
                </a:tc>
                <a:tc>
                  <a:txBody>
                    <a:bodyPr/>
                    <a:lstStyle/>
                    <a:p>
                      <a:pPr algn="l"/>
                      <a:r>
                        <a:rPr sz="1575" b="0">
                          <a:solidFill>
                            <a:srgbClr val="202633"/>
                          </a:solidFill>
                          <a:latin typeface="Noto Sans KR"/>
                          <a:ea typeface="Noto Sans KR"/>
                          <a:cs typeface="Noto Sans KR"/>
                        </a:rPr>
                        <a:t>최종 이미지 크기</a:t>
                      </a:r>
                    </a:p>
                  </a:txBody>
                  <a:tcPr anchor="ctr">
                    <a:solidFill>
                      <a:srgbClr val="F7F6F2"/>
                    </a:solidFill>
                  </a:tcPr>
                </a:tc>
                <a:extLst>
                  <a:ext uri="{0D108BD9-81ED-4DB2-BD59-A6C34878D82A}">
                    <a16:rowId xmlns:a16="http://schemas.microsoft.com/office/drawing/2014/main" val="10005"/>
                  </a:ext>
                </a:extLst>
              </a:tr>
              <a:tr h="500063">
                <a:tc>
                  <a:txBody>
                    <a:bodyPr/>
                    <a:lstStyle/>
                    <a:p>
                      <a:pPr algn="l"/>
                      <a:r>
                        <a:rPr sz="1575" b="0">
                          <a:solidFill>
                            <a:srgbClr val="202633"/>
                          </a:solidFill>
                          <a:latin typeface="Noto Sans KR"/>
                          <a:ea typeface="Noto Sans KR"/>
                          <a:cs typeface="Noto Sans KR"/>
                        </a:rPr>
                        <a:t>out1 / 입력 와이어</a:t>
                      </a:r>
                    </a:p>
                  </a:txBody>
                  <a:tcPr anchor="ctr">
                    <a:solidFill>
                      <a:srgbClr val="F7F6F2"/>
                    </a:solidFill>
                  </a:tcPr>
                </a:tc>
                <a:tc>
                  <a:txBody>
                    <a:bodyPr/>
                    <a:lstStyle/>
                    <a:p>
                      <a:pPr algn="l"/>
                      <a:r>
                        <a:rPr sz="1575" b="0">
                          <a:solidFill>
                            <a:srgbClr val="202633"/>
                          </a:solidFill>
                          <a:latin typeface="Noto Sans KR"/>
                          <a:ea typeface="Noto Sans KR"/>
                          <a:cs typeface="Noto Sans KR"/>
                        </a:rPr>
                        <a:t>render 연결</a:t>
                      </a:r>
                    </a:p>
                  </a:txBody>
                  <a:tcPr anchor="ctr">
                    <a:solidFill>
                      <a:srgbClr val="F7F6F2"/>
                    </a:solidFill>
                  </a:tcPr>
                </a:tc>
                <a:tc>
                  <a:txBody>
                    <a:bodyPr/>
                    <a:lstStyle/>
                    <a:p>
                      <a:pPr algn="l"/>
                      <a:r>
                        <a:rPr sz="1575" b="0">
                          <a:solidFill>
                            <a:srgbClr val="202633"/>
                          </a:solidFill>
                          <a:latin typeface="Noto Sans KR"/>
                          <a:ea typeface="Noto Sans KR"/>
                          <a:cs typeface="Noto Sans KR"/>
                        </a:rPr>
                        <a:t>부모 컴포넌트 출력으로 전달</a:t>
                      </a:r>
                    </a:p>
                  </a:txBody>
                  <a:tcPr anchor="ctr">
                    <a:solidFill>
                      <a:srgbClr val="F7F6F2"/>
                    </a:solidFill>
                  </a:tcPr>
                </a:tc>
                <a:extLst>
                  <a:ext uri="{0D108BD9-81ED-4DB2-BD59-A6C34878D82A}">
                    <a16:rowId xmlns:a16="http://schemas.microsoft.com/office/drawing/2014/main" val="10006"/>
                  </a:ext>
                </a:extLst>
              </a:tr>
              <a:tr h="500063">
                <a:tc>
                  <a:txBody>
                    <a:bodyPr/>
                    <a:lstStyle/>
                    <a:p>
                      <a:pPr algn="l"/>
                      <a:r>
                        <a:rPr sz="1575" b="0">
                          <a:solidFill>
                            <a:srgbClr val="202633"/>
                          </a:solidFill>
                          <a:latin typeface="Noto Sans KR"/>
                          <a:ea typeface="Noto Sans KR"/>
                          <a:cs typeface="Noto Sans KR"/>
                        </a:rPr>
                        <a:t>result / Select / TOP</a:t>
                      </a:r>
                    </a:p>
                  </a:txBody>
                  <a:tcPr anchor="ctr">
                    <a:solidFill>
                      <a:srgbClr val="F7F6F2"/>
                    </a:solidFill>
                  </a:tcPr>
                </a:tc>
                <a:tc>
                  <a:txBody>
                    <a:bodyPr/>
                    <a:lstStyle/>
                    <a:p>
                      <a:pPr algn="l"/>
                      <a:r>
                        <a:rPr sz="1575" b="0">
                          <a:solidFill>
                            <a:srgbClr val="202633"/>
                          </a:solidFill>
                          <a:latin typeface="Noto Sans KR"/>
                          <a:ea typeface="Noto Sans KR"/>
                          <a:cs typeface="Noto Sans KR"/>
                        </a:rPr>
                        <a:t>out1</a:t>
                      </a:r>
                    </a:p>
                  </a:txBody>
                  <a:tcPr anchor="ctr">
                    <a:solidFill>
                      <a:srgbClr val="F7F6F2"/>
                    </a:solidFill>
                  </a:tcPr>
                </a:tc>
                <a:tc>
                  <a:txBody>
                    <a:bodyPr/>
                    <a:lstStyle/>
                    <a:p>
                      <a:pPr algn="l"/>
                      <a:r>
                        <a:rPr sz="1575" b="0">
                          <a:solidFill>
                            <a:srgbClr val="202633"/>
                          </a:solidFill>
                          <a:latin typeface="Noto Sans KR"/>
                          <a:ea typeface="Noto Sans KR"/>
                          <a:cs typeface="Noto Sans KR"/>
                        </a:rPr>
                        <a:t>마지막 결과를 다시 읽어 표시</a:t>
                      </a:r>
                    </a:p>
                  </a:txBody>
                  <a:tcPr anchor="ctr">
                    <a:solidFill>
                      <a:srgbClr val="F7F6F2"/>
                    </a:solidFill>
                  </a:tcPr>
                </a:tc>
                <a:extLst>
                  <a:ext uri="{0D108BD9-81ED-4DB2-BD59-A6C34878D82A}">
                    <a16:rowId xmlns:a16="http://schemas.microsoft.com/office/drawing/2014/main" val="10007"/>
                  </a:ext>
                </a:extLst>
              </a:tr>
            </a:tbl>
          </a:graphicData>
        </a:graphic>
      </p:graphicFrame>
      <p:sp>
        <p:nvSpPr>
          <p:cNvPr id="7" name="직사각형 6">
            <a:extLst>
              <a:ext uri="{FF2B5EF4-FFF2-40B4-BE49-F238E27FC236}">
                <a16:creationId xmlns:a16="http://schemas.microsoft.com/office/drawing/2014/main" id="{F204E175-183D-4280-BE77-77B7D302817A}"/>
              </a:ext>
            </a:extLst>
          </p:cNvPr>
          <p:cNvSpPr>
            <a:spLocks noGrp="1"/>
          </p:cNvSpPr>
          <p:nvPr/>
        </p:nvSpPr>
        <p:spPr>
          <a:xfrm>
            <a:off x="495300" y="6038850"/>
            <a:ext cx="11201400" cy="400050"/>
          </a:xfrm>
          <a:prstGeom prst="rect">
            <a:avLst/>
          </a:prstGeom>
          <a:noFill/>
          <a:ln w="0">
            <a:noFill/>
          </a:ln>
        </p:spPr>
        <p:txBody>
          <a:bodyPr lIns="0" tIns="0" rIns="0" bIns="0" anchor="ctr">
            <a:noAutofit/>
          </a:bodyPr>
          <a:lstStyle/>
          <a:p>
            <a:pPr algn="l">
              <a:defRPr sz="1725" b="0">
                <a:solidFill>
                  <a:srgbClr val="645CE6"/>
                </a:solidFill>
                <a:latin typeface="Noto Sans KR"/>
                <a:ea typeface="Noto Sans KR"/>
                <a:cs typeface="Noto Sans KR"/>
              </a:defRPr>
            </a:pPr>
            <a:r>
              <a:rPr sz="1725" b="0">
                <a:solidFill>
                  <a:srgbClr val="645CE6"/>
                </a:solidFill>
                <a:latin typeface="Noto Sans KR"/>
                <a:ea typeface="Noto Sans KR"/>
                <a:cs typeface="Noto Sans KR"/>
              </a:rPr>
              <a:t>out1은 Out TOP, result는 Select TOP입니다. 각각의 역할을 확인합니다.</a:t>
            </a:r>
          </a:p>
        </p:txBody>
      </p:sp>
    </p:spTree>
    <p:extLst>
      <p:ext uri="{BB962C8B-B14F-4D97-AF65-F5344CB8AC3E}">
        <p14:creationId xmlns:p14="http://schemas.microsoft.com/office/powerpoint/2010/main" val="254977629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직사각형 10">
            <a:extLst>
              <a:ext uri="{FF2B5EF4-FFF2-40B4-BE49-F238E27FC236}">
                <a16:creationId xmlns:a16="http://schemas.microsoft.com/office/drawing/2014/main" id="{A0703C67-8A11-4441-A550-8A9C71E49BFB}"/>
              </a:ext>
            </a:extLst>
          </p:cNvPr>
          <p:cNvSpPr>
            <a:spLocks noGrp="1"/>
          </p:cNvSpPr>
          <p:nvPr/>
        </p:nvSpPr>
        <p:spPr>
          <a:xfrm>
            <a:off x="495300" y="209550"/>
            <a:ext cx="6500000" cy="266700"/>
          </a:xfrm>
          <a:prstGeom prst="rect">
            <a:avLst/>
          </a:prstGeom>
          <a:noFill/>
          <a:ln w="0">
            <a:noFill/>
          </a:ln>
        </p:spPr>
        <p:txBody>
          <a:bodyPr lIns="0" tIns="0" rIns="0" bIns="0" anchor="ctr">
            <a:noAutofit/>
          </a:bodyPr>
          <a:lstStyle/>
          <a:p>
            <a:pPr algn="l">
              <a:defRPr sz="1350" b="0">
                <a:solidFill>
                  <a:srgbClr val="645CE6"/>
                </a:solidFill>
                <a:latin typeface="Noto Sans KR"/>
                <a:ea typeface="Noto Sans KR"/>
                <a:cs typeface="Noto Sans KR"/>
              </a:defRPr>
            </a:pPr>
            <a:r>
              <a:rPr sz="1350" b="0">
                <a:solidFill>
                  <a:srgbClr val="645CE6"/>
                </a:solidFill>
                <a:latin typeface="Noto Sans KR"/>
                <a:ea typeface="Noto Sans KR"/>
                <a:cs typeface="Noto Sans KR"/>
              </a:rPr>
              <a:t>W03 / 설정 참고</a:t>
            </a:r>
          </a:p>
        </p:txBody>
      </p:sp>
      <p:sp>
        <p:nvSpPr>
          <p:cNvPr id="2" name="직사각형 1">
            <a:extLst>
              <a:ext uri="{FF2B5EF4-FFF2-40B4-BE49-F238E27FC236}">
                <a16:creationId xmlns:a16="http://schemas.microsoft.com/office/drawing/2014/main" id="{A660875F-1D53-416C-B136-E55A2807A147}"/>
              </a:ext>
            </a:extLst>
          </p:cNvPr>
          <p:cNvSpPr>
            <a:spLocks noGrp="1"/>
          </p:cNvSpPr>
          <p:nvPr/>
        </p:nvSpPr>
        <p:spPr>
          <a:xfrm>
            <a:off x="495300" y="619125"/>
            <a:ext cx="11201400" cy="600075"/>
          </a:xfrm>
          <a:prstGeom prst="rect">
            <a:avLst/>
          </a:prstGeom>
          <a:noFill/>
          <a:ln w="0">
            <a:noFill/>
          </a:ln>
        </p:spPr>
        <p:txBody>
          <a:bodyPr lIns="0" tIns="0" rIns="0" bIns="0" anchor="ctr">
            <a:noAutofit/>
          </a:bodyPr>
          <a:lstStyle/>
          <a:p>
            <a:pPr algn="l">
              <a:defRPr sz="2850" b="1">
                <a:solidFill>
                  <a:srgbClr val="202633"/>
                </a:solidFill>
                <a:latin typeface="Noto Sans KR"/>
                <a:ea typeface="Noto Sans KR"/>
                <a:cs typeface="Noto Sans KR"/>
              </a:defRPr>
            </a:pPr>
            <a:r>
              <a:rPr sz="2850" b="1">
                <a:solidFill>
                  <a:srgbClr val="202633"/>
                </a:solidFill>
                <a:latin typeface="Noto Sans KR"/>
                <a:ea typeface="Noto Sans KR"/>
                <a:cs typeface="Noto Sans KR"/>
              </a:rPr>
              <a:t>질문 · 사인파의 평균은 크기일까?</a:t>
            </a:r>
          </a:p>
        </p:txBody>
      </p:sp>
      <p:sp>
        <p:nvSpPr>
          <p:cNvPr id="3" name="직사각형 2">
            <a:extLst>
              <a:ext uri="{FF2B5EF4-FFF2-40B4-BE49-F238E27FC236}">
                <a16:creationId xmlns:a16="http://schemas.microsoft.com/office/drawing/2014/main" id="{9E30267F-1A49-44A1-82E4-A470A3B74F7E}"/>
              </a:ext>
            </a:extLst>
          </p:cNvPr>
          <p:cNvSpPr>
            <a:spLocks noGrp="1"/>
          </p:cNvSpPr>
          <p:nvPr/>
        </p:nvSpPr>
        <p:spPr>
          <a:xfrm>
            <a:off x="495300" y="1257300"/>
            <a:ext cx="11201400" cy="361950"/>
          </a:xfrm>
          <a:prstGeom prst="rect">
            <a:avLst/>
          </a:prstGeom>
          <a:noFill/>
          <a:ln w="0">
            <a:noFill/>
          </a:ln>
        </p:spPr>
        <p:txBody>
          <a:bodyPr lIns="0" tIns="0" rIns="0" bIns="0" anchor="ctr">
            <a:noAutofit/>
          </a:bodyPr>
          <a:lstStyle/>
          <a:p>
            <a:pPr algn="l">
              <a:defRPr sz="1650" b="0">
                <a:solidFill>
                  <a:srgbClr val="626B76"/>
                </a:solidFill>
                <a:latin typeface="Noto Sans KR"/>
                <a:ea typeface="Noto Sans KR"/>
                <a:cs typeface="Noto Sans KR"/>
              </a:defRPr>
            </a:pPr>
            <a:r>
              <a:rPr sz="1650" b="0">
                <a:solidFill>
                  <a:srgbClr val="626B76"/>
                </a:solidFill>
                <a:latin typeface="Noto Sans KR"/>
                <a:ea typeface="Noto Sans KR"/>
                <a:cs typeface="Noto Sans KR"/>
              </a:rPr>
              <a:t>양수와 음수가 번갈아 나오는 소리에서 크기를 읽어봅니다</a:t>
            </a:r>
          </a:p>
        </p:txBody>
      </p:sp>
      <p:sp>
        <p:nvSpPr>
          <p:cNvPr id="4" name="직사각형 3">
            <a:extLst>
              <a:ext uri="{FF2B5EF4-FFF2-40B4-BE49-F238E27FC236}">
                <a16:creationId xmlns:a16="http://schemas.microsoft.com/office/drawing/2014/main" id="{B2B322AB-6131-481C-8AAB-FEF838428061}"/>
              </a:ext>
            </a:extLst>
          </p:cNvPr>
          <p:cNvSpPr>
            <a:spLocks noGrp="1"/>
          </p:cNvSpPr>
          <p:nvPr/>
        </p:nvSpPr>
        <p:spPr>
          <a:xfrm>
            <a:off x="495300" y="6515100"/>
            <a:ext cx="10382250" cy="219075"/>
          </a:xfrm>
          <a:prstGeom prst="rect">
            <a:avLst/>
          </a:prstGeom>
          <a:noFill/>
          <a:ln w="0">
            <a:noFill/>
          </a:ln>
        </p:spPr>
        <p:txBody>
          <a:bodyPr lIns="0" tIns="0" rIns="0" bIns="0" anchor="ctr">
            <a:noAutofit/>
          </a:bodyPr>
          <a:lstStyle/>
          <a:p>
            <a:pPr algn="l">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단국대학교 · TouchDesigner 3주차 · 초보용 물결</a:t>
            </a:r>
          </a:p>
        </p:txBody>
      </p:sp>
      <p:sp>
        <p:nvSpPr>
          <p:cNvPr id="5" name="직사각형 4">
            <a:extLst>
              <a:ext uri="{FF2B5EF4-FFF2-40B4-BE49-F238E27FC236}">
                <a16:creationId xmlns:a16="http://schemas.microsoft.com/office/drawing/2014/main" id="{1236F5BC-6919-4AD2-A29A-D136BBA488C5}"/>
              </a:ext>
            </a:extLst>
          </p:cNvPr>
          <p:cNvSpPr>
            <a:spLocks noGrp="1"/>
          </p:cNvSpPr>
          <p:nvPr/>
        </p:nvSpPr>
        <p:spPr>
          <a:xfrm>
            <a:off x="11049000" y="6515100"/>
            <a:ext cx="647700" cy="219075"/>
          </a:xfrm>
          <a:prstGeom prst="rect">
            <a:avLst/>
          </a:prstGeom>
          <a:noFill/>
          <a:ln w="0">
            <a:noFill/>
          </a:ln>
        </p:spPr>
        <p:txBody>
          <a:bodyPr lIns="0" tIns="0" rIns="0" bIns="0" anchor="ctr">
            <a:noAutofit/>
          </a:bodyPr>
          <a:lstStyle/>
          <a:p>
            <a:pPr algn="r">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46</a:t>
            </a:r>
          </a:p>
        </p:txBody>
      </p:sp>
      <p:pic>
        <p:nvPicPr>
          <p:cNvPr id="16" name="그림 15"/>
          <p:cNvPicPr>
            <a:picLocks noChangeAspect="1"/>
          </p:cNvPicPr>
          <p:nvPr/>
        </p:nvPicPr>
        <p:blipFill>
          <a:blip r:embed="rId3"/>
          <a:stretch/>
        </p:blipFill>
        <p:spPr>
          <a:xfrm>
            <a:off x="495300" y="2327855"/>
            <a:ext cx="7048500" cy="1440290"/>
          </a:xfrm>
          <a:prstGeom prst="rect">
            <a:avLst/>
          </a:prstGeom>
        </p:spPr>
      </p:pic>
      <p:sp>
        <p:nvSpPr>
          <p:cNvPr id="7" name="직사각형 6">
            <a:extLst>
              <a:ext uri="{FF2B5EF4-FFF2-40B4-BE49-F238E27FC236}">
                <a16:creationId xmlns:a16="http://schemas.microsoft.com/office/drawing/2014/main" id="{856179F5-1440-47C1-8A3B-916E7E185F63}"/>
              </a:ext>
            </a:extLst>
          </p:cNvPr>
          <p:cNvSpPr>
            <a:spLocks noGrp="1"/>
          </p:cNvSpPr>
          <p:nvPr/>
        </p:nvSpPr>
        <p:spPr>
          <a:xfrm>
            <a:off x="1238250" y="4333875"/>
            <a:ext cx="5619750" cy="523875"/>
          </a:xfrm>
          <a:prstGeom prst="rect">
            <a:avLst/>
          </a:prstGeom>
          <a:noFill/>
          <a:ln w="0">
            <a:noFill/>
          </a:ln>
        </p:spPr>
        <p:txBody>
          <a:bodyPr lIns="0" tIns="0" rIns="0" bIns="0" anchor="ctr">
            <a:noAutofit/>
          </a:bodyPr>
          <a:lstStyle/>
          <a:p>
            <a:pPr algn="ctr">
              <a:defRPr sz="2700" b="1">
                <a:solidFill>
                  <a:srgbClr val="2A8C85"/>
                </a:solidFill>
                <a:latin typeface="Noto Sans KR"/>
                <a:ea typeface="Noto Sans KR"/>
                <a:cs typeface="Noto Sans KR"/>
              </a:defRPr>
            </a:pPr>
            <a:r>
              <a:rPr sz="2700" b="1">
                <a:solidFill>
                  <a:srgbClr val="2A8C85"/>
                </a:solidFill>
                <a:latin typeface="Noto Sans KR"/>
                <a:ea typeface="Noto Sans KR"/>
                <a:cs typeface="Noto Sans KR"/>
              </a:rPr>
              <a:t>+0.65     0     −0.65</a:t>
            </a:r>
          </a:p>
        </p:txBody>
      </p:sp>
      <p:sp>
        <p:nvSpPr>
          <p:cNvPr id="8" name="직사각형 7">
            <a:extLst>
              <a:ext uri="{FF2B5EF4-FFF2-40B4-BE49-F238E27FC236}">
                <a16:creationId xmlns:a16="http://schemas.microsoft.com/office/drawing/2014/main" id="{66CC69CB-520C-4F2A-B53F-A1C403264B98}"/>
              </a:ext>
            </a:extLst>
          </p:cNvPr>
          <p:cNvSpPr>
            <a:spLocks noGrp="1"/>
          </p:cNvSpPr>
          <p:nvPr/>
        </p:nvSpPr>
        <p:spPr>
          <a:xfrm>
            <a:off x="8001000" y="2209800"/>
            <a:ext cx="3695700" cy="400050"/>
          </a:xfrm>
          <a:prstGeom prst="rect">
            <a:avLst/>
          </a:prstGeom>
          <a:noFill/>
          <a:ln w="0">
            <a:noFill/>
          </a:ln>
        </p:spPr>
        <p:txBody>
          <a:bodyPr lIns="0" tIns="0" rIns="0" bIns="0" anchor="ctr">
            <a:noAutofit/>
          </a:bodyPr>
          <a:lstStyle/>
          <a:p>
            <a:pPr algn="l">
              <a:defRPr sz="1875" b="0">
                <a:solidFill>
                  <a:srgbClr val="202633"/>
                </a:solidFill>
                <a:latin typeface="Noto Sans KR"/>
                <a:ea typeface="Noto Sans KR"/>
                <a:cs typeface="Noto Sans KR"/>
              </a:defRPr>
            </a:pPr>
            <a:r>
              <a:rPr sz="1875" b="0">
                <a:solidFill>
                  <a:srgbClr val="202633"/>
                </a:solidFill>
                <a:latin typeface="Noto Sans KR"/>
                <a:ea typeface="Noto Sans KR"/>
                <a:cs typeface="Noto Sans KR"/>
              </a:rPr>
              <a:t>양수와 음수를 그냥 더하면?</a:t>
            </a:r>
          </a:p>
        </p:txBody>
      </p:sp>
      <p:sp>
        <p:nvSpPr>
          <p:cNvPr id="9" name="직사각형 8">
            <a:extLst>
              <a:ext uri="{FF2B5EF4-FFF2-40B4-BE49-F238E27FC236}">
                <a16:creationId xmlns:a16="http://schemas.microsoft.com/office/drawing/2014/main" id="{8D761918-B5C0-4EFA-8FD4-1D1F6F063E4B}"/>
              </a:ext>
            </a:extLst>
          </p:cNvPr>
          <p:cNvSpPr>
            <a:spLocks noGrp="1"/>
          </p:cNvSpPr>
          <p:nvPr/>
        </p:nvSpPr>
        <p:spPr>
          <a:xfrm>
            <a:off x="8001000" y="3019425"/>
            <a:ext cx="3695700" cy="400050"/>
          </a:xfrm>
          <a:prstGeom prst="rect">
            <a:avLst/>
          </a:prstGeom>
          <a:noFill/>
          <a:ln w="0">
            <a:noFill/>
          </a:ln>
        </p:spPr>
        <p:txBody>
          <a:bodyPr lIns="0" tIns="0" rIns="0" bIns="0" anchor="ctr">
            <a:noAutofit/>
          </a:bodyPr>
          <a:lstStyle/>
          <a:p>
            <a:pPr algn="l">
              <a:defRPr sz="1875" b="0">
                <a:solidFill>
                  <a:srgbClr val="202633"/>
                </a:solidFill>
                <a:latin typeface="Noto Sans KR"/>
                <a:ea typeface="Noto Sans KR"/>
                <a:cs typeface="Noto Sans KR"/>
              </a:defRPr>
            </a:pPr>
            <a:r>
              <a:rPr sz="1875" b="0">
                <a:solidFill>
                  <a:srgbClr val="202633"/>
                </a:solidFill>
                <a:latin typeface="Noto Sans KR"/>
                <a:ea typeface="Noto Sans KR"/>
                <a:cs typeface="Noto Sans KR"/>
              </a:rPr>
              <a:t>소리는 들리는데 평균이 0이라면?</a:t>
            </a:r>
          </a:p>
        </p:txBody>
      </p:sp>
      <p:sp>
        <p:nvSpPr>
          <p:cNvPr id="10" name="직사각형 9">
            <a:extLst>
              <a:ext uri="{FF2B5EF4-FFF2-40B4-BE49-F238E27FC236}">
                <a16:creationId xmlns:a16="http://schemas.microsoft.com/office/drawing/2014/main" id="{E8A54BA4-D31C-4E88-A4DD-50C2EB8C2D8C}"/>
              </a:ext>
            </a:extLst>
          </p:cNvPr>
          <p:cNvSpPr>
            <a:spLocks noGrp="1"/>
          </p:cNvSpPr>
          <p:nvPr/>
        </p:nvSpPr>
        <p:spPr>
          <a:xfrm>
            <a:off x="8001000" y="3829050"/>
            <a:ext cx="3695700" cy="400050"/>
          </a:xfrm>
          <a:prstGeom prst="rect">
            <a:avLst/>
          </a:prstGeom>
          <a:noFill/>
          <a:ln w="0">
            <a:noFill/>
          </a:ln>
        </p:spPr>
        <p:txBody>
          <a:bodyPr lIns="0" tIns="0" rIns="0" bIns="0" anchor="ctr">
            <a:noAutofit/>
          </a:bodyPr>
          <a:lstStyle/>
          <a:p>
            <a:pPr algn="l">
              <a:defRPr sz="1875" b="0">
                <a:solidFill>
                  <a:srgbClr val="202633"/>
                </a:solidFill>
                <a:latin typeface="Noto Sans KR"/>
                <a:ea typeface="Noto Sans KR"/>
                <a:cs typeface="Noto Sans KR"/>
              </a:defRPr>
            </a:pPr>
            <a:r>
              <a:rPr sz="1875" b="0">
                <a:solidFill>
                  <a:srgbClr val="202633"/>
                </a:solidFill>
                <a:latin typeface="Noto Sans KR"/>
                <a:ea typeface="Noto Sans KR"/>
                <a:cs typeface="Noto Sans KR"/>
              </a:rPr>
              <a:t>어떤 값으로 물결 높이를 정할까?</a:t>
            </a:r>
          </a:p>
        </p:txBody>
      </p:sp>
    </p:spTree>
    <p:extLst>
      <p:ext uri="{BB962C8B-B14F-4D97-AF65-F5344CB8AC3E}">
        <p14:creationId xmlns:p14="http://schemas.microsoft.com/office/powerpoint/2010/main" val="290145366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직사각형 11">
            <a:extLst>
              <a:ext uri="{FF2B5EF4-FFF2-40B4-BE49-F238E27FC236}">
                <a16:creationId xmlns:a16="http://schemas.microsoft.com/office/drawing/2014/main" id="{0FF2391E-7D90-40B5-A2AE-EE7A4AC2A27D}"/>
              </a:ext>
            </a:extLst>
          </p:cNvPr>
          <p:cNvSpPr>
            <a:spLocks noGrp="1"/>
          </p:cNvSpPr>
          <p:nvPr/>
        </p:nvSpPr>
        <p:spPr>
          <a:xfrm>
            <a:off x="495300" y="209550"/>
            <a:ext cx="6500000" cy="266700"/>
          </a:xfrm>
          <a:prstGeom prst="rect">
            <a:avLst/>
          </a:prstGeom>
          <a:noFill/>
          <a:ln w="0">
            <a:noFill/>
          </a:ln>
        </p:spPr>
        <p:txBody>
          <a:bodyPr lIns="0" tIns="0" rIns="0" bIns="0" anchor="ctr">
            <a:noAutofit/>
          </a:bodyPr>
          <a:lstStyle/>
          <a:p>
            <a:pPr algn="l">
              <a:defRPr sz="1350" b="0">
                <a:solidFill>
                  <a:srgbClr val="645CE6"/>
                </a:solidFill>
                <a:latin typeface="Noto Sans KR"/>
                <a:ea typeface="Noto Sans KR"/>
                <a:cs typeface="Noto Sans KR"/>
              </a:defRPr>
            </a:pPr>
            <a:r>
              <a:rPr sz="1350" b="0">
                <a:solidFill>
                  <a:srgbClr val="645CE6"/>
                </a:solidFill>
                <a:latin typeface="Noto Sans KR"/>
                <a:ea typeface="Noto Sans KR"/>
                <a:cs typeface="Noto Sans KR"/>
              </a:rPr>
              <a:t>W03 / 설정 참고</a:t>
            </a:r>
          </a:p>
        </p:txBody>
      </p:sp>
      <p:sp>
        <p:nvSpPr>
          <p:cNvPr id="2" name="직사각형 1">
            <a:extLst>
              <a:ext uri="{FF2B5EF4-FFF2-40B4-BE49-F238E27FC236}">
                <a16:creationId xmlns:a16="http://schemas.microsoft.com/office/drawing/2014/main" id="{35C86722-9D26-4F7D-8927-7AF193A87612}"/>
              </a:ext>
            </a:extLst>
          </p:cNvPr>
          <p:cNvSpPr>
            <a:spLocks noGrp="1"/>
          </p:cNvSpPr>
          <p:nvPr/>
        </p:nvSpPr>
        <p:spPr>
          <a:xfrm>
            <a:off x="495300" y="619125"/>
            <a:ext cx="11201400" cy="600075"/>
          </a:xfrm>
          <a:prstGeom prst="rect">
            <a:avLst/>
          </a:prstGeom>
          <a:noFill/>
          <a:ln w="0">
            <a:noFill/>
          </a:ln>
        </p:spPr>
        <p:txBody>
          <a:bodyPr lIns="0" tIns="0" rIns="0" bIns="0" anchor="ctr">
            <a:noAutofit/>
          </a:bodyPr>
          <a:lstStyle/>
          <a:p>
            <a:pPr algn="l">
              <a:defRPr sz="2850" b="1">
                <a:solidFill>
                  <a:srgbClr val="202633"/>
                </a:solidFill>
                <a:latin typeface="Noto Sans KR"/>
                <a:ea typeface="Noto Sans KR"/>
                <a:cs typeface="Noto Sans KR"/>
              </a:defRPr>
            </a:pPr>
            <a:r>
              <a:rPr sz="2850" b="1">
                <a:solidFill>
                  <a:srgbClr val="202633"/>
                </a:solidFill>
                <a:latin typeface="Noto Sans KR"/>
                <a:ea typeface="Noto Sans KR"/>
                <a:cs typeface="Noto Sans KR"/>
              </a:rPr>
              <a:t>RMS 계산 · 왜 그냥 평균을 내지 않을까?</a:t>
            </a:r>
          </a:p>
        </p:txBody>
      </p:sp>
      <p:sp>
        <p:nvSpPr>
          <p:cNvPr id="3" name="직사각형 2">
            <a:extLst>
              <a:ext uri="{FF2B5EF4-FFF2-40B4-BE49-F238E27FC236}">
                <a16:creationId xmlns:a16="http://schemas.microsoft.com/office/drawing/2014/main" id="{E01EA04C-4D6E-42B2-9B6C-C872E722B1A4}"/>
              </a:ext>
            </a:extLst>
          </p:cNvPr>
          <p:cNvSpPr>
            <a:spLocks noGrp="1"/>
          </p:cNvSpPr>
          <p:nvPr/>
        </p:nvSpPr>
        <p:spPr>
          <a:xfrm>
            <a:off x="495300" y="1257300"/>
            <a:ext cx="11201400" cy="361950"/>
          </a:xfrm>
          <a:prstGeom prst="rect">
            <a:avLst/>
          </a:prstGeom>
          <a:noFill/>
          <a:ln w="0">
            <a:noFill/>
          </a:ln>
        </p:spPr>
        <p:txBody>
          <a:bodyPr lIns="0" tIns="0" rIns="0" bIns="0" anchor="ctr">
            <a:noAutofit/>
          </a:bodyPr>
          <a:lstStyle/>
          <a:p>
            <a:pPr algn="l">
              <a:defRPr sz="1650" b="0">
                <a:solidFill>
                  <a:srgbClr val="626B76"/>
                </a:solidFill>
                <a:latin typeface="Noto Sans KR"/>
                <a:ea typeface="Noto Sans KR"/>
                <a:cs typeface="Noto Sans KR"/>
              </a:defRPr>
            </a:pPr>
            <a:r>
              <a:rPr sz="1650" b="0">
                <a:solidFill>
                  <a:srgbClr val="626B76"/>
                </a:solidFill>
                <a:latin typeface="Noto Sans KR"/>
                <a:ea typeface="Noto Sans KR"/>
                <a:cs typeface="Noto Sans KR"/>
              </a:rPr>
              <a:t>샘플 4개로 보는 계산 예시 · 그냥 더하면 양수와 음수가 서로 지워집니다</a:t>
            </a:r>
          </a:p>
        </p:txBody>
      </p:sp>
      <p:sp>
        <p:nvSpPr>
          <p:cNvPr id="4" name="직사각형 3">
            <a:extLst>
              <a:ext uri="{FF2B5EF4-FFF2-40B4-BE49-F238E27FC236}">
                <a16:creationId xmlns:a16="http://schemas.microsoft.com/office/drawing/2014/main" id="{5F88D568-B067-47FF-A6FC-FA8B70E9E3A3}"/>
              </a:ext>
            </a:extLst>
          </p:cNvPr>
          <p:cNvSpPr>
            <a:spLocks noGrp="1"/>
          </p:cNvSpPr>
          <p:nvPr/>
        </p:nvSpPr>
        <p:spPr>
          <a:xfrm>
            <a:off x="495300" y="6515100"/>
            <a:ext cx="10382250" cy="219075"/>
          </a:xfrm>
          <a:prstGeom prst="rect">
            <a:avLst/>
          </a:prstGeom>
          <a:noFill/>
          <a:ln w="0">
            <a:noFill/>
          </a:ln>
        </p:spPr>
        <p:txBody>
          <a:bodyPr lIns="0" tIns="0" rIns="0" bIns="0" anchor="ctr">
            <a:noAutofit/>
          </a:bodyPr>
          <a:lstStyle/>
          <a:p>
            <a:pPr algn="l">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단국대학교 · TouchDesigner 3주차 · 초보용 물결</a:t>
            </a:r>
          </a:p>
        </p:txBody>
      </p:sp>
      <p:sp>
        <p:nvSpPr>
          <p:cNvPr id="5" name="직사각형 4">
            <a:extLst>
              <a:ext uri="{FF2B5EF4-FFF2-40B4-BE49-F238E27FC236}">
                <a16:creationId xmlns:a16="http://schemas.microsoft.com/office/drawing/2014/main" id="{77FF628F-A454-480C-87E7-EF64DDEC3F56}"/>
              </a:ext>
            </a:extLst>
          </p:cNvPr>
          <p:cNvSpPr>
            <a:spLocks noGrp="1"/>
          </p:cNvSpPr>
          <p:nvPr/>
        </p:nvSpPr>
        <p:spPr>
          <a:xfrm>
            <a:off x="11049000" y="6515100"/>
            <a:ext cx="647700" cy="219075"/>
          </a:xfrm>
          <a:prstGeom prst="rect">
            <a:avLst/>
          </a:prstGeom>
          <a:noFill/>
          <a:ln w="0">
            <a:noFill/>
          </a:ln>
        </p:spPr>
        <p:txBody>
          <a:bodyPr lIns="0" tIns="0" rIns="0" bIns="0" anchor="ctr">
            <a:noAutofit/>
          </a:bodyPr>
          <a:lstStyle/>
          <a:p>
            <a:pPr algn="r">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47</a:t>
            </a:r>
          </a:p>
        </p:txBody>
      </p:sp>
      <p:sp>
        <p:nvSpPr>
          <p:cNvPr id="6" name="직사각형 5">
            <a:extLst>
              <a:ext uri="{FF2B5EF4-FFF2-40B4-BE49-F238E27FC236}">
                <a16:creationId xmlns:a16="http://schemas.microsoft.com/office/drawing/2014/main" id="{43CE85D1-01E1-48C8-B011-909F8F20E959}"/>
              </a:ext>
            </a:extLst>
          </p:cNvPr>
          <p:cNvSpPr>
            <a:spLocks noGrp="1"/>
          </p:cNvSpPr>
          <p:nvPr/>
        </p:nvSpPr>
        <p:spPr>
          <a:xfrm>
            <a:off x="619125" y="1885950"/>
            <a:ext cx="10953750" cy="400050"/>
          </a:xfrm>
          <a:prstGeom prst="rect">
            <a:avLst/>
          </a:prstGeom>
          <a:noFill/>
          <a:ln w="0">
            <a:noFill/>
          </a:ln>
        </p:spPr>
        <p:txBody>
          <a:bodyPr lIns="0" tIns="0" rIns="0" bIns="0" anchor="ctr">
            <a:noAutofit/>
          </a:bodyPr>
          <a:lstStyle/>
          <a:p>
            <a:pPr algn="l">
              <a:defRPr sz="2100" b="0">
                <a:solidFill>
                  <a:srgbClr val="202633"/>
                </a:solidFill>
                <a:latin typeface="Noto Sans KR"/>
                <a:ea typeface="Noto Sans KR"/>
                <a:cs typeface="Noto Sans KR"/>
              </a:defRPr>
            </a:pPr>
            <a:r>
              <a:rPr sz="2100" b="0">
                <a:solidFill>
                  <a:srgbClr val="202633"/>
                </a:solidFill>
                <a:latin typeface="Noto Sans KR"/>
                <a:ea typeface="Noto Sans KR"/>
                <a:cs typeface="Noto Sans KR"/>
              </a:rPr>
              <a:t>입력값       +0.5     −0.5     +0.5     −0.5</a:t>
            </a:r>
          </a:p>
        </p:txBody>
      </p:sp>
      <p:sp>
        <p:nvSpPr>
          <p:cNvPr id="7" name="직사각형 6">
            <a:extLst>
              <a:ext uri="{FF2B5EF4-FFF2-40B4-BE49-F238E27FC236}">
                <a16:creationId xmlns:a16="http://schemas.microsoft.com/office/drawing/2014/main" id="{3FAF0935-67F1-43FC-9788-3DC2A99012F3}"/>
              </a:ext>
            </a:extLst>
          </p:cNvPr>
          <p:cNvSpPr>
            <a:spLocks noGrp="1"/>
          </p:cNvSpPr>
          <p:nvPr/>
        </p:nvSpPr>
        <p:spPr>
          <a:xfrm>
            <a:off x="619125" y="2552700"/>
            <a:ext cx="10953750" cy="400050"/>
          </a:xfrm>
          <a:prstGeom prst="rect">
            <a:avLst/>
          </a:prstGeom>
          <a:noFill/>
          <a:ln w="0">
            <a:noFill/>
          </a:ln>
        </p:spPr>
        <p:txBody>
          <a:bodyPr lIns="0" tIns="0" rIns="0" bIns="0" anchor="ctr">
            <a:noAutofit/>
          </a:bodyPr>
          <a:lstStyle/>
          <a:p>
            <a:pPr algn="l">
              <a:defRPr sz="2100" b="0">
                <a:solidFill>
                  <a:srgbClr val="202633"/>
                </a:solidFill>
                <a:latin typeface="Noto Sans KR"/>
                <a:ea typeface="Noto Sans KR"/>
                <a:cs typeface="Noto Sans KR"/>
              </a:defRPr>
            </a:pPr>
            <a:r>
              <a:rPr sz="2100" b="0">
                <a:solidFill>
                  <a:srgbClr val="202633"/>
                </a:solidFill>
                <a:latin typeface="Noto Sans KR"/>
                <a:ea typeface="Noto Sans KR"/>
                <a:cs typeface="Noto Sans KR"/>
              </a:rPr>
              <a:t>그냥 평균    (0.5 − 0.5 + 0.5 − 0.5) ÷ 4 = 0</a:t>
            </a:r>
          </a:p>
        </p:txBody>
      </p:sp>
      <p:sp>
        <p:nvSpPr>
          <p:cNvPr id="8" name="직사각형 7">
            <a:extLst>
              <a:ext uri="{FF2B5EF4-FFF2-40B4-BE49-F238E27FC236}">
                <a16:creationId xmlns:a16="http://schemas.microsoft.com/office/drawing/2014/main" id="{5EE0B2AA-7E74-495F-A4DA-605A88952812}"/>
              </a:ext>
            </a:extLst>
          </p:cNvPr>
          <p:cNvSpPr>
            <a:spLocks noGrp="1"/>
          </p:cNvSpPr>
          <p:nvPr/>
        </p:nvSpPr>
        <p:spPr>
          <a:xfrm>
            <a:off x="619125" y="3600450"/>
            <a:ext cx="10953750" cy="400050"/>
          </a:xfrm>
          <a:prstGeom prst="rect">
            <a:avLst/>
          </a:prstGeom>
          <a:noFill/>
          <a:ln w="0">
            <a:noFill/>
          </a:ln>
        </p:spPr>
        <p:txBody>
          <a:bodyPr lIns="0" tIns="0" rIns="0" bIns="0" anchor="ctr">
            <a:noAutofit/>
          </a:bodyPr>
          <a:lstStyle/>
          <a:p>
            <a:pPr algn="l">
              <a:defRPr sz="2100" b="0">
                <a:solidFill>
                  <a:srgbClr val="202633"/>
                </a:solidFill>
                <a:latin typeface="Noto Sans KR"/>
                <a:ea typeface="Noto Sans KR"/>
                <a:cs typeface="Noto Sans KR"/>
              </a:defRPr>
            </a:pPr>
            <a:r>
              <a:rPr sz="2100" b="0">
                <a:solidFill>
                  <a:srgbClr val="202633"/>
                </a:solidFill>
                <a:latin typeface="Noto Sans KR"/>
                <a:ea typeface="Noto Sans KR"/>
                <a:cs typeface="Noto Sans KR"/>
              </a:rPr>
              <a:t>① 제곱       0.25     0.25     0.25     0.25</a:t>
            </a:r>
          </a:p>
        </p:txBody>
      </p:sp>
      <p:sp>
        <p:nvSpPr>
          <p:cNvPr id="9" name="직사각형 8">
            <a:extLst>
              <a:ext uri="{FF2B5EF4-FFF2-40B4-BE49-F238E27FC236}">
                <a16:creationId xmlns:a16="http://schemas.microsoft.com/office/drawing/2014/main" id="{A3678314-E0C2-470F-A83D-E751B37710B3}"/>
              </a:ext>
            </a:extLst>
          </p:cNvPr>
          <p:cNvSpPr>
            <a:spLocks noGrp="1"/>
          </p:cNvSpPr>
          <p:nvPr/>
        </p:nvSpPr>
        <p:spPr>
          <a:xfrm>
            <a:off x="619125" y="4248150"/>
            <a:ext cx="10953750" cy="400050"/>
          </a:xfrm>
          <a:prstGeom prst="rect">
            <a:avLst/>
          </a:prstGeom>
          <a:noFill/>
          <a:ln w="0">
            <a:noFill/>
          </a:ln>
        </p:spPr>
        <p:txBody>
          <a:bodyPr lIns="0" tIns="0" rIns="0" bIns="0" anchor="ctr">
            <a:noAutofit/>
          </a:bodyPr>
          <a:lstStyle/>
          <a:p>
            <a:pPr algn="l">
              <a:defRPr sz="2100" b="0">
                <a:solidFill>
                  <a:srgbClr val="202633"/>
                </a:solidFill>
                <a:latin typeface="Noto Sans KR"/>
                <a:ea typeface="Noto Sans KR"/>
                <a:cs typeface="Noto Sans KR"/>
              </a:defRPr>
            </a:pPr>
            <a:r>
              <a:rPr sz="2100" b="0">
                <a:solidFill>
                  <a:srgbClr val="202633"/>
                </a:solidFill>
                <a:latin typeface="Noto Sans KR"/>
                <a:ea typeface="Noto Sans KR"/>
                <a:cs typeface="Noto Sans KR"/>
              </a:rPr>
              <a:t>② 평균       (0.25 + 0.25 + 0.25 + 0.25) ÷ 4 = 0.25</a:t>
            </a:r>
          </a:p>
        </p:txBody>
      </p:sp>
      <p:sp>
        <p:nvSpPr>
          <p:cNvPr id="10" name="직사각형 9">
            <a:extLst>
              <a:ext uri="{FF2B5EF4-FFF2-40B4-BE49-F238E27FC236}">
                <a16:creationId xmlns:a16="http://schemas.microsoft.com/office/drawing/2014/main" id="{825BC12D-FBE0-4E8F-A565-E050AF99D6F0}"/>
              </a:ext>
            </a:extLst>
          </p:cNvPr>
          <p:cNvSpPr>
            <a:spLocks noGrp="1"/>
          </p:cNvSpPr>
          <p:nvPr/>
        </p:nvSpPr>
        <p:spPr>
          <a:xfrm>
            <a:off x="619125" y="4895850"/>
            <a:ext cx="10953750" cy="400050"/>
          </a:xfrm>
          <a:prstGeom prst="rect">
            <a:avLst/>
          </a:prstGeom>
          <a:noFill/>
          <a:ln w="0">
            <a:noFill/>
          </a:ln>
        </p:spPr>
        <p:txBody>
          <a:bodyPr lIns="0" tIns="0" rIns="0" bIns="0" anchor="ctr">
            <a:noAutofit/>
          </a:bodyPr>
          <a:lstStyle/>
          <a:p>
            <a:pPr algn="l">
              <a:defRPr sz="2100" b="0">
                <a:solidFill>
                  <a:srgbClr val="202633"/>
                </a:solidFill>
                <a:latin typeface="Noto Sans KR"/>
                <a:ea typeface="Noto Sans KR"/>
                <a:cs typeface="Noto Sans KR"/>
              </a:defRPr>
            </a:pPr>
            <a:r>
              <a:rPr sz="2100" b="0">
                <a:solidFill>
                  <a:srgbClr val="202633"/>
                </a:solidFill>
                <a:latin typeface="Noto Sans KR"/>
                <a:ea typeface="Noto Sans KR"/>
                <a:cs typeface="Noto Sans KR"/>
              </a:rPr>
              <a:t>③ 제곱근     √0.25 = 0.5</a:t>
            </a:r>
          </a:p>
        </p:txBody>
      </p:sp>
      <p:sp>
        <p:nvSpPr>
          <p:cNvPr id="11" name="직사각형 10">
            <a:extLst>
              <a:ext uri="{FF2B5EF4-FFF2-40B4-BE49-F238E27FC236}">
                <a16:creationId xmlns:a16="http://schemas.microsoft.com/office/drawing/2014/main" id="{CEE249CD-72A0-4A7B-9211-5296A707C21F}"/>
              </a:ext>
            </a:extLst>
          </p:cNvPr>
          <p:cNvSpPr>
            <a:spLocks noGrp="1"/>
          </p:cNvSpPr>
          <p:nvPr/>
        </p:nvSpPr>
        <p:spPr>
          <a:xfrm>
            <a:off x="495300" y="6038850"/>
            <a:ext cx="11201400" cy="400050"/>
          </a:xfrm>
          <a:prstGeom prst="rect">
            <a:avLst/>
          </a:prstGeom>
          <a:noFill/>
          <a:ln w="0">
            <a:noFill/>
          </a:ln>
        </p:spPr>
        <p:txBody>
          <a:bodyPr lIns="0" tIns="0" rIns="0" bIns="0" anchor="ctr">
            <a:noAutofit/>
          </a:bodyPr>
          <a:lstStyle/>
          <a:p>
            <a:pPr algn="l">
              <a:defRPr sz="1725" b="0">
                <a:solidFill>
                  <a:srgbClr val="645CE6"/>
                </a:solidFill>
                <a:latin typeface="Noto Sans KR"/>
                <a:ea typeface="Noto Sans KR"/>
                <a:cs typeface="Noto Sans KR"/>
              </a:defRPr>
            </a:pPr>
            <a:r>
              <a:rPr sz="1725" b="0">
                <a:solidFill>
                  <a:srgbClr val="645CE6"/>
                </a:solidFill>
                <a:latin typeface="Noto Sans KR"/>
                <a:ea typeface="Noto Sans KR"/>
                <a:cs typeface="Noto Sans KR"/>
              </a:rPr>
              <a:t>음수끼리 곱하면 양수입니다. 마지막에는 원래 신호의 크기 척도로 돌아옵니다.</a:t>
            </a:r>
          </a:p>
        </p:txBody>
      </p:sp>
    </p:spTree>
    <p:extLst>
      <p:ext uri="{BB962C8B-B14F-4D97-AF65-F5344CB8AC3E}">
        <p14:creationId xmlns:p14="http://schemas.microsoft.com/office/powerpoint/2010/main" val="240978771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직사각형 10">
            <a:extLst>
              <a:ext uri="{FF2B5EF4-FFF2-40B4-BE49-F238E27FC236}">
                <a16:creationId xmlns:a16="http://schemas.microsoft.com/office/drawing/2014/main" id="{E99E235D-2677-4FE7-B868-489CF4EBAAFA}"/>
              </a:ext>
            </a:extLst>
          </p:cNvPr>
          <p:cNvSpPr>
            <a:spLocks noGrp="1"/>
          </p:cNvSpPr>
          <p:nvPr/>
        </p:nvSpPr>
        <p:spPr>
          <a:xfrm>
            <a:off x="495300" y="209550"/>
            <a:ext cx="6500000" cy="266700"/>
          </a:xfrm>
          <a:prstGeom prst="rect">
            <a:avLst/>
          </a:prstGeom>
          <a:noFill/>
          <a:ln w="0">
            <a:noFill/>
          </a:ln>
        </p:spPr>
        <p:txBody>
          <a:bodyPr lIns="0" tIns="0" rIns="0" bIns="0" anchor="ctr">
            <a:noAutofit/>
          </a:bodyPr>
          <a:lstStyle/>
          <a:p>
            <a:pPr algn="l">
              <a:defRPr sz="1350" b="0">
                <a:solidFill>
                  <a:srgbClr val="645CE6"/>
                </a:solidFill>
                <a:latin typeface="Noto Sans KR"/>
                <a:ea typeface="Noto Sans KR"/>
                <a:cs typeface="Noto Sans KR"/>
              </a:defRPr>
            </a:pPr>
            <a:r>
              <a:rPr sz="1350" b="0">
                <a:solidFill>
                  <a:srgbClr val="645CE6"/>
                </a:solidFill>
                <a:latin typeface="Noto Sans KR"/>
                <a:ea typeface="Noto Sans KR"/>
                <a:cs typeface="Noto Sans KR"/>
              </a:rPr>
              <a:t>W03 / 설정 참고</a:t>
            </a:r>
          </a:p>
        </p:txBody>
      </p:sp>
      <p:sp>
        <p:nvSpPr>
          <p:cNvPr id="2" name="직사각형 1">
            <a:extLst>
              <a:ext uri="{FF2B5EF4-FFF2-40B4-BE49-F238E27FC236}">
                <a16:creationId xmlns:a16="http://schemas.microsoft.com/office/drawing/2014/main" id="{00C0B953-8AD0-4EAA-AF64-E071975E909F}"/>
              </a:ext>
            </a:extLst>
          </p:cNvPr>
          <p:cNvSpPr>
            <a:spLocks noGrp="1"/>
          </p:cNvSpPr>
          <p:nvPr/>
        </p:nvSpPr>
        <p:spPr>
          <a:xfrm>
            <a:off x="495300" y="619125"/>
            <a:ext cx="11201400" cy="600075"/>
          </a:xfrm>
          <a:prstGeom prst="rect">
            <a:avLst/>
          </a:prstGeom>
          <a:noFill/>
          <a:ln w="0">
            <a:noFill/>
          </a:ln>
        </p:spPr>
        <p:txBody>
          <a:bodyPr lIns="0" tIns="0" rIns="0" bIns="0" anchor="ctr">
            <a:noAutofit/>
          </a:bodyPr>
          <a:lstStyle/>
          <a:p>
            <a:pPr algn="l">
              <a:defRPr sz="2850" b="1">
                <a:solidFill>
                  <a:srgbClr val="202633"/>
                </a:solidFill>
                <a:latin typeface="Noto Sans KR"/>
                <a:ea typeface="Noto Sans KR"/>
                <a:cs typeface="Noto Sans KR"/>
              </a:defRPr>
            </a:pPr>
            <a:r>
              <a:rPr sz="2850" b="1">
                <a:solidFill>
                  <a:srgbClr val="202633"/>
                </a:solidFill>
                <a:latin typeface="Noto Sans KR"/>
                <a:ea typeface="Noto Sans KR"/>
                <a:cs typeface="Noto Sans KR"/>
              </a:rPr>
              <a:t>RMS Power · 무엇의 크기를 측정할까?</a:t>
            </a:r>
          </a:p>
        </p:txBody>
      </p:sp>
      <p:sp>
        <p:nvSpPr>
          <p:cNvPr id="3" name="직사각형 2">
            <a:extLst>
              <a:ext uri="{FF2B5EF4-FFF2-40B4-BE49-F238E27FC236}">
                <a16:creationId xmlns:a16="http://schemas.microsoft.com/office/drawing/2014/main" id="{45D71431-CE24-4AA2-9C19-DC77EC329FC3}"/>
              </a:ext>
            </a:extLst>
          </p:cNvPr>
          <p:cNvSpPr>
            <a:spLocks noGrp="1"/>
          </p:cNvSpPr>
          <p:nvPr/>
        </p:nvSpPr>
        <p:spPr>
          <a:xfrm>
            <a:off x="495300" y="1257300"/>
            <a:ext cx="11201400" cy="361950"/>
          </a:xfrm>
          <a:prstGeom prst="rect">
            <a:avLst/>
          </a:prstGeom>
          <a:noFill/>
          <a:ln w="0">
            <a:noFill/>
          </a:ln>
        </p:spPr>
        <p:txBody>
          <a:bodyPr lIns="0" tIns="0" rIns="0" bIns="0" anchor="ctr">
            <a:noAutofit/>
          </a:bodyPr>
          <a:lstStyle/>
          <a:p>
            <a:pPr algn="l">
              <a:defRPr sz="1650" b="0">
                <a:solidFill>
                  <a:srgbClr val="626B76"/>
                </a:solidFill>
                <a:latin typeface="Noto Sans KR"/>
                <a:ea typeface="Noto Sans KR"/>
                <a:cs typeface="Noto Sans KR"/>
              </a:defRPr>
            </a:pPr>
            <a:r>
              <a:rPr sz="1650" b="0">
                <a:solidFill>
                  <a:srgbClr val="626B76"/>
                </a:solidFill>
                <a:latin typeface="Noto Sans KR"/>
                <a:ea typeface="Noto Sans KR"/>
                <a:cs typeface="Noto Sans KR"/>
              </a:rPr>
              <a:t>TD의 메뉴 이름과 스피커의 출력 전력을 구분합니다</a:t>
            </a:r>
          </a:p>
        </p:txBody>
      </p:sp>
      <p:sp>
        <p:nvSpPr>
          <p:cNvPr id="4" name="직사각형 3">
            <a:extLst>
              <a:ext uri="{FF2B5EF4-FFF2-40B4-BE49-F238E27FC236}">
                <a16:creationId xmlns:a16="http://schemas.microsoft.com/office/drawing/2014/main" id="{FA01BD89-C72B-4CA9-8BB2-1771ECCF3DDC}"/>
              </a:ext>
            </a:extLst>
          </p:cNvPr>
          <p:cNvSpPr>
            <a:spLocks noGrp="1"/>
          </p:cNvSpPr>
          <p:nvPr/>
        </p:nvSpPr>
        <p:spPr>
          <a:xfrm>
            <a:off x="495300" y="6515100"/>
            <a:ext cx="10382250" cy="219075"/>
          </a:xfrm>
          <a:prstGeom prst="rect">
            <a:avLst/>
          </a:prstGeom>
          <a:noFill/>
          <a:ln w="0">
            <a:noFill/>
          </a:ln>
        </p:spPr>
        <p:txBody>
          <a:bodyPr lIns="0" tIns="0" rIns="0" bIns="0" anchor="ctr">
            <a:noAutofit/>
          </a:bodyPr>
          <a:lstStyle/>
          <a:p>
            <a:pPr algn="l">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단국대학교 · TouchDesigner 3주차 · 초보용 물결</a:t>
            </a:r>
          </a:p>
        </p:txBody>
      </p:sp>
      <p:sp>
        <p:nvSpPr>
          <p:cNvPr id="5" name="직사각형 4">
            <a:extLst>
              <a:ext uri="{FF2B5EF4-FFF2-40B4-BE49-F238E27FC236}">
                <a16:creationId xmlns:a16="http://schemas.microsoft.com/office/drawing/2014/main" id="{AA9A3CC9-6547-4C5E-8D5B-39FC6B180E11}"/>
              </a:ext>
            </a:extLst>
          </p:cNvPr>
          <p:cNvSpPr>
            <a:spLocks noGrp="1"/>
          </p:cNvSpPr>
          <p:nvPr/>
        </p:nvSpPr>
        <p:spPr>
          <a:xfrm>
            <a:off x="11049000" y="6515100"/>
            <a:ext cx="647700" cy="219075"/>
          </a:xfrm>
          <a:prstGeom prst="rect">
            <a:avLst/>
          </a:prstGeom>
          <a:noFill/>
          <a:ln w="0">
            <a:noFill/>
          </a:ln>
        </p:spPr>
        <p:txBody>
          <a:bodyPr lIns="0" tIns="0" rIns="0" bIns="0" anchor="ctr">
            <a:noAutofit/>
          </a:bodyPr>
          <a:lstStyle/>
          <a:p>
            <a:pPr algn="r">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48</a:t>
            </a:r>
          </a:p>
        </p:txBody>
      </p:sp>
      <p:sp>
        <p:nvSpPr>
          <p:cNvPr id="6" name="직사각형 5">
            <a:extLst>
              <a:ext uri="{FF2B5EF4-FFF2-40B4-BE49-F238E27FC236}">
                <a16:creationId xmlns:a16="http://schemas.microsoft.com/office/drawing/2014/main" id="{3533A4B7-7EFB-4CB6-B577-B927A20EA724}"/>
              </a:ext>
            </a:extLst>
          </p:cNvPr>
          <p:cNvSpPr>
            <a:spLocks noGrp="1"/>
          </p:cNvSpPr>
          <p:nvPr/>
        </p:nvSpPr>
        <p:spPr>
          <a:xfrm>
            <a:off x="619125" y="2047875"/>
            <a:ext cx="10953750" cy="400050"/>
          </a:xfrm>
          <a:prstGeom prst="rect">
            <a:avLst/>
          </a:prstGeom>
          <a:noFill/>
          <a:ln w="0">
            <a:noFill/>
          </a:ln>
        </p:spPr>
        <p:txBody>
          <a:bodyPr lIns="0" tIns="0" rIns="0" bIns="0" anchor="ctr">
            <a:noAutofit/>
          </a:bodyPr>
          <a:lstStyle/>
          <a:p>
            <a:pPr algn="l">
              <a:defRPr sz="2100" b="0">
                <a:solidFill>
                  <a:srgbClr val="202633"/>
                </a:solidFill>
                <a:latin typeface="Noto Sans KR"/>
                <a:ea typeface="Noto Sans KR"/>
                <a:cs typeface="Noto Sans KR"/>
              </a:defRPr>
            </a:pPr>
            <a:r>
              <a:rPr sz="2100" b="0">
                <a:solidFill>
                  <a:srgbClr val="202633"/>
                </a:solidFill>
                <a:latin typeface="Noto Sans KR"/>
                <a:ea typeface="Noto Sans KR"/>
                <a:cs typeface="Noto Sans KR"/>
              </a:rPr>
              <a:t>TD의 RMS Power: 입력 CHOP 샘플들의 RMS</a:t>
            </a:r>
          </a:p>
        </p:txBody>
      </p:sp>
      <p:sp>
        <p:nvSpPr>
          <p:cNvPr id="7" name="직사각형 6">
            <a:extLst>
              <a:ext uri="{FF2B5EF4-FFF2-40B4-BE49-F238E27FC236}">
                <a16:creationId xmlns:a16="http://schemas.microsoft.com/office/drawing/2014/main" id="{78F4F111-7003-42B4-BDDC-88DF0594A7CB}"/>
              </a:ext>
            </a:extLst>
          </p:cNvPr>
          <p:cNvSpPr>
            <a:spLocks noGrp="1"/>
          </p:cNvSpPr>
          <p:nvPr/>
        </p:nvSpPr>
        <p:spPr>
          <a:xfrm>
            <a:off x="619125" y="2886075"/>
            <a:ext cx="10953750" cy="400050"/>
          </a:xfrm>
          <a:prstGeom prst="rect">
            <a:avLst/>
          </a:prstGeom>
          <a:noFill/>
          <a:ln w="0">
            <a:noFill/>
          </a:ln>
        </p:spPr>
        <p:txBody>
          <a:bodyPr lIns="0" tIns="0" rIns="0" bIns="0" anchor="ctr">
            <a:noAutofit/>
          </a:bodyPr>
          <a:lstStyle/>
          <a:p>
            <a:pPr algn="l">
              <a:defRPr sz="2100" b="0">
                <a:solidFill>
                  <a:srgbClr val="202633"/>
                </a:solidFill>
                <a:latin typeface="Noto Sans KR"/>
                <a:ea typeface="Noto Sans KR"/>
                <a:cs typeface="Noto Sans KR"/>
              </a:defRPr>
            </a:pPr>
            <a:r>
              <a:rPr sz="2100" b="0">
                <a:solidFill>
                  <a:srgbClr val="202633"/>
                </a:solidFill>
                <a:latin typeface="Noto Sans KR"/>
                <a:ea typeface="Noto Sans KR"/>
                <a:cs typeface="Noto Sans KR"/>
              </a:rPr>
              <a:t>스피커 전력(W): 디지털 신호만으로 바로 알 수 없음</a:t>
            </a:r>
          </a:p>
        </p:txBody>
      </p:sp>
      <p:sp>
        <p:nvSpPr>
          <p:cNvPr id="8" name="직사각형 7">
            <a:extLst>
              <a:ext uri="{FF2B5EF4-FFF2-40B4-BE49-F238E27FC236}">
                <a16:creationId xmlns:a16="http://schemas.microsoft.com/office/drawing/2014/main" id="{9BF3C16F-F3E9-454E-9537-5FA142FAC534}"/>
              </a:ext>
            </a:extLst>
          </p:cNvPr>
          <p:cNvSpPr>
            <a:spLocks noGrp="1"/>
          </p:cNvSpPr>
          <p:nvPr/>
        </p:nvSpPr>
        <p:spPr>
          <a:xfrm>
            <a:off x="619125" y="3724275"/>
            <a:ext cx="10953750" cy="400050"/>
          </a:xfrm>
          <a:prstGeom prst="rect">
            <a:avLst/>
          </a:prstGeom>
          <a:noFill/>
          <a:ln w="0">
            <a:noFill/>
          </a:ln>
        </p:spPr>
        <p:txBody>
          <a:bodyPr lIns="0" tIns="0" rIns="0" bIns="0" anchor="ctr">
            <a:noAutofit/>
          </a:bodyPr>
          <a:lstStyle/>
          <a:p>
            <a:pPr algn="l">
              <a:defRPr sz="2100" b="0">
                <a:solidFill>
                  <a:srgbClr val="202633"/>
                </a:solidFill>
                <a:latin typeface="Noto Sans KR"/>
                <a:ea typeface="Noto Sans KR"/>
                <a:cs typeface="Noto Sans KR"/>
              </a:defRPr>
            </a:pPr>
            <a:r>
              <a:rPr sz="2100" b="0">
                <a:solidFill>
                  <a:srgbClr val="202633"/>
                </a:solidFill>
                <a:latin typeface="Noto Sans KR"/>
                <a:ea typeface="Noto Sans KR"/>
                <a:cs typeface="Noto Sans KR"/>
              </a:rPr>
              <a:t>우리가 연결하는 값: 물결 높이를 제어할 신호 크기</a:t>
            </a:r>
          </a:p>
        </p:txBody>
      </p:sp>
      <p:sp>
        <p:nvSpPr>
          <p:cNvPr id="9" name="직사각형 8">
            <a:extLst>
              <a:ext uri="{FF2B5EF4-FFF2-40B4-BE49-F238E27FC236}">
                <a16:creationId xmlns:a16="http://schemas.microsoft.com/office/drawing/2014/main" id="{1C2CAA11-0405-4DA4-8950-07C17E0F91A1}"/>
              </a:ext>
            </a:extLst>
          </p:cNvPr>
          <p:cNvSpPr>
            <a:spLocks noGrp="1"/>
          </p:cNvSpPr>
          <p:nvPr/>
        </p:nvSpPr>
        <p:spPr>
          <a:xfrm>
            <a:off x="619125" y="5048250"/>
            <a:ext cx="10953750" cy="590550"/>
          </a:xfrm>
          <a:prstGeom prst="rect">
            <a:avLst/>
          </a:prstGeom>
          <a:noFill/>
          <a:ln w="0">
            <a:noFill/>
          </a:ln>
        </p:spPr>
        <p:txBody>
          <a:bodyPr lIns="0" tIns="0" rIns="0" bIns="0" anchor="ctr">
            <a:noAutofit/>
          </a:bodyPr>
          <a:lstStyle/>
          <a:p>
            <a:pPr algn="l">
              <a:defRPr sz="2250" b="1">
                <a:solidFill>
                  <a:srgbClr val="645CE6"/>
                </a:solidFill>
                <a:latin typeface="Noto Sans KR"/>
                <a:ea typeface="Noto Sans KR"/>
                <a:cs typeface="Noto Sans KR"/>
              </a:defRPr>
            </a:pPr>
            <a:r>
              <a:rPr sz="2250" b="1">
                <a:solidFill>
                  <a:srgbClr val="645CE6"/>
                </a:solidFill>
                <a:latin typeface="Noto Sans KR"/>
                <a:ea typeface="Noto Sans KR"/>
                <a:cs typeface="Noto Sans KR"/>
              </a:rPr>
              <a:t>입력 진폭이 2배 → RMS 2배 / 평균 제곱값 4배</a:t>
            </a:r>
          </a:p>
        </p:txBody>
      </p:sp>
      <p:sp>
        <p:nvSpPr>
          <p:cNvPr id="10" name="직사각형 9">
            <a:extLst>
              <a:ext uri="{FF2B5EF4-FFF2-40B4-BE49-F238E27FC236}">
                <a16:creationId xmlns:a16="http://schemas.microsoft.com/office/drawing/2014/main" id="{60A9284E-57FF-48B1-AF9A-B14829966A93}"/>
              </a:ext>
            </a:extLst>
          </p:cNvPr>
          <p:cNvSpPr>
            <a:spLocks noGrp="1"/>
          </p:cNvSpPr>
          <p:nvPr/>
        </p:nvSpPr>
        <p:spPr>
          <a:xfrm>
            <a:off x="495300" y="6038850"/>
            <a:ext cx="11201400" cy="400050"/>
          </a:xfrm>
          <a:prstGeom prst="rect">
            <a:avLst/>
          </a:prstGeom>
          <a:noFill/>
          <a:ln w="0">
            <a:noFill/>
          </a:ln>
        </p:spPr>
        <p:txBody>
          <a:bodyPr lIns="0" tIns="0" rIns="0" bIns="0" anchor="ctr">
            <a:noAutofit/>
          </a:bodyPr>
          <a:lstStyle/>
          <a:p>
            <a:pPr algn="l">
              <a:defRPr sz="1725" b="0">
                <a:solidFill>
                  <a:srgbClr val="645CE6"/>
                </a:solidFill>
                <a:latin typeface="Noto Sans KR"/>
                <a:ea typeface="Noto Sans KR"/>
                <a:cs typeface="Noto Sans KR"/>
              </a:defRPr>
            </a:pPr>
            <a:r>
              <a:rPr sz="1725" b="0">
                <a:solidFill>
                  <a:srgbClr val="645CE6"/>
                </a:solidFill>
                <a:latin typeface="Noto Sans KR"/>
                <a:ea typeface="Noto Sans KR"/>
                <a:cs typeface="Noto Sans KR"/>
              </a:rPr>
              <a:t>RMS는 평균 제곱값의 제곱근입니다. 체감 음량과 완전히 같지는 않습니다.</a:t>
            </a:r>
          </a:p>
        </p:txBody>
      </p:sp>
    </p:spTree>
    <p:extLst>
      <p:ext uri="{BB962C8B-B14F-4D97-AF65-F5344CB8AC3E}">
        <p14:creationId xmlns:p14="http://schemas.microsoft.com/office/powerpoint/2010/main" val="264261685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5" name="header"/>
          <p:cNvGrpSpPr/>
          <p:nvPr/>
        </p:nvGrpSpPr>
        <p:grpSpPr>
          <a:xfrm>
            <a:off x="479298" y="282892"/>
            <a:ext cx="6497498" cy="1313117"/>
            <a:chOff x="479298" y="282892"/>
            <a:chExt cx="6497498" cy="1313117"/>
          </a:xfrm>
        </p:grpSpPr>
        <p:sp>
          <p:nvSpPr>
            <p:cNvPr id="2" name="TextBox 2"/>
            <p:cNvSpPr txBox="1"/>
            <p:nvPr/>
          </p:nvSpPr>
          <p:spPr>
            <a:xfrm>
              <a:off x="488442" y="282892"/>
              <a:ext cx="6500000" cy="264033"/>
            </a:xfrm>
            <a:prstGeom prst="rect">
              <a:avLst/>
            </a:prstGeom>
            <a:noFill/>
            <a:ln>
              <a:noFill/>
            </a:ln>
          </p:spPr>
          <p:txBody>
            <a:bodyPr wrap="none" lIns="0" tIns="0" rIns="0" bIns="0" anchor="t" anchorCtr="0">
              <a:spAutoFit/>
            </a:bodyPr>
            <a:lstStyle/>
            <a:p>
              <a:pPr algn="l"/>
              <a:r>
                <a:rPr lang="en-US" sz="1350" b="1" dirty="0">
                  <a:solidFill>
                    <a:schemeClr val="accent2"/>
                  </a:solidFill>
                  <a:latin typeface="+mn-lt"/>
                  <a:ea typeface="+mn-ea"/>
                  <a:cs typeface="+mn-cs"/>
                </a:rPr>
                <a:t>W03 / 설정 참고</a:t>
              </a:r>
            </a:p>
          </p:txBody>
        </p:sp>
        <p:sp>
          <p:nvSpPr>
            <p:cNvPr id="3" name="TextBox 3"/>
            <p:cNvSpPr txBox="1"/>
            <p:nvPr/>
          </p:nvSpPr>
          <p:spPr>
            <a:xfrm>
              <a:off x="479298" y="688658"/>
              <a:ext cx="6371096" cy="616077"/>
            </a:xfrm>
            <a:prstGeom prst="rect">
              <a:avLst/>
            </a:prstGeom>
            <a:noFill/>
            <a:ln>
              <a:noFill/>
            </a:ln>
          </p:spPr>
          <p:txBody>
            <a:bodyPr wrap="none" lIns="0" tIns="0" rIns="0" bIns="0" anchor="t" anchorCtr="0">
              <a:spAutoFit/>
            </a:bodyPr>
            <a:lstStyle/>
            <a:p>
              <a:pPr algn="l"/>
              <a:r>
                <a:rPr lang="ko-KR" sz="3150" b="1" dirty="0">
                  <a:solidFill>
                    <a:schemeClr val="dk1"/>
                  </a:solidFill>
                  <a:latin typeface="+mn-lt"/>
                  <a:ea typeface="+mn-ea"/>
                  <a:cs typeface="+mn-cs"/>
                </a:rPr>
                <a:t>Normal Map은 왜 푸른색일까요?</a:t>
              </a:r>
            </a:p>
          </p:txBody>
        </p:sp>
        <p:sp>
          <p:nvSpPr>
            <p:cNvPr id="4" name="TextBox 4"/>
            <p:cNvSpPr txBox="1"/>
            <p:nvPr/>
          </p:nvSpPr>
          <p:spPr>
            <a:xfrm>
              <a:off x="486156" y="1243965"/>
              <a:ext cx="6490640" cy="352044"/>
            </a:xfrm>
            <a:prstGeom prst="rect">
              <a:avLst/>
            </a:prstGeom>
            <a:noFill/>
            <a:ln>
              <a:noFill/>
            </a:ln>
          </p:spPr>
          <p:txBody>
            <a:bodyPr wrap="none" lIns="0" tIns="0" rIns="0" bIns="0" anchor="t" anchorCtr="0">
              <a:spAutoFit/>
            </a:bodyPr>
            <a:lstStyle/>
            <a:p>
              <a:pPr algn="l"/>
              <a:r>
                <a:rPr lang="ko-KR" sz="1800" dirty="0">
                  <a:solidFill>
                    <a:schemeClr val="accent5"/>
                  </a:solidFill>
                  <a:latin typeface="+mn-lt"/>
                  <a:ea typeface="+mn-ea"/>
                  <a:cs typeface="+mn-cs"/>
                </a:rPr>
                <a:t>표면 방향의 세 성분과 RGB의 세 채널을 연결해 생각합니다.</a:t>
              </a:r>
            </a:p>
          </p:txBody>
        </p:sp>
      </p:grpSp>
      <p:grpSp>
        <p:nvGrpSpPr>
          <p:cNvPr id="12" name="body"/>
          <p:cNvGrpSpPr/>
          <p:nvPr/>
        </p:nvGrpSpPr>
        <p:grpSpPr>
          <a:xfrm>
            <a:off x="1381125" y="2114550"/>
            <a:ext cx="8699954" cy="3955923"/>
            <a:chOff x="1381125" y="2114550"/>
            <a:chExt cx="8699954" cy="3955923"/>
          </a:xfrm>
        </p:grpSpPr>
        <p:pic>
          <p:nvPicPr>
            <p:cNvPr id="6" name="Image 6"/>
            <p:cNvPicPr>
              <a:picLocks noChangeAspect="1"/>
            </p:cNvPicPr>
            <p:nvPr/>
          </p:nvPicPr>
          <p:blipFill>
            <a:blip r:embed="rId3"/>
            <a:stretch>
              <a:fillRect/>
            </a:stretch>
          </p:blipFill>
          <p:spPr>
            <a:xfrm>
              <a:off x="1381125" y="2114550"/>
              <a:ext cx="3429000" cy="3429000"/>
            </a:xfrm>
            <a:prstGeom prst="rect">
              <a:avLst/>
            </a:prstGeom>
          </p:spPr>
        </p:pic>
        <p:sp>
          <p:nvSpPr>
            <p:cNvPr id="7" name="TextBox 7"/>
            <p:cNvSpPr txBox="1"/>
            <p:nvPr/>
          </p:nvSpPr>
          <p:spPr>
            <a:xfrm>
              <a:off x="6987378" y="2328862"/>
              <a:ext cx="2636844" cy="440055"/>
            </a:xfrm>
            <a:prstGeom prst="rect">
              <a:avLst/>
            </a:prstGeom>
            <a:noFill/>
            <a:ln>
              <a:noFill/>
            </a:ln>
          </p:spPr>
          <p:txBody>
            <a:bodyPr wrap="none" lIns="0" tIns="0" rIns="0" bIns="0" anchor="t" anchorCtr="0">
              <a:spAutoFit/>
            </a:bodyPr>
            <a:lstStyle/>
            <a:p>
              <a:pPr algn="ctr"/>
              <a:r>
                <a:rPr lang="ko-KR" sz="2250" b="1" dirty="0">
                  <a:solidFill>
                    <a:schemeClr val="dk1"/>
                  </a:solidFill>
                  <a:latin typeface="+mn-lt"/>
                  <a:ea typeface="+mn-ea"/>
                  <a:cs typeface="+mn-cs"/>
                </a:rPr>
                <a:t>평평한 부분의 방향</a:t>
              </a:r>
            </a:p>
          </p:txBody>
        </p:sp>
        <p:sp>
          <p:nvSpPr>
            <p:cNvPr id="8" name="TextBox 8"/>
            <p:cNvSpPr txBox="1"/>
            <p:nvPr/>
          </p:nvSpPr>
          <p:spPr>
            <a:xfrm>
              <a:off x="7316398" y="2967038"/>
              <a:ext cx="1978804" cy="440055"/>
            </a:xfrm>
            <a:prstGeom prst="rect">
              <a:avLst/>
            </a:prstGeom>
            <a:noFill/>
            <a:ln>
              <a:noFill/>
            </a:ln>
          </p:spPr>
          <p:txBody>
            <a:bodyPr wrap="none" lIns="0" tIns="0" rIns="0" bIns="0" anchor="t" anchorCtr="0">
              <a:spAutoFit/>
            </a:bodyPr>
            <a:lstStyle/>
            <a:p>
              <a:pPr algn="ctr"/>
              <a:r>
                <a:rPr lang="en-US" sz="2250" b="1" dirty="0">
                  <a:solidFill>
                    <a:schemeClr val="dk1"/>
                  </a:solidFill>
                  <a:latin typeface="+mn-lt"/>
                  <a:ea typeface="+mn-ea"/>
                  <a:cs typeface="+mn-cs"/>
                </a:rPr>
                <a:t>n = (0, 0, 1)</a:t>
              </a:r>
            </a:p>
          </p:txBody>
        </p:sp>
        <p:sp>
          <p:nvSpPr>
            <p:cNvPr id="9" name="TextBox 9"/>
            <p:cNvSpPr txBox="1"/>
            <p:nvPr/>
          </p:nvSpPr>
          <p:spPr>
            <a:xfrm>
              <a:off x="6664623" y="4047172"/>
              <a:ext cx="3282353" cy="381381"/>
            </a:xfrm>
            <a:prstGeom prst="rect">
              <a:avLst/>
            </a:prstGeom>
            <a:noFill/>
            <a:ln>
              <a:noFill/>
            </a:ln>
          </p:spPr>
          <p:txBody>
            <a:bodyPr wrap="none" lIns="0" tIns="0" rIns="0" bIns="0" anchor="t" anchorCtr="0">
              <a:spAutoFit/>
            </a:bodyPr>
            <a:lstStyle/>
            <a:p>
              <a:pPr algn="ctr"/>
              <a:r>
                <a:rPr lang="ko-KR" sz="1950" dirty="0">
                  <a:solidFill>
                    <a:schemeClr val="accent2"/>
                  </a:solidFill>
                  <a:latin typeface="+mn-lt"/>
                  <a:ea typeface="+mn-ea"/>
                  <a:cs typeface="+mn-cs"/>
                </a:rPr>
                <a:t>X·Y·Z를 R·G·B에 담으려면</a:t>
              </a:r>
            </a:p>
          </p:txBody>
        </p:sp>
        <p:sp>
          <p:nvSpPr>
            <p:cNvPr id="10" name="TextBox 10"/>
            <p:cNvSpPr txBox="1"/>
            <p:nvPr/>
          </p:nvSpPr>
          <p:spPr>
            <a:xfrm>
              <a:off x="6530521" y="4475798"/>
              <a:ext cx="3550558" cy="381381"/>
            </a:xfrm>
            <a:prstGeom prst="rect">
              <a:avLst/>
            </a:prstGeom>
            <a:noFill/>
            <a:ln>
              <a:noFill/>
            </a:ln>
          </p:spPr>
          <p:txBody>
            <a:bodyPr wrap="none" lIns="0" tIns="0" rIns="0" bIns="0" anchor="t" anchorCtr="0">
              <a:spAutoFit/>
            </a:bodyPr>
            <a:lstStyle/>
            <a:p>
              <a:pPr algn="ctr"/>
              <a:r>
                <a:rPr lang="ko-KR" sz="1950" dirty="0">
                  <a:solidFill>
                    <a:schemeClr val="accent2"/>
                  </a:solidFill>
                  <a:latin typeface="+mn-lt"/>
                  <a:ea typeface="+mn-ea"/>
                  <a:cs typeface="+mn-cs"/>
                </a:rPr>
                <a:t>음수 값은 어떻게 저장할까요?</a:t>
              </a:r>
            </a:p>
          </p:txBody>
        </p:sp>
        <p:sp>
          <p:nvSpPr>
            <p:cNvPr id="11" name="TextBox 11"/>
            <p:cNvSpPr txBox="1"/>
            <p:nvPr/>
          </p:nvSpPr>
          <p:spPr>
            <a:xfrm>
              <a:off x="2918716" y="5659755"/>
              <a:ext cx="6354568" cy="410718"/>
            </a:xfrm>
            <a:prstGeom prst="rect">
              <a:avLst/>
            </a:prstGeom>
            <a:noFill/>
            <a:ln>
              <a:noFill/>
            </a:ln>
          </p:spPr>
          <p:txBody>
            <a:bodyPr wrap="none" lIns="0" tIns="0" rIns="0" bIns="0" anchor="t" anchorCtr="0">
              <a:spAutoFit/>
            </a:bodyPr>
            <a:lstStyle/>
            <a:p>
              <a:pPr algn="ctr"/>
              <a:r>
                <a:rPr lang="ko-KR" sz="2100" b="1" dirty="0">
                  <a:solidFill>
                    <a:schemeClr val="dk1"/>
                  </a:solidFill>
                  <a:latin typeface="+mn-lt"/>
                  <a:ea typeface="+mn-ea"/>
                  <a:cs typeface="+mn-cs"/>
                </a:rPr>
                <a:t>먼저 생각하기: 순수 파랑 (0, 0, 1)이 답일까요?</a:t>
              </a:r>
            </a:p>
          </p:txBody>
        </p:sp>
      </p:grpSp>
      <p:grpSp>
        <p:nvGrpSpPr>
          <p:cNvPr id="16" name="footer"/>
          <p:cNvGrpSpPr/>
          <p:nvPr/>
        </p:nvGrpSpPr>
        <p:grpSpPr>
          <a:xfrm>
            <a:off x="489966" y="6429375"/>
            <a:ext cx="11212068" cy="320612"/>
            <a:chOff x="489966" y="6429375"/>
            <a:chExt cx="11212068" cy="320612"/>
          </a:xfrm>
        </p:grpSpPr>
        <p:sp>
          <p:nvSpPr>
            <p:cNvPr id="13" name="Line 13"/>
            <p:cNvSpPr/>
            <p:nvPr/>
          </p:nvSpPr>
          <p:spPr>
            <a:xfrm>
              <a:off x="495300" y="6429375"/>
              <a:ext cx="11201400" cy="9525"/>
            </a:xfrm>
            <a:custGeom>
              <a:avLst/>
              <a:gdLst/>
              <a:ahLst/>
              <a:cxnLst/>
              <a:rect l="l" t="t" r="r" b="b"/>
              <a:pathLst>
                <a:path w="11201400" h="9525">
                  <a:moveTo>
                    <a:pt x="0" y="0"/>
                  </a:moveTo>
                  <a:lnTo>
                    <a:pt x="11201400" y="0"/>
                  </a:lnTo>
                </a:path>
              </a:pathLst>
            </a:custGeom>
            <a:noFill/>
            <a:ln w="9525">
              <a:solidFill>
                <a:schemeClr val="accent6"/>
              </a:solidFill>
            </a:ln>
          </p:spPr>
        </p:sp>
        <p:sp>
          <p:nvSpPr>
            <p:cNvPr id="14" name="TextBox 14"/>
            <p:cNvSpPr txBox="1"/>
            <p:nvPr/>
          </p:nvSpPr>
          <p:spPr>
            <a:xfrm>
              <a:off x="489966" y="6544628"/>
              <a:ext cx="3147993" cy="205359"/>
            </a:xfrm>
            <a:prstGeom prst="rect">
              <a:avLst/>
            </a:prstGeom>
            <a:noFill/>
            <a:ln>
              <a:noFill/>
            </a:ln>
          </p:spPr>
          <p:txBody>
            <a:bodyPr wrap="none" lIns="0" tIns="0" rIns="0" bIns="0" anchor="t" anchorCtr="0">
              <a:spAutoFit/>
            </a:bodyPr>
            <a:lstStyle/>
            <a:p>
              <a:pPr algn="l"/>
              <a:r>
                <a:rPr lang="ko-KR" sz="1050" dirty="0">
                  <a:solidFill>
                    <a:schemeClr val="accent5"/>
                  </a:solidFill>
                  <a:latin typeface="+mn-lt"/>
                  <a:ea typeface="+mn-ea"/>
                  <a:cs typeface="+mn-cs"/>
                </a:rPr>
                <a:t>TD 실제 Normal Map 출력 · Tangent-space 기준</a:t>
              </a:r>
            </a:p>
          </p:txBody>
        </p:sp>
        <p:sp>
          <p:nvSpPr>
            <p:cNvPr id="15" name="TextBox 15"/>
            <p:cNvSpPr txBox="1"/>
            <p:nvPr/>
          </p:nvSpPr>
          <p:spPr>
            <a:xfrm>
              <a:off x="11049000" y="6544628"/>
              <a:ext cx="647700" cy="205359"/>
            </a:xfrm>
            <a:prstGeom prst="rect">
              <a:avLst/>
            </a:prstGeom>
            <a:noFill/>
            <a:ln>
              <a:noFill/>
            </a:ln>
          </p:spPr>
          <p:txBody>
            <a:bodyPr wrap="none" lIns="0" tIns="0" rIns="0" bIns="0" anchor="t" anchorCtr="0">
              <a:spAutoFit/>
            </a:bodyPr>
            <a:lstStyle/>
            <a:p>
              <a:pPr algn="r"/>
              <a:r>
                <a:rPr lang="ko-KR" sz="1050" dirty="0">
                  <a:solidFill>
                    <a:schemeClr val="accent5"/>
                  </a:solidFill>
                  <a:latin typeface="+mn-lt"/>
                  <a:ea typeface="+mn-ea"/>
                  <a:cs typeface="+mn-cs"/>
                </a:rPr>
                <a:t>49</a:t>
              </a:r>
            </a:p>
          </p:txBody>
        </p:sp>
      </p:gr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5" name="header"/>
          <p:cNvGrpSpPr/>
          <p:nvPr/>
        </p:nvGrpSpPr>
        <p:grpSpPr>
          <a:xfrm>
            <a:off x="479298" y="282892"/>
            <a:ext cx="8530438" cy="1313117"/>
            <a:chOff x="479298" y="282892"/>
            <a:chExt cx="8530438" cy="1313117"/>
          </a:xfrm>
        </p:grpSpPr>
        <p:sp>
          <p:nvSpPr>
            <p:cNvPr id="2" name="TextBox 2"/>
            <p:cNvSpPr txBox="1"/>
            <p:nvPr/>
          </p:nvSpPr>
          <p:spPr>
            <a:xfrm>
              <a:off x="488442" y="282892"/>
              <a:ext cx="6500000" cy="264033"/>
            </a:xfrm>
            <a:prstGeom prst="rect">
              <a:avLst/>
            </a:prstGeom>
            <a:noFill/>
            <a:ln>
              <a:noFill/>
            </a:ln>
          </p:spPr>
          <p:txBody>
            <a:bodyPr wrap="none" lIns="0" tIns="0" rIns="0" bIns="0" anchor="t" anchorCtr="0">
              <a:spAutoFit/>
            </a:bodyPr>
            <a:lstStyle/>
            <a:p>
              <a:pPr algn="l"/>
              <a:r>
                <a:rPr lang="en-US" sz="1350" b="1" dirty="0">
                  <a:solidFill>
                    <a:schemeClr val="accent2"/>
                  </a:solidFill>
                  <a:latin typeface="+mn-lt"/>
                  <a:ea typeface="+mn-ea"/>
                  <a:cs typeface="+mn-cs"/>
                </a:rPr>
                <a:t>W03 / 설정 참고</a:t>
              </a:r>
            </a:p>
          </p:txBody>
        </p:sp>
        <p:sp>
          <p:nvSpPr>
            <p:cNvPr id="3" name="TextBox 3"/>
            <p:cNvSpPr txBox="1"/>
            <p:nvPr/>
          </p:nvSpPr>
          <p:spPr>
            <a:xfrm>
              <a:off x="479298" y="688658"/>
              <a:ext cx="6305188" cy="616077"/>
            </a:xfrm>
            <a:prstGeom prst="rect">
              <a:avLst/>
            </a:prstGeom>
            <a:noFill/>
            <a:ln>
              <a:noFill/>
            </a:ln>
          </p:spPr>
          <p:txBody>
            <a:bodyPr wrap="none" lIns="0" tIns="0" rIns="0" bIns="0" anchor="t" anchorCtr="0">
              <a:spAutoFit/>
            </a:bodyPr>
            <a:lstStyle/>
            <a:p>
              <a:pPr algn="l"/>
              <a:r>
                <a:rPr lang="ko-KR" sz="3150" b="1" dirty="0">
                  <a:solidFill>
                    <a:schemeClr val="dk1"/>
                  </a:solidFill>
                  <a:latin typeface="+mn-lt"/>
                  <a:ea typeface="+mn-ea"/>
                  <a:cs typeface="+mn-cs"/>
                </a:rPr>
                <a:t>표면의 방향을 RGB에 저장합니다</a:t>
              </a:r>
            </a:p>
          </p:txBody>
        </p:sp>
        <p:sp>
          <p:nvSpPr>
            <p:cNvPr id="4" name="TextBox 4"/>
            <p:cNvSpPr txBox="1"/>
            <p:nvPr/>
          </p:nvSpPr>
          <p:spPr>
            <a:xfrm>
              <a:off x="486156" y="1243965"/>
              <a:ext cx="8523580" cy="352044"/>
            </a:xfrm>
            <a:prstGeom prst="rect">
              <a:avLst/>
            </a:prstGeom>
            <a:noFill/>
            <a:ln>
              <a:noFill/>
            </a:ln>
          </p:spPr>
          <p:txBody>
            <a:bodyPr wrap="none" lIns="0" tIns="0" rIns="0" bIns="0" anchor="t" anchorCtr="0">
              <a:spAutoFit/>
            </a:bodyPr>
            <a:lstStyle/>
            <a:p>
              <a:pPr algn="l"/>
              <a:r>
                <a:rPr lang="ko-KR" sz="1800" dirty="0">
                  <a:solidFill>
                    <a:schemeClr val="accent5"/>
                  </a:solidFill>
                  <a:latin typeface="+mn-lt"/>
                  <a:ea typeface="+mn-ea"/>
                  <a:cs typeface="+mn-cs"/>
                </a:rPr>
                <a:t>법선은 표면에 수직인 방향입니다. 이 방향을 색의 세 채널에 나누어 담습니다.</a:t>
              </a:r>
            </a:p>
          </p:txBody>
        </p:sp>
      </p:grpSp>
      <p:grpSp>
        <p:nvGrpSpPr>
          <p:cNvPr id="81" name="normal-direction"/>
          <p:cNvGrpSpPr/>
          <p:nvPr/>
        </p:nvGrpSpPr>
        <p:grpSpPr>
          <a:xfrm>
            <a:off x="1104900" y="2240280"/>
            <a:ext cx="3352800" cy="3051429"/>
            <a:chOff x="1104900" y="2240280"/>
            <a:chExt cx="3352800" cy="3051429"/>
          </a:xfrm>
        </p:grpSpPr>
        <p:sp>
          <p:nvSpPr>
            <p:cNvPr id="6" name="Polygon 6"/>
            <p:cNvSpPr/>
            <p:nvPr/>
          </p:nvSpPr>
          <p:spPr>
            <a:xfrm>
              <a:off x="2571750" y="3095625"/>
              <a:ext cx="419100" cy="190500"/>
            </a:xfrm>
            <a:custGeom>
              <a:avLst/>
              <a:gdLst/>
              <a:ahLst/>
              <a:cxnLst/>
              <a:rect l="l" t="t" r="r" b="b"/>
              <a:pathLst>
                <a:path w="419100" h="190500">
                  <a:moveTo>
                    <a:pt x="209550" y="0"/>
                  </a:moveTo>
                  <a:lnTo>
                    <a:pt x="419100" y="95250"/>
                  </a:lnTo>
                  <a:lnTo>
                    <a:pt x="209550" y="190500"/>
                  </a:lnTo>
                  <a:lnTo>
                    <a:pt x="0" y="95250"/>
                  </a:lnTo>
                  <a:close/>
                </a:path>
              </a:pathLst>
            </a:custGeom>
            <a:solidFill>
              <a:srgbClr val="DBE6DF"/>
            </a:solidFill>
            <a:ln w="7620">
              <a:solidFill>
                <a:srgbClr val="437870"/>
              </a:solidFill>
            </a:ln>
          </p:spPr>
        </p:sp>
        <p:sp>
          <p:nvSpPr>
            <p:cNvPr id="7" name="Polygon 7"/>
            <p:cNvSpPr/>
            <p:nvPr/>
          </p:nvSpPr>
          <p:spPr>
            <a:xfrm>
              <a:off x="2781300" y="3190875"/>
              <a:ext cx="419100" cy="190500"/>
            </a:xfrm>
            <a:custGeom>
              <a:avLst/>
              <a:gdLst/>
              <a:ahLst/>
              <a:cxnLst/>
              <a:rect l="l" t="t" r="r" b="b"/>
              <a:pathLst>
                <a:path w="419100" h="190500">
                  <a:moveTo>
                    <a:pt x="209550" y="0"/>
                  </a:moveTo>
                  <a:lnTo>
                    <a:pt x="419100" y="95250"/>
                  </a:lnTo>
                  <a:lnTo>
                    <a:pt x="209550" y="190500"/>
                  </a:lnTo>
                  <a:lnTo>
                    <a:pt x="0" y="95250"/>
                  </a:lnTo>
                  <a:close/>
                </a:path>
              </a:pathLst>
            </a:custGeom>
            <a:solidFill>
              <a:srgbClr val="DBE6DF"/>
            </a:solidFill>
            <a:ln w="7620">
              <a:solidFill>
                <a:srgbClr val="437870"/>
              </a:solidFill>
            </a:ln>
          </p:spPr>
        </p:sp>
        <p:sp>
          <p:nvSpPr>
            <p:cNvPr id="8" name="Polygon 8"/>
            <p:cNvSpPr/>
            <p:nvPr/>
          </p:nvSpPr>
          <p:spPr>
            <a:xfrm>
              <a:off x="2990850" y="3286125"/>
              <a:ext cx="419100" cy="190500"/>
            </a:xfrm>
            <a:custGeom>
              <a:avLst/>
              <a:gdLst/>
              <a:ahLst/>
              <a:cxnLst/>
              <a:rect l="l" t="t" r="r" b="b"/>
              <a:pathLst>
                <a:path w="419100" h="190500">
                  <a:moveTo>
                    <a:pt x="209550" y="0"/>
                  </a:moveTo>
                  <a:lnTo>
                    <a:pt x="419100" y="95250"/>
                  </a:lnTo>
                  <a:lnTo>
                    <a:pt x="209550" y="190500"/>
                  </a:lnTo>
                  <a:lnTo>
                    <a:pt x="0" y="95250"/>
                  </a:lnTo>
                  <a:close/>
                </a:path>
              </a:pathLst>
            </a:custGeom>
            <a:solidFill>
              <a:srgbClr val="DBE6DF"/>
            </a:solidFill>
            <a:ln w="7620">
              <a:solidFill>
                <a:srgbClr val="437870"/>
              </a:solidFill>
            </a:ln>
          </p:spPr>
        </p:sp>
        <p:sp>
          <p:nvSpPr>
            <p:cNvPr id="9" name="Polygon 9"/>
            <p:cNvSpPr/>
            <p:nvPr/>
          </p:nvSpPr>
          <p:spPr>
            <a:xfrm>
              <a:off x="3200400" y="3381375"/>
              <a:ext cx="419100" cy="190500"/>
            </a:xfrm>
            <a:custGeom>
              <a:avLst/>
              <a:gdLst/>
              <a:ahLst/>
              <a:cxnLst/>
              <a:rect l="l" t="t" r="r" b="b"/>
              <a:pathLst>
                <a:path w="419100" h="190500">
                  <a:moveTo>
                    <a:pt x="209550" y="0"/>
                  </a:moveTo>
                  <a:lnTo>
                    <a:pt x="419100" y="95250"/>
                  </a:lnTo>
                  <a:lnTo>
                    <a:pt x="209550" y="190500"/>
                  </a:lnTo>
                  <a:lnTo>
                    <a:pt x="0" y="95250"/>
                  </a:lnTo>
                  <a:close/>
                </a:path>
              </a:pathLst>
            </a:custGeom>
            <a:solidFill>
              <a:srgbClr val="DBE6DF"/>
            </a:solidFill>
            <a:ln w="7620">
              <a:solidFill>
                <a:srgbClr val="437870"/>
              </a:solidFill>
            </a:ln>
          </p:spPr>
        </p:sp>
        <p:sp>
          <p:nvSpPr>
            <p:cNvPr id="10" name="Polygon 10"/>
            <p:cNvSpPr/>
            <p:nvPr/>
          </p:nvSpPr>
          <p:spPr>
            <a:xfrm>
              <a:off x="3409950" y="3476625"/>
              <a:ext cx="419100" cy="190500"/>
            </a:xfrm>
            <a:custGeom>
              <a:avLst/>
              <a:gdLst/>
              <a:ahLst/>
              <a:cxnLst/>
              <a:rect l="l" t="t" r="r" b="b"/>
              <a:pathLst>
                <a:path w="419100" h="190500">
                  <a:moveTo>
                    <a:pt x="209550" y="0"/>
                  </a:moveTo>
                  <a:lnTo>
                    <a:pt x="419100" y="95250"/>
                  </a:lnTo>
                  <a:lnTo>
                    <a:pt x="209550" y="190500"/>
                  </a:lnTo>
                  <a:lnTo>
                    <a:pt x="0" y="95250"/>
                  </a:lnTo>
                  <a:close/>
                </a:path>
              </a:pathLst>
            </a:custGeom>
            <a:solidFill>
              <a:srgbClr val="DBE6DF"/>
            </a:solidFill>
            <a:ln w="7620">
              <a:solidFill>
                <a:srgbClr val="437870"/>
              </a:solidFill>
            </a:ln>
          </p:spPr>
        </p:sp>
        <p:sp>
          <p:nvSpPr>
            <p:cNvPr id="11" name="Polygon 11"/>
            <p:cNvSpPr/>
            <p:nvPr/>
          </p:nvSpPr>
          <p:spPr>
            <a:xfrm>
              <a:off x="3619500" y="3571875"/>
              <a:ext cx="419100" cy="190500"/>
            </a:xfrm>
            <a:custGeom>
              <a:avLst/>
              <a:gdLst/>
              <a:ahLst/>
              <a:cxnLst/>
              <a:rect l="l" t="t" r="r" b="b"/>
              <a:pathLst>
                <a:path w="419100" h="190500">
                  <a:moveTo>
                    <a:pt x="209550" y="0"/>
                  </a:moveTo>
                  <a:lnTo>
                    <a:pt x="419100" y="95250"/>
                  </a:lnTo>
                  <a:lnTo>
                    <a:pt x="209550" y="190500"/>
                  </a:lnTo>
                  <a:lnTo>
                    <a:pt x="0" y="95250"/>
                  </a:lnTo>
                  <a:close/>
                </a:path>
              </a:pathLst>
            </a:custGeom>
            <a:solidFill>
              <a:srgbClr val="DBE6DF"/>
            </a:solidFill>
            <a:ln w="7620">
              <a:solidFill>
                <a:srgbClr val="437870"/>
              </a:solidFill>
            </a:ln>
          </p:spPr>
        </p:sp>
        <p:sp>
          <p:nvSpPr>
            <p:cNvPr id="12" name="Polygon 12"/>
            <p:cNvSpPr/>
            <p:nvPr/>
          </p:nvSpPr>
          <p:spPr>
            <a:xfrm>
              <a:off x="3829050" y="3667125"/>
              <a:ext cx="419100" cy="190500"/>
            </a:xfrm>
            <a:custGeom>
              <a:avLst/>
              <a:gdLst/>
              <a:ahLst/>
              <a:cxnLst/>
              <a:rect l="l" t="t" r="r" b="b"/>
              <a:pathLst>
                <a:path w="419100" h="190500">
                  <a:moveTo>
                    <a:pt x="209550" y="0"/>
                  </a:moveTo>
                  <a:lnTo>
                    <a:pt x="419100" y="95250"/>
                  </a:lnTo>
                  <a:lnTo>
                    <a:pt x="209550" y="190500"/>
                  </a:lnTo>
                  <a:lnTo>
                    <a:pt x="0" y="95250"/>
                  </a:lnTo>
                  <a:close/>
                </a:path>
              </a:pathLst>
            </a:custGeom>
            <a:solidFill>
              <a:srgbClr val="DBE6DF"/>
            </a:solidFill>
            <a:ln w="7620">
              <a:solidFill>
                <a:srgbClr val="437870"/>
              </a:solidFill>
            </a:ln>
          </p:spPr>
        </p:sp>
        <p:sp>
          <p:nvSpPr>
            <p:cNvPr id="13" name="Polygon 13"/>
            <p:cNvSpPr/>
            <p:nvPr/>
          </p:nvSpPr>
          <p:spPr>
            <a:xfrm>
              <a:off x="4038600" y="3762375"/>
              <a:ext cx="419100" cy="190500"/>
            </a:xfrm>
            <a:custGeom>
              <a:avLst/>
              <a:gdLst/>
              <a:ahLst/>
              <a:cxnLst/>
              <a:rect l="l" t="t" r="r" b="b"/>
              <a:pathLst>
                <a:path w="419100" h="190500">
                  <a:moveTo>
                    <a:pt x="209550" y="0"/>
                  </a:moveTo>
                  <a:lnTo>
                    <a:pt x="419100" y="95250"/>
                  </a:lnTo>
                  <a:lnTo>
                    <a:pt x="209550" y="190500"/>
                  </a:lnTo>
                  <a:lnTo>
                    <a:pt x="0" y="95250"/>
                  </a:lnTo>
                  <a:close/>
                </a:path>
              </a:pathLst>
            </a:custGeom>
            <a:solidFill>
              <a:srgbClr val="DBE6DF"/>
            </a:solidFill>
            <a:ln w="7620">
              <a:solidFill>
                <a:srgbClr val="437870"/>
              </a:solidFill>
            </a:ln>
          </p:spPr>
        </p:sp>
        <p:sp>
          <p:nvSpPr>
            <p:cNvPr id="14" name="Polygon 14"/>
            <p:cNvSpPr/>
            <p:nvPr/>
          </p:nvSpPr>
          <p:spPr>
            <a:xfrm>
              <a:off x="2362200" y="3190875"/>
              <a:ext cx="419100" cy="190500"/>
            </a:xfrm>
            <a:custGeom>
              <a:avLst/>
              <a:gdLst/>
              <a:ahLst/>
              <a:cxnLst/>
              <a:rect l="l" t="t" r="r" b="b"/>
              <a:pathLst>
                <a:path w="419100" h="190500">
                  <a:moveTo>
                    <a:pt x="209550" y="0"/>
                  </a:moveTo>
                  <a:lnTo>
                    <a:pt x="419100" y="95250"/>
                  </a:lnTo>
                  <a:lnTo>
                    <a:pt x="209550" y="190500"/>
                  </a:lnTo>
                  <a:lnTo>
                    <a:pt x="0" y="95250"/>
                  </a:lnTo>
                  <a:close/>
                </a:path>
              </a:pathLst>
            </a:custGeom>
            <a:solidFill>
              <a:srgbClr val="DBE6DF"/>
            </a:solidFill>
            <a:ln w="7620">
              <a:solidFill>
                <a:srgbClr val="437870"/>
              </a:solidFill>
            </a:ln>
          </p:spPr>
        </p:sp>
        <p:sp>
          <p:nvSpPr>
            <p:cNvPr id="15" name="Polygon 15"/>
            <p:cNvSpPr/>
            <p:nvPr/>
          </p:nvSpPr>
          <p:spPr>
            <a:xfrm>
              <a:off x="2571750" y="3286125"/>
              <a:ext cx="419100" cy="190500"/>
            </a:xfrm>
            <a:custGeom>
              <a:avLst/>
              <a:gdLst/>
              <a:ahLst/>
              <a:cxnLst/>
              <a:rect l="l" t="t" r="r" b="b"/>
              <a:pathLst>
                <a:path w="419100" h="190500">
                  <a:moveTo>
                    <a:pt x="209550" y="0"/>
                  </a:moveTo>
                  <a:lnTo>
                    <a:pt x="419100" y="95250"/>
                  </a:lnTo>
                  <a:lnTo>
                    <a:pt x="209550" y="190500"/>
                  </a:lnTo>
                  <a:lnTo>
                    <a:pt x="0" y="95250"/>
                  </a:lnTo>
                  <a:close/>
                </a:path>
              </a:pathLst>
            </a:custGeom>
            <a:solidFill>
              <a:srgbClr val="DBE6DF"/>
            </a:solidFill>
            <a:ln w="7620">
              <a:solidFill>
                <a:srgbClr val="437870"/>
              </a:solidFill>
            </a:ln>
          </p:spPr>
        </p:sp>
        <p:sp>
          <p:nvSpPr>
            <p:cNvPr id="16" name="Polygon 16"/>
            <p:cNvSpPr/>
            <p:nvPr/>
          </p:nvSpPr>
          <p:spPr>
            <a:xfrm>
              <a:off x="2781300" y="3381375"/>
              <a:ext cx="419100" cy="190500"/>
            </a:xfrm>
            <a:custGeom>
              <a:avLst/>
              <a:gdLst/>
              <a:ahLst/>
              <a:cxnLst/>
              <a:rect l="l" t="t" r="r" b="b"/>
              <a:pathLst>
                <a:path w="419100" h="190500">
                  <a:moveTo>
                    <a:pt x="209550" y="0"/>
                  </a:moveTo>
                  <a:lnTo>
                    <a:pt x="419100" y="95250"/>
                  </a:lnTo>
                  <a:lnTo>
                    <a:pt x="209550" y="190500"/>
                  </a:lnTo>
                  <a:lnTo>
                    <a:pt x="0" y="95250"/>
                  </a:lnTo>
                  <a:close/>
                </a:path>
              </a:pathLst>
            </a:custGeom>
            <a:solidFill>
              <a:srgbClr val="DBE6DF"/>
            </a:solidFill>
            <a:ln w="7620">
              <a:solidFill>
                <a:srgbClr val="437870"/>
              </a:solidFill>
            </a:ln>
          </p:spPr>
        </p:sp>
        <p:sp>
          <p:nvSpPr>
            <p:cNvPr id="17" name="Polygon 17"/>
            <p:cNvSpPr/>
            <p:nvPr/>
          </p:nvSpPr>
          <p:spPr>
            <a:xfrm>
              <a:off x="2990850" y="3476625"/>
              <a:ext cx="419100" cy="190500"/>
            </a:xfrm>
            <a:custGeom>
              <a:avLst/>
              <a:gdLst/>
              <a:ahLst/>
              <a:cxnLst/>
              <a:rect l="l" t="t" r="r" b="b"/>
              <a:pathLst>
                <a:path w="419100" h="190500">
                  <a:moveTo>
                    <a:pt x="209550" y="0"/>
                  </a:moveTo>
                  <a:lnTo>
                    <a:pt x="419100" y="95250"/>
                  </a:lnTo>
                  <a:lnTo>
                    <a:pt x="209550" y="190500"/>
                  </a:lnTo>
                  <a:lnTo>
                    <a:pt x="0" y="95250"/>
                  </a:lnTo>
                  <a:close/>
                </a:path>
              </a:pathLst>
            </a:custGeom>
            <a:solidFill>
              <a:srgbClr val="DBE6DF"/>
            </a:solidFill>
            <a:ln w="7620">
              <a:solidFill>
                <a:srgbClr val="437870"/>
              </a:solidFill>
            </a:ln>
          </p:spPr>
        </p:sp>
        <p:sp>
          <p:nvSpPr>
            <p:cNvPr id="18" name="Polygon 18"/>
            <p:cNvSpPr/>
            <p:nvPr/>
          </p:nvSpPr>
          <p:spPr>
            <a:xfrm>
              <a:off x="3200400" y="3571875"/>
              <a:ext cx="419100" cy="190500"/>
            </a:xfrm>
            <a:custGeom>
              <a:avLst/>
              <a:gdLst/>
              <a:ahLst/>
              <a:cxnLst/>
              <a:rect l="l" t="t" r="r" b="b"/>
              <a:pathLst>
                <a:path w="419100" h="190500">
                  <a:moveTo>
                    <a:pt x="209550" y="0"/>
                  </a:moveTo>
                  <a:lnTo>
                    <a:pt x="419100" y="95250"/>
                  </a:lnTo>
                  <a:lnTo>
                    <a:pt x="209550" y="190500"/>
                  </a:lnTo>
                  <a:lnTo>
                    <a:pt x="0" y="95250"/>
                  </a:lnTo>
                  <a:close/>
                </a:path>
              </a:pathLst>
            </a:custGeom>
            <a:solidFill>
              <a:srgbClr val="DBE6DF"/>
            </a:solidFill>
            <a:ln w="7620">
              <a:solidFill>
                <a:srgbClr val="437870"/>
              </a:solidFill>
            </a:ln>
          </p:spPr>
        </p:sp>
        <p:sp>
          <p:nvSpPr>
            <p:cNvPr id="19" name="Polygon 19"/>
            <p:cNvSpPr/>
            <p:nvPr/>
          </p:nvSpPr>
          <p:spPr>
            <a:xfrm>
              <a:off x="3409950" y="3667125"/>
              <a:ext cx="419100" cy="190500"/>
            </a:xfrm>
            <a:custGeom>
              <a:avLst/>
              <a:gdLst/>
              <a:ahLst/>
              <a:cxnLst/>
              <a:rect l="l" t="t" r="r" b="b"/>
              <a:pathLst>
                <a:path w="419100" h="190500">
                  <a:moveTo>
                    <a:pt x="209550" y="0"/>
                  </a:moveTo>
                  <a:lnTo>
                    <a:pt x="419100" y="95250"/>
                  </a:lnTo>
                  <a:lnTo>
                    <a:pt x="209550" y="190500"/>
                  </a:lnTo>
                  <a:lnTo>
                    <a:pt x="0" y="95250"/>
                  </a:lnTo>
                  <a:close/>
                </a:path>
              </a:pathLst>
            </a:custGeom>
            <a:solidFill>
              <a:srgbClr val="DBE6DF"/>
            </a:solidFill>
            <a:ln w="7620">
              <a:solidFill>
                <a:srgbClr val="437870"/>
              </a:solidFill>
            </a:ln>
          </p:spPr>
        </p:sp>
        <p:sp>
          <p:nvSpPr>
            <p:cNvPr id="20" name="Polygon 20"/>
            <p:cNvSpPr/>
            <p:nvPr/>
          </p:nvSpPr>
          <p:spPr>
            <a:xfrm>
              <a:off x="3619500" y="3762375"/>
              <a:ext cx="419100" cy="190500"/>
            </a:xfrm>
            <a:custGeom>
              <a:avLst/>
              <a:gdLst/>
              <a:ahLst/>
              <a:cxnLst/>
              <a:rect l="l" t="t" r="r" b="b"/>
              <a:pathLst>
                <a:path w="419100" h="190500">
                  <a:moveTo>
                    <a:pt x="209550" y="0"/>
                  </a:moveTo>
                  <a:lnTo>
                    <a:pt x="419100" y="95250"/>
                  </a:lnTo>
                  <a:lnTo>
                    <a:pt x="209550" y="190500"/>
                  </a:lnTo>
                  <a:lnTo>
                    <a:pt x="0" y="95250"/>
                  </a:lnTo>
                  <a:close/>
                </a:path>
              </a:pathLst>
            </a:custGeom>
            <a:solidFill>
              <a:srgbClr val="DBE6DF"/>
            </a:solidFill>
            <a:ln w="7620">
              <a:solidFill>
                <a:srgbClr val="437870"/>
              </a:solidFill>
            </a:ln>
          </p:spPr>
        </p:sp>
        <p:sp>
          <p:nvSpPr>
            <p:cNvPr id="21" name="Polygon 21"/>
            <p:cNvSpPr/>
            <p:nvPr/>
          </p:nvSpPr>
          <p:spPr>
            <a:xfrm>
              <a:off x="3829050" y="3857625"/>
              <a:ext cx="419100" cy="190500"/>
            </a:xfrm>
            <a:custGeom>
              <a:avLst/>
              <a:gdLst/>
              <a:ahLst/>
              <a:cxnLst/>
              <a:rect l="l" t="t" r="r" b="b"/>
              <a:pathLst>
                <a:path w="419100" h="190500">
                  <a:moveTo>
                    <a:pt x="209550" y="0"/>
                  </a:moveTo>
                  <a:lnTo>
                    <a:pt x="419100" y="95250"/>
                  </a:lnTo>
                  <a:lnTo>
                    <a:pt x="209550" y="190500"/>
                  </a:lnTo>
                  <a:lnTo>
                    <a:pt x="0" y="95250"/>
                  </a:lnTo>
                  <a:close/>
                </a:path>
              </a:pathLst>
            </a:custGeom>
            <a:solidFill>
              <a:srgbClr val="DBE6DF"/>
            </a:solidFill>
            <a:ln w="7620">
              <a:solidFill>
                <a:srgbClr val="437870"/>
              </a:solidFill>
            </a:ln>
          </p:spPr>
        </p:sp>
        <p:sp>
          <p:nvSpPr>
            <p:cNvPr id="22" name="Polygon 22"/>
            <p:cNvSpPr/>
            <p:nvPr/>
          </p:nvSpPr>
          <p:spPr>
            <a:xfrm>
              <a:off x="2152650" y="3286125"/>
              <a:ext cx="419100" cy="190500"/>
            </a:xfrm>
            <a:custGeom>
              <a:avLst/>
              <a:gdLst/>
              <a:ahLst/>
              <a:cxnLst/>
              <a:rect l="l" t="t" r="r" b="b"/>
              <a:pathLst>
                <a:path w="419100" h="190500">
                  <a:moveTo>
                    <a:pt x="209550" y="0"/>
                  </a:moveTo>
                  <a:lnTo>
                    <a:pt x="419100" y="95250"/>
                  </a:lnTo>
                  <a:lnTo>
                    <a:pt x="209550" y="190500"/>
                  </a:lnTo>
                  <a:lnTo>
                    <a:pt x="0" y="95250"/>
                  </a:lnTo>
                  <a:close/>
                </a:path>
              </a:pathLst>
            </a:custGeom>
            <a:solidFill>
              <a:srgbClr val="DBE6DF"/>
            </a:solidFill>
            <a:ln w="7620">
              <a:solidFill>
                <a:srgbClr val="437870"/>
              </a:solidFill>
            </a:ln>
          </p:spPr>
        </p:sp>
        <p:sp>
          <p:nvSpPr>
            <p:cNvPr id="23" name="Polygon 23"/>
            <p:cNvSpPr/>
            <p:nvPr/>
          </p:nvSpPr>
          <p:spPr>
            <a:xfrm>
              <a:off x="2362200" y="3381375"/>
              <a:ext cx="419100" cy="190500"/>
            </a:xfrm>
            <a:custGeom>
              <a:avLst/>
              <a:gdLst/>
              <a:ahLst/>
              <a:cxnLst/>
              <a:rect l="l" t="t" r="r" b="b"/>
              <a:pathLst>
                <a:path w="419100" h="190500">
                  <a:moveTo>
                    <a:pt x="209550" y="0"/>
                  </a:moveTo>
                  <a:lnTo>
                    <a:pt x="419100" y="95250"/>
                  </a:lnTo>
                  <a:lnTo>
                    <a:pt x="209550" y="190500"/>
                  </a:lnTo>
                  <a:lnTo>
                    <a:pt x="0" y="95250"/>
                  </a:lnTo>
                  <a:close/>
                </a:path>
              </a:pathLst>
            </a:custGeom>
            <a:solidFill>
              <a:srgbClr val="DBE6DF"/>
            </a:solidFill>
            <a:ln w="7620">
              <a:solidFill>
                <a:srgbClr val="437870"/>
              </a:solidFill>
            </a:ln>
          </p:spPr>
        </p:sp>
        <p:sp>
          <p:nvSpPr>
            <p:cNvPr id="24" name="Polygon 24"/>
            <p:cNvSpPr/>
            <p:nvPr/>
          </p:nvSpPr>
          <p:spPr>
            <a:xfrm>
              <a:off x="2571750" y="3476625"/>
              <a:ext cx="419100" cy="190500"/>
            </a:xfrm>
            <a:custGeom>
              <a:avLst/>
              <a:gdLst/>
              <a:ahLst/>
              <a:cxnLst/>
              <a:rect l="l" t="t" r="r" b="b"/>
              <a:pathLst>
                <a:path w="419100" h="190500">
                  <a:moveTo>
                    <a:pt x="209550" y="0"/>
                  </a:moveTo>
                  <a:lnTo>
                    <a:pt x="419100" y="95250"/>
                  </a:lnTo>
                  <a:lnTo>
                    <a:pt x="209550" y="190500"/>
                  </a:lnTo>
                  <a:lnTo>
                    <a:pt x="0" y="95250"/>
                  </a:lnTo>
                  <a:close/>
                </a:path>
              </a:pathLst>
            </a:custGeom>
            <a:solidFill>
              <a:srgbClr val="DBE6DF"/>
            </a:solidFill>
            <a:ln w="7620">
              <a:solidFill>
                <a:srgbClr val="437870"/>
              </a:solidFill>
            </a:ln>
          </p:spPr>
        </p:sp>
        <p:sp>
          <p:nvSpPr>
            <p:cNvPr id="25" name="Polygon 25"/>
            <p:cNvSpPr/>
            <p:nvPr/>
          </p:nvSpPr>
          <p:spPr>
            <a:xfrm>
              <a:off x="2781300" y="3571875"/>
              <a:ext cx="419100" cy="190500"/>
            </a:xfrm>
            <a:custGeom>
              <a:avLst/>
              <a:gdLst/>
              <a:ahLst/>
              <a:cxnLst/>
              <a:rect l="l" t="t" r="r" b="b"/>
              <a:pathLst>
                <a:path w="419100" h="190500">
                  <a:moveTo>
                    <a:pt x="209550" y="0"/>
                  </a:moveTo>
                  <a:lnTo>
                    <a:pt x="419100" y="95250"/>
                  </a:lnTo>
                  <a:lnTo>
                    <a:pt x="209550" y="190500"/>
                  </a:lnTo>
                  <a:lnTo>
                    <a:pt x="0" y="95250"/>
                  </a:lnTo>
                  <a:close/>
                </a:path>
              </a:pathLst>
            </a:custGeom>
            <a:solidFill>
              <a:srgbClr val="DBE6DF"/>
            </a:solidFill>
            <a:ln w="7620">
              <a:solidFill>
                <a:srgbClr val="437870"/>
              </a:solidFill>
            </a:ln>
          </p:spPr>
        </p:sp>
        <p:sp>
          <p:nvSpPr>
            <p:cNvPr id="26" name="Polygon 26"/>
            <p:cNvSpPr/>
            <p:nvPr/>
          </p:nvSpPr>
          <p:spPr>
            <a:xfrm>
              <a:off x="2990850" y="3667125"/>
              <a:ext cx="419100" cy="190500"/>
            </a:xfrm>
            <a:custGeom>
              <a:avLst/>
              <a:gdLst/>
              <a:ahLst/>
              <a:cxnLst/>
              <a:rect l="l" t="t" r="r" b="b"/>
              <a:pathLst>
                <a:path w="419100" h="190500">
                  <a:moveTo>
                    <a:pt x="209550" y="0"/>
                  </a:moveTo>
                  <a:lnTo>
                    <a:pt x="419100" y="95250"/>
                  </a:lnTo>
                  <a:lnTo>
                    <a:pt x="209550" y="190500"/>
                  </a:lnTo>
                  <a:lnTo>
                    <a:pt x="0" y="95250"/>
                  </a:lnTo>
                  <a:close/>
                </a:path>
              </a:pathLst>
            </a:custGeom>
            <a:solidFill>
              <a:srgbClr val="DBE6DF"/>
            </a:solidFill>
            <a:ln w="7620">
              <a:solidFill>
                <a:srgbClr val="437870"/>
              </a:solidFill>
            </a:ln>
          </p:spPr>
        </p:sp>
        <p:sp>
          <p:nvSpPr>
            <p:cNvPr id="27" name="Polygon 27"/>
            <p:cNvSpPr/>
            <p:nvPr/>
          </p:nvSpPr>
          <p:spPr>
            <a:xfrm>
              <a:off x="3200400" y="3762375"/>
              <a:ext cx="419100" cy="190500"/>
            </a:xfrm>
            <a:custGeom>
              <a:avLst/>
              <a:gdLst/>
              <a:ahLst/>
              <a:cxnLst/>
              <a:rect l="l" t="t" r="r" b="b"/>
              <a:pathLst>
                <a:path w="419100" h="190500">
                  <a:moveTo>
                    <a:pt x="209550" y="0"/>
                  </a:moveTo>
                  <a:lnTo>
                    <a:pt x="419100" y="95250"/>
                  </a:lnTo>
                  <a:lnTo>
                    <a:pt x="209550" y="190500"/>
                  </a:lnTo>
                  <a:lnTo>
                    <a:pt x="0" y="95250"/>
                  </a:lnTo>
                  <a:close/>
                </a:path>
              </a:pathLst>
            </a:custGeom>
            <a:solidFill>
              <a:srgbClr val="DBE6DF"/>
            </a:solidFill>
            <a:ln w="7620">
              <a:solidFill>
                <a:srgbClr val="437870"/>
              </a:solidFill>
            </a:ln>
          </p:spPr>
        </p:sp>
        <p:sp>
          <p:nvSpPr>
            <p:cNvPr id="28" name="Polygon 28"/>
            <p:cNvSpPr/>
            <p:nvPr/>
          </p:nvSpPr>
          <p:spPr>
            <a:xfrm>
              <a:off x="3409950" y="3857625"/>
              <a:ext cx="419100" cy="190500"/>
            </a:xfrm>
            <a:custGeom>
              <a:avLst/>
              <a:gdLst/>
              <a:ahLst/>
              <a:cxnLst/>
              <a:rect l="l" t="t" r="r" b="b"/>
              <a:pathLst>
                <a:path w="419100" h="190500">
                  <a:moveTo>
                    <a:pt x="209550" y="0"/>
                  </a:moveTo>
                  <a:lnTo>
                    <a:pt x="419100" y="95250"/>
                  </a:lnTo>
                  <a:lnTo>
                    <a:pt x="209550" y="190500"/>
                  </a:lnTo>
                  <a:lnTo>
                    <a:pt x="0" y="95250"/>
                  </a:lnTo>
                  <a:close/>
                </a:path>
              </a:pathLst>
            </a:custGeom>
            <a:solidFill>
              <a:srgbClr val="DBE6DF"/>
            </a:solidFill>
            <a:ln w="7620">
              <a:solidFill>
                <a:srgbClr val="437870"/>
              </a:solidFill>
            </a:ln>
          </p:spPr>
        </p:sp>
        <p:sp>
          <p:nvSpPr>
            <p:cNvPr id="29" name="Polygon 29"/>
            <p:cNvSpPr/>
            <p:nvPr/>
          </p:nvSpPr>
          <p:spPr>
            <a:xfrm>
              <a:off x="3619500" y="3952875"/>
              <a:ext cx="419100" cy="190500"/>
            </a:xfrm>
            <a:custGeom>
              <a:avLst/>
              <a:gdLst/>
              <a:ahLst/>
              <a:cxnLst/>
              <a:rect l="l" t="t" r="r" b="b"/>
              <a:pathLst>
                <a:path w="419100" h="190500">
                  <a:moveTo>
                    <a:pt x="209550" y="0"/>
                  </a:moveTo>
                  <a:lnTo>
                    <a:pt x="419100" y="95250"/>
                  </a:lnTo>
                  <a:lnTo>
                    <a:pt x="209550" y="190500"/>
                  </a:lnTo>
                  <a:lnTo>
                    <a:pt x="0" y="95250"/>
                  </a:lnTo>
                  <a:close/>
                </a:path>
              </a:pathLst>
            </a:custGeom>
            <a:solidFill>
              <a:srgbClr val="DBE6DF"/>
            </a:solidFill>
            <a:ln w="7620">
              <a:solidFill>
                <a:srgbClr val="437870"/>
              </a:solidFill>
            </a:ln>
          </p:spPr>
        </p:sp>
        <p:sp>
          <p:nvSpPr>
            <p:cNvPr id="30" name="Polygon 30"/>
            <p:cNvSpPr/>
            <p:nvPr/>
          </p:nvSpPr>
          <p:spPr>
            <a:xfrm>
              <a:off x="1943100" y="3381375"/>
              <a:ext cx="419100" cy="190500"/>
            </a:xfrm>
            <a:custGeom>
              <a:avLst/>
              <a:gdLst/>
              <a:ahLst/>
              <a:cxnLst/>
              <a:rect l="l" t="t" r="r" b="b"/>
              <a:pathLst>
                <a:path w="419100" h="190500">
                  <a:moveTo>
                    <a:pt x="209550" y="0"/>
                  </a:moveTo>
                  <a:lnTo>
                    <a:pt x="419100" y="95250"/>
                  </a:lnTo>
                  <a:lnTo>
                    <a:pt x="209550" y="190500"/>
                  </a:lnTo>
                  <a:lnTo>
                    <a:pt x="0" y="95250"/>
                  </a:lnTo>
                  <a:close/>
                </a:path>
              </a:pathLst>
            </a:custGeom>
            <a:solidFill>
              <a:srgbClr val="DBE6DF"/>
            </a:solidFill>
            <a:ln w="7620">
              <a:solidFill>
                <a:srgbClr val="437870"/>
              </a:solidFill>
            </a:ln>
          </p:spPr>
        </p:sp>
        <p:sp>
          <p:nvSpPr>
            <p:cNvPr id="31" name="Polygon 31"/>
            <p:cNvSpPr/>
            <p:nvPr/>
          </p:nvSpPr>
          <p:spPr>
            <a:xfrm>
              <a:off x="2152650" y="3476625"/>
              <a:ext cx="419100" cy="190500"/>
            </a:xfrm>
            <a:custGeom>
              <a:avLst/>
              <a:gdLst/>
              <a:ahLst/>
              <a:cxnLst/>
              <a:rect l="l" t="t" r="r" b="b"/>
              <a:pathLst>
                <a:path w="419100" h="190500">
                  <a:moveTo>
                    <a:pt x="209550" y="0"/>
                  </a:moveTo>
                  <a:lnTo>
                    <a:pt x="419100" y="95250"/>
                  </a:lnTo>
                  <a:lnTo>
                    <a:pt x="209550" y="190500"/>
                  </a:lnTo>
                  <a:lnTo>
                    <a:pt x="0" y="95250"/>
                  </a:lnTo>
                  <a:close/>
                </a:path>
              </a:pathLst>
            </a:custGeom>
            <a:solidFill>
              <a:srgbClr val="DBE6DF"/>
            </a:solidFill>
            <a:ln w="7620">
              <a:solidFill>
                <a:srgbClr val="437870"/>
              </a:solidFill>
            </a:ln>
          </p:spPr>
        </p:sp>
        <p:sp>
          <p:nvSpPr>
            <p:cNvPr id="32" name="Polygon 32"/>
            <p:cNvSpPr/>
            <p:nvPr/>
          </p:nvSpPr>
          <p:spPr>
            <a:xfrm>
              <a:off x="2362200" y="3571875"/>
              <a:ext cx="419100" cy="190500"/>
            </a:xfrm>
            <a:custGeom>
              <a:avLst/>
              <a:gdLst/>
              <a:ahLst/>
              <a:cxnLst/>
              <a:rect l="l" t="t" r="r" b="b"/>
              <a:pathLst>
                <a:path w="419100" h="190500">
                  <a:moveTo>
                    <a:pt x="209550" y="0"/>
                  </a:moveTo>
                  <a:lnTo>
                    <a:pt x="419100" y="95250"/>
                  </a:lnTo>
                  <a:lnTo>
                    <a:pt x="209550" y="190500"/>
                  </a:lnTo>
                  <a:lnTo>
                    <a:pt x="0" y="95250"/>
                  </a:lnTo>
                  <a:close/>
                </a:path>
              </a:pathLst>
            </a:custGeom>
            <a:solidFill>
              <a:srgbClr val="DBE6DF"/>
            </a:solidFill>
            <a:ln w="7620">
              <a:solidFill>
                <a:srgbClr val="437870"/>
              </a:solidFill>
            </a:ln>
          </p:spPr>
        </p:sp>
        <p:sp>
          <p:nvSpPr>
            <p:cNvPr id="33" name="Polygon 33"/>
            <p:cNvSpPr/>
            <p:nvPr/>
          </p:nvSpPr>
          <p:spPr>
            <a:xfrm>
              <a:off x="2571750" y="3667125"/>
              <a:ext cx="419100" cy="190500"/>
            </a:xfrm>
            <a:custGeom>
              <a:avLst/>
              <a:gdLst/>
              <a:ahLst/>
              <a:cxnLst/>
              <a:rect l="l" t="t" r="r" b="b"/>
              <a:pathLst>
                <a:path w="419100" h="190500">
                  <a:moveTo>
                    <a:pt x="209550" y="0"/>
                  </a:moveTo>
                  <a:lnTo>
                    <a:pt x="419100" y="95250"/>
                  </a:lnTo>
                  <a:lnTo>
                    <a:pt x="209550" y="190500"/>
                  </a:lnTo>
                  <a:lnTo>
                    <a:pt x="0" y="95250"/>
                  </a:lnTo>
                  <a:close/>
                </a:path>
              </a:pathLst>
            </a:custGeom>
            <a:solidFill>
              <a:srgbClr val="DBE6DF"/>
            </a:solidFill>
            <a:ln w="7620">
              <a:solidFill>
                <a:srgbClr val="437870"/>
              </a:solidFill>
            </a:ln>
          </p:spPr>
        </p:sp>
        <p:sp>
          <p:nvSpPr>
            <p:cNvPr id="34" name="Polygon 34"/>
            <p:cNvSpPr/>
            <p:nvPr/>
          </p:nvSpPr>
          <p:spPr>
            <a:xfrm>
              <a:off x="2781300" y="3762375"/>
              <a:ext cx="419100" cy="190500"/>
            </a:xfrm>
            <a:custGeom>
              <a:avLst/>
              <a:gdLst/>
              <a:ahLst/>
              <a:cxnLst/>
              <a:rect l="l" t="t" r="r" b="b"/>
              <a:pathLst>
                <a:path w="419100" h="190500">
                  <a:moveTo>
                    <a:pt x="209550" y="0"/>
                  </a:moveTo>
                  <a:lnTo>
                    <a:pt x="419100" y="95250"/>
                  </a:lnTo>
                  <a:lnTo>
                    <a:pt x="209550" y="190500"/>
                  </a:lnTo>
                  <a:lnTo>
                    <a:pt x="0" y="95250"/>
                  </a:lnTo>
                  <a:close/>
                </a:path>
              </a:pathLst>
            </a:custGeom>
            <a:solidFill>
              <a:srgbClr val="DBE6DF"/>
            </a:solidFill>
            <a:ln w="7620">
              <a:solidFill>
                <a:srgbClr val="437870"/>
              </a:solidFill>
            </a:ln>
          </p:spPr>
        </p:sp>
        <p:sp>
          <p:nvSpPr>
            <p:cNvPr id="35" name="Polygon 35"/>
            <p:cNvSpPr/>
            <p:nvPr/>
          </p:nvSpPr>
          <p:spPr>
            <a:xfrm>
              <a:off x="2990850" y="3857625"/>
              <a:ext cx="419100" cy="190500"/>
            </a:xfrm>
            <a:custGeom>
              <a:avLst/>
              <a:gdLst/>
              <a:ahLst/>
              <a:cxnLst/>
              <a:rect l="l" t="t" r="r" b="b"/>
              <a:pathLst>
                <a:path w="419100" h="190500">
                  <a:moveTo>
                    <a:pt x="209550" y="0"/>
                  </a:moveTo>
                  <a:lnTo>
                    <a:pt x="419100" y="95250"/>
                  </a:lnTo>
                  <a:lnTo>
                    <a:pt x="209550" y="190500"/>
                  </a:lnTo>
                  <a:lnTo>
                    <a:pt x="0" y="95250"/>
                  </a:lnTo>
                  <a:close/>
                </a:path>
              </a:pathLst>
            </a:custGeom>
            <a:solidFill>
              <a:srgbClr val="DBE6DF"/>
            </a:solidFill>
            <a:ln w="7620">
              <a:solidFill>
                <a:srgbClr val="437870"/>
              </a:solidFill>
            </a:ln>
          </p:spPr>
        </p:sp>
        <p:sp>
          <p:nvSpPr>
            <p:cNvPr id="36" name="Polygon 36"/>
            <p:cNvSpPr/>
            <p:nvPr/>
          </p:nvSpPr>
          <p:spPr>
            <a:xfrm>
              <a:off x="3200400" y="3952875"/>
              <a:ext cx="419100" cy="190500"/>
            </a:xfrm>
            <a:custGeom>
              <a:avLst/>
              <a:gdLst/>
              <a:ahLst/>
              <a:cxnLst/>
              <a:rect l="l" t="t" r="r" b="b"/>
              <a:pathLst>
                <a:path w="419100" h="190500">
                  <a:moveTo>
                    <a:pt x="209550" y="0"/>
                  </a:moveTo>
                  <a:lnTo>
                    <a:pt x="419100" y="95250"/>
                  </a:lnTo>
                  <a:lnTo>
                    <a:pt x="209550" y="190500"/>
                  </a:lnTo>
                  <a:lnTo>
                    <a:pt x="0" y="95250"/>
                  </a:lnTo>
                  <a:close/>
                </a:path>
              </a:pathLst>
            </a:custGeom>
            <a:solidFill>
              <a:srgbClr val="DBE6DF"/>
            </a:solidFill>
            <a:ln w="7620">
              <a:solidFill>
                <a:srgbClr val="437870"/>
              </a:solidFill>
            </a:ln>
          </p:spPr>
        </p:sp>
        <p:sp>
          <p:nvSpPr>
            <p:cNvPr id="37" name="Polygon 37"/>
            <p:cNvSpPr/>
            <p:nvPr/>
          </p:nvSpPr>
          <p:spPr>
            <a:xfrm>
              <a:off x="3409950" y="4048125"/>
              <a:ext cx="419100" cy="190500"/>
            </a:xfrm>
            <a:custGeom>
              <a:avLst/>
              <a:gdLst/>
              <a:ahLst/>
              <a:cxnLst/>
              <a:rect l="l" t="t" r="r" b="b"/>
              <a:pathLst>
                <a:path w="419100" h="190500">
                  <a:moveTo>
                    <a:pt x="209550" y="0"/>
                  </a:moveTo>
                  <a:lnTo>
                    <a:pt x="419100" y="95250"/>
                  </a:lnTo>
                  <a:lnTo>
                    <a:pt x="209550" y="190500"/>
                  </a:lnTo>
                  <a:lnTo>
                    <a:pt x="0" y="95250"/>
                  </a:lnTo>
                  <a:close/>
                </a:path>
              </a:pathLst>
            </a:custGeom>
            <a:solidFill>
              <a:srgbClr val="DBE6DF"/>
            </a:solidFill>
            <a:ln w="7620">
              <a:solidFill>
                <a:srgbClr val="437870"/>
              </a:solidFill>
            </a:ln>
          </p:spPr>
        </p:sp>
        <p:sp>
          <p:nvSpPr>
            <p:cNvPr id="38" name="Polygon 38"/>
            <p:cNvSpPr/>
            <p:nvPr/>
          </p:nvSpPr>
          <p:spPr>
            <a:xfrm>
              <a:off x="1733550" y="3476625"/>
              <a:ext cx="419100" cy="190500"/>
            </a:xfrm>
            <a:custGeom>
              <a:avLst/>
              <a:gdLst/>
              <a:ahLst/>
              <a:cxnLst/>
              <a:rect l="l" t="t" r="r" b="b"/>
              <a:pathLst>
                <a:path w="419100" h="190500">
                  <a:moveTo>
                    <a:pt x="209550" y="0"/>
                  </a:moveTo>
                  <a:lnTo>
                    <a:pt x="419100" y="95250"/>
                  </a:lnTo>
                  <a:lnTo>
                    <a:pt x="209550" y="190500"/>
                  </a:lnTo>
                  <a:lnTo>
                    <a:pt x="0" y="95250"/>
                  </a:lnTo>
                  <a:close/>
                </a:path>
              </a:pathLst>
            </a:custGeom>
            <a:solidFill>
              <a:srgbClr val="DBE6DF"/>
            </a:solidFill>
            <a:ln w="7620">
              <a:solidFill>
                <a:srgbClr val="437870"/>
              </a:solidFill>
            </a:ln>
          </p:spPr>
        </p:sp>
        <p:sp>
          <p:nvSpPr>
            <p:cNvPr id="39" name="Polygon 39"/>
            <p:cNvSpPr/>
            <p:nvPr/>
          </p:nvSpPr>
          <p:spPr>
            <a:xfrm>
              <a:off x="1943100" y="3571875"/>
              <a:ext cx="419100" cy="190500"/>
            </a:xfrm>
            <a:custGeom>
              <a:avLst/>
              <a:gdLst/>
              <a:ahLst/>
              <a:cxnLst/>
              <a:rect l="l" t="t" r="r" b="b"/>
              <a:pathLst>
                <a:path w="419100" h="190500">
                  <a:moveTo>
                    <a:pt x="209550" y="0"/>
                  </a:moveTo>
                  <a:lnTo>
                    <a:pt x="419100" y="95250"/>
                  </a:lnTo>
                  <a:lnTo>
                    <a:pt x="209550" y="190500"/>
                  </a:lnTo>
                  <a:lnTo>
                    <a:pt x="0" y="95250"/>
                  </a:lnTo>
                  <a:close/>
                </a:path>
              </a:pathLst>
            </a:custGeom>
            <a:solidFill>
              <a:srgbClr val="DBE6DF"/>
            </a:solidFill>
            <a:ln w="7620">
              <a:solidFill>
                <a:srgbClr val="437870"/>
              </a:solidFill>
            </a:ln>
          </p:spPr>
        </p:sp>
        <p:sp>
          <p:nvSpPr>
            <p:cNvPr id="40" name="Polygon 40"/>
            <p:cNvSpPr/>
            <p:nvPr/>
          </p:nvSpPr>
          <p:spPr>
            <a:xfrm>
              <a:off x="2152650" y="3667125"/>
              <a:ext cx="419100" cy="190500"/>
            </a:xfrm>
            <a:custGeom>
              <a:avLst/>
              <a:gdLst/>
              <a:ahLst/>
              <a:cxnLst/>
              <a:rect l="l" t="t" r="r" b="b"/>
              <a:pathLst>
                <a:path w="419100" h="190500">
                  <a:moveTo>
                    <a:pt x="209550" y="0"/>
                  </a:moveTo>
                  <a:lnTo>
                    <a:pt x="419100" y="95250"/>
                  </a:lnTo>
                  <a:lnTo>
                    <a:pt x="209550" y="190500"/>
                  </a:lnTo>
                  <a:lnTo>
                    <a:pt x="0" y="95250"/>
                  </a:lnTo>
                  <a:close/>
                </a:path>
              </a:pathLst>
            </a:custGeom>
            <a:solidFill>
              <a:srgbClr val="DBE6DF"/>
            </a:solidFill>
            <a:ln w="7620">
              <a:solidFill>
                <a:srgbClr val="437870"/>
              </a:solidFill>
            </a:ln>
          </p:spPr>
        </p:sp>
        <p:sp>
          <p:nvSpPr>
            <p:cNvPr id="41" name="Polygon 41"/>
            <p:cNvSpPr/>
            <p:nvPr/>
          </p:nvSpPr>
          <p:spPr>
            <a:xfrm>
              <a:off x="2362200" y="3762375"/>
              <a:ext cx="419100" cy="190500"/>
            </a:xfrm>
            <a:custGeom>
              <a:avLst/>
              <a:gdLst/>
              <a:ahLst/>
              <a:cxnLst/>
              <a:rect l="l" t="t" r="r" b="b"/>
              <a:pathLst>
                <a:path w="419100" h="190500">
                  <a:moveTo>
                    <a:pt x="209550" y="0"/>
                  </a:moveTo>
                  <a:lnTo>
                    <a:pt x="419100" y="95250"/>
                  </a:lnTo>
                  <a:lnTo>
                    <a:pt x="209550" y="190500"/>
                  </a:lnTo>
                  <a:lnTo>
                    <a:pt x="0" y="95250"/>
                  </a:lnTo>
                  <a:close/>
                </a:path>
              </a:pathLst>
            </a:custGeom>
            <a:solidFill>
              <a:srgbClr val="DBE6DF"/>
            </a:solidFill>
            <a:ln w="7620">
              <a:solidFill>
                <a:srgbClr val="437870"/>
              </a:solidFill>
            </a:ln>
          </p:spPr>
        </p:sp>
        <p:sp>
          <p:nvSpPr>
            <p:cNvPr id="42" name="Polygon 42"/>
            <p:cNvSpPr/>
            <p:nvPr/>
          </p:nvSpPr>
          <p:spPr>
            <a:xfrm>
              <a:off x="2571750" y="3857625"/>
              <a:ext cx="419100" cy="190500"/>
            </a:xfrm>
            <a:custGeom>
              <a:avLst/>
              <a:gdLst/>
              <a:ahLst/>
              <a:cxnLst/>
              <a:rect l="l" t="t" r="r" b="b"/>
              <a:pathLst>
                <a:path w="419100" h="190500">
                  <a:moveTo>
                    <a:pt x="209550" y="0"/>
                  </a:moveTo>
                  <a:lnTo>
                    <a:pt x="419100" y="95250"/>
                  </a:lnTo>
                  <a:lnTo>
                    <a:pt x="209550" y="190500"/>
                  </a:lnTo>
                  <a:lnTo>
                    <a:pt x="0" y="95250"/>
                  </a:lnTo>
                  <a:close/>
                </a:path>
              </a:pathLst>
            </a:custGeom>
            <a:solidFill>
              <a:srgbClr val="DBE6DF"/>
            </a:solidFill>
            <a:ln w="7620">
              <a:solidFill>
                <a:srgbClr val="437870"/>
              </a:solidFill>
            </a:ln>
          </p:spPr>
        </p:sp>
        <p:sp>
          <p:nvSpPr>
            <p:cNvPr id="43" name="Polygon 43"/>
            <p:cNvSpPr/>
            <p:nvPr/>
          </p:nvSpPr>
          <p:spPr>
            <a:xfrm>
              <a:off x="2781300" y="3952875"/>
              <a:ext cx="419100" cy="190500"/>
            </a:xfrm>
            <a:custGeom>
              <a:avLst/>
              <a:gdLst/>
              <a:ahLst/>
              <a:cxnLst/>
              <a:rect l="l" t="t" r="r" b="b"/>
              <a:pathLst>
                <a:path w="419100" h="190500">
                  <a:moveTo>
                    <a:pt x="209550" y="0"/>
                  </a:moveTo>
                  <a:lnTo>
                    <a:pt x="419100" y="95250"/>
                  </a:lnTo>
                  <a:lnTo>
                    <a:pt x="209550" y="190500"/>
                  </a:lnTo>
                  <a:lnTo>
                    <a:pt x="0" y="95250"/>
                  </a:lnTo>
                  <a:close/>
                </a:path>
              </a:pathLst>
            </a:custGeom>
            <a:solidFill>
              <a:srgbClr val="DBE6DF"/>
            </a:solidFill>
            <a:ln w="7620">
              <a:solidFill>
                <a:srgbClr val="437870"/>
              </a:solidFill>
            </a:ln>
          </p:spPr>
        </p:sp>
        <p:sp>
          <p:nvSpPr>
            <p:cNvPr id="44" name="Polygon 44"/>
            <p:cNvSpPr/>
            <p:nvPr/>
          </p:nvSpPr>
          <p:spPr>
            <a:xfrm>
              <a:off x="2990850" y="4048125"/>
              <a:ext cx="419100" cy="190500"/>
            </a:xfrm>
            <a:custGeom>
              <a:avLst/>
              <a:gdLst/>
              <a:ahLst/>
              <a:cxnLst/>
              <a:rect l="l" t="t" r="r" b="b"/>
              <a:pathLst>
                <a:path w="419100" h="190500">
                  <a:moveTo>
                    <a:pt x="209550" y="0"/>
                  </a:moveTo>
                  <a:lnTo>
                    <a:pt x="419100" y="95250"/>
                  </a:lnTo>
                  <a:lnTo>
                    <a:pt x="209550" y="190500"/>
                  </a:lnTo>
                  <a:lnTo>
                    <a:pt x="0" y="95250"/>
                  </a:lnTo>
                  <a:close/>
                </a:path>
              </a:pathLst>
            </a:custGeom>
            <a:solidFill>
              <a:srgbClr val="DBE6DF"/>
            </a:solidFill>
            <a:ln w="7620">
              <a:solidFill>
                <a:srgbClr val="437870"/>
              </a:solidFill>
            </a:ln>
          </p:spPr>
        </p:sp>
        <p:sp>
          <p:nvSpPr>
            <p:cNvPr id="45" name="Polygon 45"/>
            <p:cNvSpPr/>
            <p:nvPr/>
          </p:nvSpPr>
          <p:spPr>
            <a:xfrm>
              <a:off x="3200400" y="4143375"/>
              <a:ext cx="419100" cy="190500"/>
            </a:xfrm>
            <a:custGeom>
              <a:avLst/>
              <a:gdLst/>
              <a:ahLst/>
              <a:cxnLst/>
              <a:rect l="l" t="t" r="r" b="b"/>
              <a:pathLst>
                <a:path w="419100" h="190500">
                  <a:moveTo>
                    <a:pt x="209550" y="0"/>
                  </a:moveTo>
                  <a:lnTo>
                    <a:pt x="419100" y="95250"/>
                  </a:lnTo>
                  <a:lnTo>
                    <a:pt x="209550" y="190500"/>
                  </a:lnTo>
                  <a:lnTo>
                    <a:pt x="0" y="95250"/>
                  </a:lnTo>
                  <a:close/>
                </a:path>
              </a:pathLst>
            </a:custGeom>
            <a:solidFill>
              <a:srgbClr val="DBE6DF"/>
            </a:solidFill>
            <a:ln w="7620">
              <a:solidFill>
                <a:srgbClr val="437870"/>
              </a:solidFill>
            </a:ln>
          </p:spPr>
        </p:sp>
        <p:sp>
          <p:nvSpPr>
            <p:cNvPr id="46" name="Polygon 46"/>
            <p:cNvSpPr/>
            <p:nvPr/>
          </p:nvSpPr>
          <p:spPr>
            <a:xfrm>
              <a:off x="1524000" y="3571875"/>
              <a:ext cx="419100" cy="190500"/>
            </a:xfrm>
            <a:custGeom>
              <a:avLst/>
              <a:gdLst/>
              <a:ahLst/>
              <a:cxnLst/>
              <a:rect l="l" t="t" r="r" b="b"/>
              <a:pathLst>
                <a:path w="419100" h="190500">
                  <a:moveTo>
                    <a:pt x="209550" y="0"/>
                  </a:moveTo>
                  <a:lnTo>
                    <a:pt x="419100" y="95250"/>
                  </a:lnTo>
                  <a:lnTo>
                    <a:pt x="209550" y="190500"/>
                  </a:lnTo>
                  <a:lnTo>
                    <a:pt x="0" y="95250"/>
                  </a:lnTo>
                  <a:close/>
                </a:path>
              </a:pathLst>
            </a:custGeom>
            <a:solidFill>
              <a:srgbClr val="DBE6DF"/>
            </a:solidFill>
            <a:ln w="7620">
              <a:solidFill>
                <a:srgbClr val="437870"/>
              </a:solidFill>
            </a:ln>
          </p:spPr>
        </p:sp>
        <p:sp>
          <p:nvSpPr>
            <p:cNvPr id="47" name="Polygon 47"/>
            <p:cNvSpPr/>
            <p:nvPr/>
          </p:nvSpPr>
          <p:spPr>
            <a:xfrm>
              <a:off x="1733550" y="3667125"/>
              <a:ext cx="419100" cy="190500"/>
            </a:xfrm>
            <a:custGeom>
              <a:avLst/>
              <a:gdLst/>
              <a:ahLst/>
              <a:cxnLst/>
              <a:rect l="l" t="t" r="r" b="b"/>
              <a:pathLst>
                <a:path w="419100" h="190500">
                  <a:moveTo>
                    <a:pt x="209550" y="0"/>
                  </a:moveTo>
                  <a:lnTo>
                    <a:pt x="419100" y="95250"/>
                  </a:lnTo>
                  <a:lnTo>
                    <a:pt x="209550" y="190500"/>
                  </a:lnTo>
                  <a:lnTo>
                    <a:pt x="0" y="95250"/>
                  </a:lnTo>
                  <a:close/>
                </a:path>
              </a:pathLst>
            </a:custGeom>
            <a:solidFill>
              <a:srgbClr val="DBE6DF"/>
            </a:solidFill>
            <a:ln w="7620">
              <a:solidFill>
                <a:srgbClr val="437870"/>
              </a:solidFill>
            </a:ln>
          </p:spPr>
        </p:sp>
        <p:sp>
          <p:nvSpPr>
            <p:cNvPr id="48" name="Polygon 48"/>
            <p:cNvSpPr/>
            <p:nvPr/>
          </p:nvSpPr>
          <p:spPr>
            <a:xfrm>
              <a:off x="1943100" y="3762375"/>
              <a:ext cx="419100" cy="190500"/>
            </a:xfrm>
            <a:custGeom>
              <a:avLst/>
              <a:gdLst/>
              <a:ahLst/>
              <a:cxnLst/>
              <a:rect l="l" t="t" r="r" b="b"/>
              <a:pathLst>
                <a:path w="419100" h="190500">
                  <a:moveTo>
                    <a:pt x="209550" y="0"/>
                  </a:moveTo>
                  <a:lnTo>
                    <a:pt x="419100" y="95250"/>
                  </a:lnTo>
                  <a:lnTo>
                    <a:pt x="209550" y="190500"/>
                  </a:lnTo>
                  <a:lnTo>
                    <a:pt x="0" y="95250"/>
                  </a:lnTo>
                  <a:close/>
                </a:path>
              </a:pathLst>
            </a:custGeom>
            <a:solidFill>
              <a:srgbClr val="DBE6DF"/>
            </a:solidFill>
            <a:ln w="7620">
              <a:solidFill>
                <a:srgbClr val="437870"/>
              </a:solidFill>
            </a:ln>
          </p:spPr>
        </p:sp>
        <p:sp>
          <p:nvSpPr>
            <p:cNvPr id="49" name="Polygon 49"/>
            <p:cNvSpPr/>
            <p:nvPr/>
          </p:nvSpPr>
          <p:spPr>
            <a:xfrm>
              <a:off x="2152650" y="3857625"/>
              <a:ext cx="419100" cy="190500"/>
            </a:xfrm>
            <a:custGeom>
              <a:avLst/>
              <a:gdLst/>
              <a:ahLst/>
              <a:cxnLst/>
              <a:rect l="l" t="t" r="r" b="b"/>
              <a:pathLst>
                <a:path w="419100" h="190500">
                  <a:moveTo>
                    <a:pt x="209550" y="0"/>
                  </a:moveTo>
                  <a:lnTo>
                    <a:pt x="419100" y="95250"/>
                  </a:lnTo>
                  <a:lnTo>
                    <a:pt x="209550" y="190500"/>
                  </a:lnTo>
                  <a:lnTo>
                    <a:pt x="0" y="95250"/>
                  </a:lnTo>
                  <a:close/>
                </a:path>
              </a:pathLst>
            </a:custGeom>
            <a:solidFill>
              <a:srgbClr val="DBE6DF"/>
            </a:solidFill>
            <a:ln w="7620">
              <a:solidFill>
                <a:srgbClr val="437870"/>
              </a:solidFill>
            </a:ln>
          </p:spPr>
        </p:sp>
        <p:sp>
          <p:nvSpPr>
            <p:cNvPr id="50" name="Polygon 50"/>
            <p:cNvSpPr/>
            <p:nvPr/>
          </p:nvSpPr>
          <p:spPr>
            <a:xfrm>
              <a:off x="2362200" y="3952875"/>
              <a:ext cx="419100" cy="190500"/>
            </a:xfrm>
            <a:custGeom>
              <a:avLst/>
              <a:gdLst/>
              <a:ahLst/>
              <a:cxnLst/>
              <a:rect l="l" t="t" r="r" b="b"/>
              <a:pathLst>
                <a:path w="419100" h="190500">
                  <a:moveTo>
                    <a:pt x="209550" y="0"/>
                  </a:moveTo>
                  <a:lnTo>
                    <a:pt x="419100" y="95250"/>
                  </a:lnTo>
                  <a:lnTo>
                    <a:pt x="209550" y="190500"/>
                  </a:lnTo>
                  <a:lnTo>
                    <a:pt x="0" y="95250"/>
                  </a:lnTo>
                  <a:close/>
                </a:path>
              </a:pathLst>
            </a:custGeom>
            <a:solidFill>
              <a:srgbClr val="DBE6DF"/>
            </a:solidFill>
            <a:ln w="7620">
              <a:solidFill>
                <a:srgbClr val="437870"/>
              </a:solidFill>
            </a:ln>
          </p:spPr>
        </p:sp>
        <p:sp>
          <p:nvSpPr>
            <p:cNvPr id="51" name="Polygon 51"/>
            <p:cNvSpPr/>
            <p:nvPr/>
          </p:nvSpPr>
          <p:spPr>
            <a:xfrm>
              <a:off x="2571750" y="4048125"/>
              <a:ext cx="419100" cy="190500"/>
            </a:xfrm>
            <a:custGeom>
              <a:avLst/>
              <a:gdLst/>
              <a:ahLst/>
              <a:cxnLst/>
              <a:rect l="l" t="t" r="r" b="b"/>
              <a:pathLst>
                <a:path w="419100" h="190500">
                  <a:moveTo>
                    <a:pt x="209550" y="0"/>
                  </a:moveTo>
                  <a:lnTo>
                    <a:pt x="419100" y="95250"/>
                  </a:lnTo>
                  <a:lnTo>
                    <a:pt x="209550" y="190500"/>
                  </a:lnTo>
                  <a:lnTo>
                    <a:pt x="0" y="95250"/>
                  </a:lnTo>
                  <a:close/>
                </a:path>
              </a:pathLst>
            </a:custGeom>
            <a:solidFill>
              <a:srgbClr val="DBE6DF"/>
            </a:solidFill>
            <a:ln w="7620">
              <a:solidFill>
                <a:srgbClr val="437870"/>
              </a:solidFill>
            </a:ln>
          </p:spPr>
        </p:sp>
        <p:sp>
          <p:nvSpPr>
            <p:cNvPr id="52" name="Polygon 52"/>
            <p:cNvSpPr/>
            <p:nvPr/>
          </p:nvSpPr>
          <p:spPr>
            <a:xfrm>
              <a:off x="2781300" y="4143375"/>
              <a:ext cx="419100" cy="190500"/>
            </a:xfrm>
            <a:custGeom>
              <a:avLst/>
              <a:gdLst/>
              <a:ahLst/>
              <a:cxnLst/>
              <a:rect l="l" t="t" r="r" b="b"/>
              <a:pathLst>
                <a:path w="419100" h="190500">
                  <a:moveTo>
                    <a:pt x="209550" y="0"/>
                  </a:moveTo>
                  <a:lnTo>
                    <a:pt x="419100" y="95250"/>
                  </a:lnTo>
                  <a:lnTo>
                    <a:pt x="209550" y="190500"/>
                  </a:lnTo>
                  <a:lnTo>
                    <a:pt x="0" y="95250"/>
                  </a:lnTo>
                  <a:close/>
                </a:path>
              </a:pathLst>
            </a:custGeom>
            <a:solidFill>
              <a:srgbClr val="DBE6DF"/>
            </a:solidFill>
            <a:ln w="7620">
              <a:solidFill>
                <a:srgbClr val="437870"/>
              </a:solidFill>
            </a:ln>
          </p:spPr>
        </p:sp>
        <p:sp>
          <p:nvSpPr>
            <p:cNvPr id="53" name="Polygon 53"/>
            <p:cNvSpPr/>
            <p:nvPr/>
          </p:nvSpPr>
          <p:spPr>
            <a:xfrm>
              <a:off x="2990850" y="4238625"/>
              <a:ext cx="419100" cy="190500"/>
            </a:xfrm>
            <a:custGeom>
              <a:avLst/>
              <a:gdLst/>
              <a:ahLst/>
              <a:cxnLst/>
              <a:rect l="l" t="t" r="r" b="b"/>
              <a:pathLst>
                <a:path w="419100" h="190500">
                  <a:moveTo>
                    <a:pt x="209550" y="0"/>
                  </a:moveTo>
                  <a:lnTo>
                    <a:pt x="419100" y="95250"/>
                  </a:lnTo>
                  <a:lnTo>
                    <a:pt x="209550" y="190500"/>
                  </a:lnTo>
                  <a:lnTo>
                    <a:pt x="0" y="95250"/>
                  </a:lnTo>
                  <a:close/>
                </a:path>
              </a:pathLst>
            </a:custGeom>
            <a:solidFill>
              <a:srgbClr val="DBE6DF"/>
            </a:solidFill>
            <a:ln w="7620">
              <a:solidFill>
                <a:srgbClr val="437870"/>
              </a:solidFill>
            </a:ln>
          </p:spPr>
        </p:sp>
        <p:sp>
          <p:nvSpPr>
            <p:cNvPr id="54" name="Polygon 54"/>
            <p:cNvSpPr/>
            <p:nvPr/>
          </p:nvSpPr>
          <p:spPr>
            <a:xfrm>
              <a:off x="1314450" y="3667125"/>
              <a:ext cx="419100" cy="190500"/>
            </a:xfrm>
            <a:custGeom>
              <a:avLst/>
              <a:gdLst/>
              <a:ahLst/>
              <a:cxnLst/>
              <a:rect l="l" t="t" r="r" b="b"/>
              <a:pathLst>
                <a:path w="419100" h="190500">
                  <a:moveTo>
                    <a:pt x="209550" y="0"/>
                  </a:moveTo>
                  <a:lnTo>
                    <a:pt x="419100" y="95250"/>
                  </a:lnTo>
                  <a:lnTo>
                    <a:pt x="209550" y="190500"/>
                  </a:lnTo>
                  <a:lnTo>
                    <a:pt x="0" y="95250"/>
                  </a:lnTo>
                  <a:close/>
                </a:path>
              </a:pathLst>
            </a:custGeom>
            <a:solidFill>
              <a:srgbClr val="DBE6DF"/>
            </a:solidFill>
            <a:ln w="7620">
              <a:solidFill>
                <a:srgbClr val="437870"/>
              </a:solidFill>
            </a:ln>
          </p:spPr>
        </p:sp>
        <p:sp>
          <p:nvSpPr>
            <p:cNvPr id="55" name="Polygon 55"/>
            <p:cNvSpPr/>
            <p:nvPr/>
          </p:nvSpPr>
          <p:spPr>
            <a:xfrm>
              <a:off x="1524000" y="3762375"/>
              <a:ext cx="419100" cy="190500"/>
            </a:xfrm>
            <a:custGeom>
              <a:avLst/>
              <a:gdLst/>
              <a:ahLst/>
              <a:cxnLst/>
              <a:rect l="l" t="t" r="r" b="b"/>
              <a:pathLst>
                <a:path w="419100" h="190500">
                  <a:moveTo>
                    <a:pt x="209550" y="0"/>
                  </a:moveTo>
                  <a:lnTo>
                    <a:pt x="419100" y="95250"/>
                  </a:lnTo>
                  <a:lnTo>
                    <a:pt x="209550" y="190500"/>
                  </a:lnTo>
                  <a:lnTo>
                    <a:pt x="0" y="95250"/>
                  </a:lnTo>
                  <a:close/>
                </a:path>
              </a:pathLst>
            </a:custGeom>
            <a:solidFill>
              <a:srgbClr val="DBE6DF"/>
            </a:solidFill>
            <a:ln w="7620">
              <a:solidFill>
                <a:srgbClr val="437870"/>
              </a:solidFill>
            </a:ln>
          </p:spPr>
        </p:sp>
        <p:sp>
          <p:nvSpPr>
            <p:cNvPr id="56" name="Polygon 56"/>
            <p:cNvSpPr/>
            <p:nvPr/>
          </p:nvSpPr>
          <p:spPr>
            <a:xfrm>
              <a:off x="1733550" y="3857625"/>
              <a:ext cx="419100" cy="190500"/>
            </a:xfrm>
            <a:custGeom>
              <a:avLst/>
              <a:gdLst/>
              <a:ahLst/>
              <a:cxnLst/>
              <a:rect l="l" t="t" r="r" b="b"/>
              <a:pathLst>
                <a:path w="419100" h="190500">
                  <a:moveTo>
                    <a:pt x="209550" y="0"/>
                  </a:moveTo>
                  <a:lnTo>
                    <a:pt x="419100" y="95250"/>
                  </a:lnTo>
                  <a:lnTo>
                    <a:pt x="209550" y="190500"/>
                  </a:lnTo>
                  <a:lnTo>
                    <a:pt x="0" y="95250"/>
                  </a:lnTo>
                  <a:close/>
                </a:path>
              </a:pathLst>
            </a:custGeom>
            <a:solidFill>
              <a:srgbClr val="DBE6DF"/>
            </a:solidFill>
            <a:ln w="7620">
              <a:solidFill>
                <a:srgbClr val="437870"/>
              </a:solidFill>
            </a:ln>
          </p:spPr>
        </p:sp>
        <p:sp>
          <p:nvSpPr>
            <p:cNvPr id="57" name="Polygon 57"/>
            <p:cNvSpPr/>
            <p:nvPr/>
          </p:nvSpPr>
          <p:spPr>
            <a:xfrm>
              <a:off x="1943100" y="3952875"/>
              <a:ext cx="419100" cy="190500"/>
            </a:xfrm>
            <a:custGeom>
              <a:avLst/>
              <a:gdLst/>
              <a:ahLst/>
              <a:cxnLst/>
              <a:rect l="l" t="t" r="r" b="b"/>
              <a:pathLst>
                <a:path w="419100" h="190500">
                  <a:moveTo>
                    <a:pt x="209550" y="0"/>
                  </a:moveTo>
                  <a:lnTo>
                    <a:pt x="419100" y="95250"/>
                  </a:lnTo>
                  <a:lnTo>
                    <a:pt x="209550" y="190500"/>
                  </a:lnTo>
                  <a:lnTo>
                    <a:pt x="0" y="95250"/>
                  </a:lnTo>
                  <a:close/>
                </a:path>
              </a:pathLst>
            </a:custGeom>
            <a:solidFill>
              <a:srgbClr val="DBE6DF"/>
            </a:solidFill>
            <a:ln w="7620">
              <a:solidFill>
                <a:srgbClr val="437870"/>
              </a:solidFill>
            </a:ln>
          </p:spPr>
        </p:sp>
        <p:sp>
          <p:nvSpPr>
            <p:cNvPr id="58" name="Polygon 58"/>
            <p:cNvSpPr/>
            <p:nvPr/>
          </p:nvSpPr>
          <p:spPr>
            <a:xfrm>
              <a:off x="2152650" y="4048125"/>
              <a:ext cx="419100" cy="190500"/>
            </a:xfrm>
            <a:custGeom>
              <a:avLst/>
              <a:gdLst/>
              <a:ahLst/>
              <a:cxnLst/>
              <a:rect l="l" t="t" r="r" b="b"/>
              <a:pathLst>
                <a:path w="419100" h="190500">
                  <a:moveTo>
                    <a:pt x="209550" y="0"/>
                  </a:moveTo>
                  <a:lnTo>
                    <a:pt x="419100" y="95250"/>
                  </a:lnTo>
                  <a:lnTo>
                    <a:pt x="209550" y="190500"/>
                  </a:lnTo>
                  <a:lnTo>
                    <a:pt x="0" y="95250"/>
                  </a:lnTo>
                  <a:close/>
                </a:path>
              </a:pathLst>
            </a:custGeom>
            <a:solidFill>
              <a:srgbClr val="DBE6DF"/>
            </a:solidFill>
            <a:ln w="7620">
              <a:solidFill>
                <a:srgbClr val="437870"/>
              </a:solidFill>
            </a:ln>
          </p:spPr>
        </p:sp>
        <p:sp>
          <p:nvSpPr>
            <p:cNvPr id="59" name="Polygon 59"/>
            <p:cNvSpPr/>
            <p:nvPr/>
          </p:nvSpPr>
          <p:spPr>
            <a:xfrm>
              <a:off x="2362200" y="4143375"/>
              <a:ext cx="419100" cy="190500"/>
            </a:xfrm>
            <a:custGeom>
              <a:avLst/>
              <a:gdLst/>
              <a:ahLst/>
              <a:cxnLst/>
              <a:rect l="l" t="t" r="r" b="b"/>
              <a:pathLst>
                <a:path w="419100" h="190500">
                  <a:moveTo>
                    <a:pt x="209550" y="0"/>
                  </a:moveTo>
                  <a:lnTo>
                    <a:pt x="419100" y="95250"/>
                  </a:lnTo>
                  <a:lnTo>
                    <a:pt x="209550" y="190500"/>
                  </a:lnTo>
                  <a:lnTo>
                    <a:pt x="0" y="95250"/>
                  </a:lnTo>
                  <a:close/>
                </a:path>
              </a:pathLst>
            </a:custGeom>
            <a:solidFill>
              <a:srgbClr val="DBE6DF"/>
            </a:solidFill>
            <a:ln w="7620">
              <a:solidFill>
                <a:srgbClr val="437870"/>
              </a:solidFill>
            </a:ln>
          </p:spPr>
        </p:sp>
        <p:sp>
          <p:nvSpPr>
            <p:cNvPr id="60" name="Polygon 60"/>
            <p:cNvSpPr/>
            <p:nvPr/>
          </p:nvSpPr>
          <p:spPr>
            <a:xfrm>
              <a:off x="2571750" y="4238625"/>
              <a:ext cx="419100" cy="190500"/>
            </a:xfrm>
            <a:custGeom>
              <a:avLst/>
              <a:gdLst/>
              <a:ahLst/>
              <a:cxnLst/>
              <a:rect l="l" t="t" r="r" b="b"/>
              <a:pathLst>
                <a:path w="419100" h="190500">
                  <a:moveTo>
                    <a:pt x="209550" y="0"/>
                  </a:moveTo>
                  <a:lnTo>
                    <a:pt x="419100" y="95250"/>
                  </a:lnTo>
                  <a:lnTo>
                    <a:pt x="209550" y="190500"/>
                  </a:lnTo>
                  <a:lnTo>
                    <a:pt x="0" y="95250"/>
                  </a:lnTo>
                  <a:close/>
                </a:path>
              </a:pathLst>
            </a:custGeom>
            <a:solidFill>
              <a:srgbClr val="DBE6DF"/>
            </a:solidFill>
            <a:ln w="7620">
              <a:solidFill>
                <a:srgbClr val="437870"/>
              </a:solidFill>
            </a:ln>
          </p:spPr>
        </p:sp>
        <p:sp>
          <p:nvSpPr>
            <p:cNvPr id="61" name="Polygon 61"/>
            <p:cNvSpPr/>
            <p:nvPr/>
          </p:nvSpPr>
          <p:spPr>
            <a:xfrm>
              <a:off x="2781300" y="4333875"/>
              <a:ext cx="419100" cy="190500"/>
            </a:xfrm>
            <a:custGeom>
              <a:avLst/>
              <a:gdLst/>
              <a:ahLst/>
              <a:cxnLst/>
              <a:rect l="l" t="t" r="r" b="b"/>
              <a:pathLst>
                <a:path w="419100" h="190500">
                  <a:moveTo>
                    <a:pt x="209550" y="0"/>
                  </a:moveTo>
                  <a:lnTo>
                    <a:pt x="419100" y="95250"/>
                  </a:lnTo>
                  <a:lnTo>
                    <a:pt x="209550" y="190500"/>
                  </a:lnTo>
                  <a:lnTo>
                    <a:pt x="0" y="95250"/>
                  </a:lnTo>
                  <a:close/>
                </a:path>
              </a:pathLst>
            </a:custGeom>
            <a:solidFill>
              <a:srgbClr val="DBE6DF"/>
            </a:solidFill>
            <a:ln w="7620">
              <a:solidFill>
                <a:srgbClr val="437870"/>
              </a:solidFill>
            </a:ln>
          </p:spPr>
        </p:sp>
        <p:sp>
          <p:nvSpPr>
            <p:cNvPr id="62" name="Polygon 62"/>
            <p:cNvSpPr/>
            <p:nvPr/>
          </p:nvSpPr>
          <p:spPr>
            <a:xfrm>
              <a:off x="1104900" y="3762375"/>
              <a:ext cx="419100" cy="190500"/>
            </a:xfrm>
            <a:custGeom>
              <a:avLst/>
              <a:gdLst/>
              <a:ahLst/>
              <a:cxnLst/>
              <a:rect l="l" t="t" r="r" b="b"/>
              <a:pathLst>
                <a:path w="419100" h="190500">
                  <a:moveTo>
                    <a:pt x="209550" y="0"/>
                  </a:moveTo>
                  <a:lnTo>
                    <a:pt x="419100" y="95250"/>
                  </a:lnTo>
                  <a:lnTo>
                    <a:pt x="209550" y="190500"/>
                  </a:lnTo>
                  <a:lnTo>
                    <a:pt x="0" y="95250"/>
                  </a:lnTo>
                  <a:close/>
                </a:path>
              </a:pathLst>
            </a:custGeom>
            <a:solidFill>
              <a:srgbClr val="DBE6DF"/>
            </a:solidFill>
            <a:ln w="7620">
              <a:solidFill>
                <a:srgbClr val="437870"/>
              </a:solidFill>
            </a:ln>
          </p:spPr>
        </p:sp>
        <p:sp>
          <p:nvSpPr>
            <p:cNvPr id="63" name="Polygon 63"/>
            <p:cNvSpPr/>
            <p:nvPr/>
          </p:nvSpPr>
          <p:spPr>
            <a:xfrm>
              <a:off x="1314450" y="3857625"/>
              <a:ext cx="419100" cy="190500"/>
            </a:xfrm>
            <a:custGeom>
              <a:avLst/>
              <a:gdLst/>
              <a:ahLst/>
              <a:cxnLst/>
              <a:rect l="l" t="t" r="r" b="b"/>
              <a:pathLst>
                <a:path w="419100" h="190500">
                  <a:moveTo>
                    <a:pt x="209550" y="0"/>
                  </a:moveTo>
                  <a:lnTo>
                    <a:pt x="419100" y="95250"/>
                  </a:lnTo>
                  <a:lnTo>
                    <a:pt x="209550" y="190500"/>
                  </a:lnTo>
                  <a:lnTo>
                    <a:pt x="0" y="95250"/>
                  </a:lnTo>
                  <a:close/>
                </a:path>
              </a:pathLst>
            </a:custGeom>
            <a:solidFill>
              <a:srgbClr val="DBE6DF"/>
            </a:solidFill>
            <a:ln w="7620">
              <a:solidFill>
                <a:srgbClr val="437870"/>
              </a:solidFill>
            </a:ln>
          </p:spPr>
        </p:sp>
        <p:sp>
          <p:nvSpPr>
            <p:cNvPr id="64" name="Polygon 64"/>
            <p:cNvSpPr/>
            <p:nvPr/>
          </p:nvSpPr>
          <p:spPr>
            <a:xfrm>
              <a:off x="1524000" y="3952875"/>
              <a:ext cx="419100" cy="190500"/>
            </a:xfrm>
            <a:custGeom>
              <a:avLst/>
              <a:gdLst/>
              <a:ahLst/>
              <a:cxnLst/>
              <a:rect l="l" t="t" r="r" b="b"/>
              <a:pathLst>
                <a:path w="419100" h="190500">
                  <a:moveTo>
                    <a:pt x="209550" y="0"/>
                  </a:moveTo>
                  <a:lnTo>
                    <a:pt x="419100" y="95250"/>
                  </a:lnTo>
                  <a:lnTo>
                    <a:pt x="209550" y="190500"/>
                  </a:lnTo>
                  <a:lnTo>
                    <a:pt x="0" y="95250"/>
                  </a:lnTo>
                  <a:close/>
                </a:path>
              </a:pathLst>
            </a:custGeom>
            <a:solidFill>
              <a:srgbClr val="DBE6DF"/>
            </a:solidFill>
            <a:ln w="7620">
              <a:solidFill>
                <a:srgbClr val="437870"/>
              </a:solidFill>
            </a:ln>
          </p:spPr>
        </p:sp>
        <p:sp>
          <p:nvSpPr>
            <p:cNvPr id="65" name="Polygon 65"/>
            <p:cNvSpPr/>
            <p:nvPr/>
          </p:nvSpPr>
          <p:spPr>
            <a:xfrm>
              <a:off x="1733550" y="4048125"/>
              <a:ext cx="419100" cy="190500"/>
            </a:xfrm>
            <a:custGeom>
              <a:avLst/>
              <a:gdLst/>
              <a:ahLst/>
              <a:cxnLst/>
              <a:rect l="l" t="t" r="r" b="b"/>
              <a:pathLst>
                <a:path w="419100" h="190500">
                  <a:moveTo>
                    <a:pt x="209550" y="0"/>
                  </a:moveTo>
                  <a:lnTo>
                    <a:pt x="419100" y="95250"/>
                  </a:lnTo>
                  <a:lnTo>
                    <a:pt x="209550" y="190500"/>
                  </a:lnTo>
                  <a:lnTo>
                    <a:pt x="0" y="95250"/>
                  </a:lnTo>
                  <a:close/>
                </a:path>
              </a:pathLst>
            </a:custGeom>
            <a:solidFill>
              <a:srgbClr val="DBE6DF"/>
            </a:solidFill>
            <a:ln w="7620">
              <a:solidFill>
                <a:srgbClr val="437870"/>
              </a:solidFill>
            </a:ln>
          </p:spPr>
        </p:sp>
        <p:sp>
          <p:nvSpPr>
            <p:cNvPr id="66" name="Polygon 66"/>
            <p:cNvSpPr/>
            <p:nvPr/>
          </p:nvSpPr>
          <p:spPr>
            <a:xfrm>
              <a:off x="1943100" y="4143375"/>
              <a:ext cx="419100" cy="190500"/>
            </a:xfrm>
            <a:custGeom>
              <a:avLst/>
              <a:gdLst/>
              <a:ahLst/>
              <a:cxnLst/>
              <a:rect l="l" t="t" r="r" b="b"/>
              <a:pathLst>
                <a:path w="419100" h="190500">
                  <a:moveTo>
                    <a:pt x="209550" y="0"/>
                  </a:moveTo>
                  <a:lnTo>
                    <a:pt x="419100" y="95250"/>
                  </a:lnTo>
                  <a:lnTo>
                    <a:pt x="209550" y="190500"/>
                  </a:lnTo>
                  <a:lnTo>
                    <a:pt x="0" y="95250"/>
                  </a:lnTo>
                  <a:close/>
                </a:path>
              </a:pathLst>
            </a:custGeom>
            <a:solidFill>
              <a:srgbClr val="DBE6DF"/>
            </a:solidFill>
            <a:ln w="7620">
              <a:solidFill>
                <a:srgbClr val="437870"/>
              </a:solidFill>
            </a:ln>
          </p:spPr>
        </p:sp>
        <p:sp>
          <p:nvSpPr>
            <p:cNvPr id="67" name="Polygon 67"/>
            <p:cNvSpPr/>
            <p:nvPr/>
          </p:nvSpPr>
          <p:spPr>
            <a:xfrm>
              <a:off x="2152650" y="4238625"/>
              <a:ext cx="419100" cy="190500"/>
            </a:xfrm>
            <a:custGeom>
              <a:avLst/>
              <a:gdLst/>
              <a:ahLst/>
              <a:cxnLst/>
              <a:rect l="l" t="t" r="r" b="b"/>
              <a:pathLst>
                <a:path w="419100" h="190500">
                  <a:moveTo>
                    <a:pt x="209550" y="0"/>
                  </a:moveTo>
                  <a:lnTo>
                    <a:pt x="419100" y="95250"/>
                  </a:lnTo>
                  <a:lnTo>
                    <a:pt x="209550" y="190500"/>
                  </a:lnTo>
                  <a:lnTo>
                    <a:pt x="0" y="95250"/>
                  </a:lnTo>
                  <a:close/>
                </a:path>
              </a:pathLst>
            </a:custGeom>
            <a:solidFill>
              <a:srgbClr val="DBE6DF"/>
            </a:solidFill>
            <a:ln w="7620">
              <a:solidFill>
                <a:srgbClr val="437870"/>
              </a:solidFill>
            </a:ln>
          </p:spPr>
        </p:sp>
        <p:sp>
          <p:nvSpPr>
            <p:cNvPr id="68" name="Polygon 68"/>
            <p:cNvSpPr/>
            <p:nvPr/>
          </p:nvSpPr>
          <p:spPr>
            <a:xfrm>
              <a:off x="2362200" y="4333875"/>
              <a:ext cx="419100" cy="190500"/>
            </a:xfrm>
            <a:custGeom>
              <a:avLst/>
              <a:gdLst/>
              <a:ahLst/>
              <a:cxnLst/>
              <a:rect l="l" t="t" r="r" b="b"/>
              <a:pathLst>
                <a:path w="419100" h="190500">
                  <a:moveTo>
                    <a:pt x="209550" y="0"/>
                  </a:moveTo>
                  <a:lnTo>
                    <a:pt x="419100" y="95250"/>
                  </a:lnTo>
                  <a:lnTo>
                    <a:pt x="209550" y="190500"/>
                  </a:lnTo>
                  <a:lnTo>
                    <a:pt x="0" y="95250"/>
                  </a:lnTo>
                  <a:close/>
                </a:path>
              </a:pathLst>
            </a:custGeom>
            <a:solidFill>
              <a:srgbClr val="DBE6DF"/>
            </a:solidFill>
            <a:ln w="7620">
              <a:solidFill>
                <a:srgbClr val="437870"/>
              </a:solidFill>
            </a:ln>
          </p:spPr>
        </p:sp>
        <p:sp>
          <p:nvSpPr>
            <p:cNvPr id="69" name="Polygon 69"/>
            <p:cNvSpPr/>
            <p:nvPr/>
          </p:nvSpPr>
          <p:spPr>
            <a:xfrm>
              <a:off x="2571750" y="4429125"/>
              <a:ext cx="419100" cy="190500"/>
            </a:xfrm>
            <a:custGeom>
              <a:avLst/>
              <a:gdLst/>
              <a:ahLst/>
              <a:cxnLst/>
              <a:rect l="l" t="t" r="r" b="b"/>
              <a:pathLst>
                <a:path w="419100" h="190500">
                  <a:moveTo>
                    <a:pt x="209550" y="0"/>
                  </a:moveTo>
                  <a:lnTo>
                    <a:pt x="419100" y="95250"/>
                  </a:lnTo>
                  <a:lnTo>
                    <a:pt x="209550" y="190500"/>
                  </a:lnTo>
                  <a:lnTo>
                    <a:pt x="0" y="95250"/>
                  </a:lnTo>
                  <a:close/>
                </a:path>
              </a:pathLst>
            </a:custGeom>
            <a:solidFill>
              <a:srgbClr val="DBE6DF"/>
            </a:solidFill>
            <a:ln w="7620">
              <a:solidFill>
                <a:srgbClr val="437870"/>
              </a:solidFill>
            </a:ln>
          </p:spPr>
        </p:sp>
        <p:sp>
          <p:nvSpPr>
            <p:cNvPr id="70" name="Line 70"/>
            <p:cNvSpPr/>
            <p:nvPr/>
          </p:nvSpPr>
          <p:spPr>
            <a:xfrm>
              <a:off x="2781300" y="2266950"/>
              <a:ext cx="9525" cy="1590675"/>
            </a:xfrm>
            <a:custGeom>
              <a:avLst/>
              <a:gdLst/>
              <a:ahLst/>
              <a:cxnLst/>
              <a:rect l="l" t="t" r="r" b="b"/>
              <a:pathLst>
                <a:path w="9525" h="1590675">
                  <a:moveTo>
                    <a:pt x="0" y="1590675"/>
                  </a:moveTo>
                  <a:lnTo>
                    <a:pt x="0" y="0"/>
                  </a:lnTo>
                </a:path>
              </a:pathLst>
            </a:custGeom>
            <a:noFill/>
            <a:ln w="47625">
              <a:solidFill>
                <a:schemeClr val="accent2"/>
              </a:solidFill>
            </a:ln>
          </p:spPr>
        </p:sp>
        <p:sp>
          <p:nvSpPr>
            <p:cNvPr id="71" name="Polygon 71"/>
            <p:cNvSpPr/>
            <p:nvPr/>
          </p:nvSpPr>
          <p:spPr>
            <a:xfrm>
              <a:off x="2732913" y="2266950"/>
              <a:ext cx="96774" cy="92964"/>
            </a:xfrm>
            <a:custGeom>
              <a:avLst/>
              <a:gdLst/>
              <a:ahLst/>
              <a:cxnLst/>
              <a:rect l="l" t="t" r="r" b="b"/>
              <a:pathLst>
                <a:path w="96774" h="92964">
                  <a:moveTo>
                    <a:pt x="48387" y="0"/>
                  </a:moveTo>
                  <a:lnTo>
                    <a:pt x="96774" y="92964"/>
                  </a:lnTo>
                  <a:lnTo>
                    <a:pt x="0" y="92964"/>
                  </a:lnTo>
                  <a:close/>
                </a:path>
              </a:pathLst>
            </a:custGeom>
            <a:solidFill>
              <a:schemeClr val="accent2"/>
            </a:solidFill>
            <a:ln>
              <a:noFill/>
            </a:ln>
          </p:spPr>
        </p:sp>
        <p:sp>
          <p:nvSpPr>
            <p:cNvPr id="72" name="Ellipse 72"/>
            <p:cNvSpPr/>
            <p:nvPr/>
          </p:nvSpPr>
          <p:spPr>
            <a:xfrm>
              <a:off x="2714625" y="3790950"/>
              <a:ext cx="133350" cy="133350"/>
            </a:xfrm>
            <a:prstGeom prst="ellipse">
              <a:avLst/>
            </a:prstGeom>
            <a:solidFill>
              <a:schemeClr val="accent2"/>
            </a:solidFill>
            <a:ln>
              <a:noFill/>
            </a:ln>
          </p:spPr>
        </p:sp>
        <p:sp>
          <p:nvSpPr>
            <p:cNvPr id="73" name="TextBox 73"/>
            <p:cNvSpPr txBox="1"/>
            <p:nvPr/>
          </p:nvSpPr>
          <p:spPr>
            <a:xfrm>
              <a:off x="3008757" y="2240280"/>
              <a:ext cx="839052" cy="410718"/>
            </a:xfrm>
            <a:prstGeom prst="rect">
              <a:avLst/>
            </a:prstGeom>
            <a:noFill/>
            <a:ln>
              <a:noFill/>
            </a:ln>
          </p:spPr>
          <p:txBody>
            <a:bodyPr wrap="none" lIns="0" tIns="0" rIns="0" bIns="0" anchor="t" anchorCtr="0">
              <a:spAutoFit/>
            </a:bodyPr>
            <a:lstStyle/>
            <a:p>
              <a:pPr algn="l"/>
              <a:r>
                <a:rPr lang="ko-KR" sz="2100" b="1" dirty="0">
                  <a:solidFill>
                    <a:schemeClr val="accent2"/>
                  </a:solidFill>
                  <a:latin typeface="+mn-lt"/>
                  <a:ea typeface="+mn-ea"/>
                  <a:cs typeface="+mn-cs"/>
                </a:rPr>
                <a:t>법선 n</a:t>
              </a:r>
            </a:p>
          </p:txBody>
        </p:sp>
        <p:sp>
          <p:nvSpPr>
            <p:cNvPr id="74" name="Line 74"/>
            <p:cNvSpPr/>
            <p:nvPr/>
          </p:nvSpPr>
          <p:spPr>
            <a:xfrm>
              <a:off x="2781300" y="3857625"/>
              <a:ext cx="1114425" cy="504825"/>
            </a:xfrm>
            <a:custGeom>
              <a:avLst/>
              <a:gdLst/>
              <a:ahLst/>
              <a:cxnLst/>
              <a:rect l="l" t="t" r="r" b="b"/>
              <a:pathLst>
                <a:path w="1114425" h="504825">
                  <a:moveTo>
                    <a:pt x="0" y="0"/>
                  </a:moveTo>
                  <a:lnTo>
                    <a:pt x="1114425" y="504825"/>
                  </a:lnTo>
                </a:path>
              </a:pathLst>
            </a:custGeom>
            <a:noFill/>
            <a:ln w="19050">
              <a:solidFill>
                <a:schemeClr val="accent3"/>
              </a:solidFill>
            </a:ln>
          </p:spPr>
        </p:sp>
        <p:sp>
          <p:nvSpPr>
            <p:cNvPr id="75" name="Polygon 75"/>
            <p:cNvSpPr/>
            <p:nvPr/>
          </p:nvSpPr>
          <p:spPr>
            <a:xfrm>
              <a:off x="3791140" y="4280059"/>
              <a:ext cx="104585" cy="88106"/>
            </a:xfrm>
            <a:custGeom>
              <a:avLst/>
              <a:gdLst/>
              <a:ahLst/>
              <a:cxnLst/>
              <a:rect l="l" t="t" r="r" b="b"/>
              <a:pathLst>
                <a:path w="104585" h="88106">
                  <a:moveTo>
                    <a:pt x="104585" y="82391"/>
                  </a:moveTo>
                  <a:lnTo>
                    <a:pt x="0" y="88106"/>
                  </a:lnTo>
                  <a:lnTo>
                    <a:pt x="39910" y="0"/>
                  </a:lnTo>
                  <a:close/>
                </a:path>
              </a:pathLst>
            </a:custGeom>
            <a:solidFill>
              <a:schemeClr val="accent3"/>
            </a:solidFill>
            <a:ln>
              <a:noFill/>
            </a:ln>
          </p:spPr>
        </p:sp>
        <p:sp>
          <p:nvSpPr>
            <p:cNvPr id="76" name="Line 76"/>
            <p:cNvSpPr/>
            <p:nvPr/>
          </p:nvSpPr>
          <p:spPr>
            <a:xfrm>
              <a:off x="1619250" y="3857625"/>
              <a:ext cx="1162050" cy="523875"/>
            </a:xfrm>
            <a:custGeom>
              <a:avLst/>
              <a:gdLst/>
              <a:ahLst/>
              <a:cxnLst/>
              <a:rect l="l" t="t" r="r" b="b"/>
              <a:pathLst>
                <a:path w="1162050" h="523875">
                  <a:moveTo>
                    <a:pt x="1162050" y="0"/>
                  </a:moveTo>
                  <a:lnTo>
                    <a:pt x="0" y="523875"/>
                  </a:lnTo>
                </a:path>
              </a:pathLst>
            </a:custGeom>
            <a:noFill/>
            <a:ln w="19050">
              <a:solidFill>
                <a:schemeClr val="accent3"/>
              </a:solidFill>
            </a:ln>
          </p:spPr>
        </p:sp>
        <p:sp>
          <p:nvSpPr>
            <p:cNvPr id="77" name="Polygon 77"/>
            <p:cNvSpPr/>
            <p:nvPr/>
          </p:nvSpPr>
          <p:spPr>
            <a:xfrm>
              <a:off x="1619250" y="4299204"/>
              <a:ext cx="104584" cy="88201"/>
            </a:xfrm>
            <a:custGeom>
              <a:avLst/>
              <a:gdLst/>
              <a:ahLst/>
              <a:cxnLst/>
              <a:rect l="l" t="t" r="r" b="b"/>
              <a:pathLst>
                <a:path w="104584" h="88201">
                  <a:moveTo>
                    <a:pt x="0" y="82296"/>
                  </a:moveTo>
                  <a:lnTo>
                    <a:pt x="64865" y="0"/>
                  </a:lnTo>
                  <a:lnTo>
                    <a:pt x="104584" y="88201"/>
                  </a:lnTo>
                  <a:close/>
                </a:path>
              </a:pathLst>
            </a:custGeom>
            <a:solidFill>
              <a:schemeClr val="accent3"/>
            </a:solidFill>
            <a:ln>
              <a:noFill/>
            </a:ln>
          </p:spPr>
        </p:sp>
        <p:sp>
          <p:nvSpPr>
            <p:cNvPr id="78" name="TextBox 78"/>
            <p:cNvSpPr txBox="1"/>
            <p:nvPr/>
          </p:nvSpPr>
          <p:spPr>
            <a:xfrm>
              <a:off x="4047744" y="4275772"/>
              <a:ext cx="164192" cy="381381"/>
            </a:xfrm>
            <a:prstGeom prst="rect">
              <a:avLst/>
            </a:prstGeom>
            <a:noFill/>
            <a:ln>
              <a:noFill/>
            </a:ln>
          </p:spPr>
          <p:txBody>
            <a:bodyPr wrap="none" lIns="0" tIns="0" rIns="0" bIns="0" anchor="t" anchorCtr="0">
              <a:spAutoFit/>
            </a:bodyPr>
            <a:lstStyle/>
            <a:p>
              <a:pPr algn="l"/>
              <a:r>
                <a:rPr lang="en-US" sz="1950" dirty="0">
                  <a:solidFill>
                    <a:schemeClr val="accent3"/>
                  </a:solidFill>
                  <a:latin typeface="Consolas"/>
                  <a:ea typeface="Consolas"/>
                  <a:cs typeface="Consolas"/>
                </a:rPr>
                <a:t>x</a:t>
              </a:r>
            </a:p>
          </p:txBody>
        </p:sp>
        <p:sp>
          <p:nvSpPr>
            <p:cNvPr id="79" name="TextBox 79"/>
            <p:cNvSpPr txBox="1"/>
            <p:nvPr/>
          </p:nvSpPr>
          <p:spPr>
            <a:xfrm>
              <a:off x="1399794" y="4332922"/>
              <a:ext cx="164192" cy="381381"/>
            </a:xfrm>
            <a:prstGeom prst="rect">
              <a:avLst/>
            </a:prstGeom>
            <a:noFill/>
            <a:ln>
              <a:noFill/>
            </a:ln>
          </p:spPr>
          <p:txBody>
            <a:bodyPr wrap="none" lIns="0" tIns="0" rIns="0" bIns="0" anchor="t" anchorCtr="0">
              <a:spAutoFit/>
            </a:bodyPr>
            <a:lstStyle/>
            <a:p>
              <a:pPr algn="l"/>
              <a:r>
                <a:rPr lang="en-US" sz="1950" dirty="0">
                  <a:solidFill>
                    <a:schemeClr val="accent3"/>
                  </a:solidFill>
                  <a:latin typeface="Consolas"/>
                  <a:ea typeface="Consolas"/>
                  <a:cs typeface="Consolas"/>
                </a:rPr>
                <a:t>y</a:t>
              </a:r>
            </a:p>
          </p:txBody>
        </p:sp>
        <p:sp>
          <p:nvSpPr>
            <p:cNvPr id="80" name="TextBox 80"/>
            <p:cNvSpPr txBox="1"/>
            <p:nvPr/>
          </p:nvSpPr>
          <p:spPr>
            <a:xfrm>
              <a:off x="1790776" y="4939665"/>
              <a:ext cx="1981048" cy="352044"/>
            </a:xfrm>
            <a:prstGeom prst="rect">
              <a:avLst/>
            </a:prstGeom>
            <a:noFill/>
            <a:ln>
              <a:noFill/>
            </a:ln>
          </p:spPr>
          <p:txBody>
            <a:bodyPr wrap="none" lIns="0" tIns="0" rIns="0" bIns="0" anchor="t" anchorCtr="0">
              <a:spAutoFit/>
            </a:bodyPr>
            <a:lstStyle/>
            <a:p>
              <a:pPr algn="ctr"/>
              <a:r>
                <a:rPr lang="ko-KR" sz="1800" b="1" dirty="0">
                  <a:solidFill>
                    <a:schemeClr val="dk1"/>
                  </a:solidFill>
                  <a:latin typeface="+mn-lt"/>
                  <a:ea typeface="+mn-ea"/>
                  <a:cs typeface="+mn-cs"/>
                </a:rPr>
                <a:t>표면 바깥 방향 +z</a:t>
              </a:r>
            </a:p>
          </p:txBody>
        </p:sp>
      </p:grpSp>
      <p:grpSp>
        <p:nvGrpSpPr>
          <p:cNvPr id="94" name="normal-rgb"/>
          <p:cNvGrpSpPr/>
          <p:nvPr/>
        </p:nvGrpSpPr>
        <p:grpSpPr>
          <a:xfrm>
            <a:off x="5875782" y="1754505"/>
            <a:ext cx="5630418" cy="3508629"/>
            <a:chOff x="5875782" y="1754505"/>
            <a:chExt cx="5630418" cy="3508629"/>
          </a:xfrm>
        </p:grpSpPr>
        <p:sp>
          <p:nvSpPr>
            <p:cNvPr id="82" name="TextBox 82"/>
            <p:cNvSpPr txBox="1"/>
            <p:nvPr/>
          </p:nvSpPr>
          <p:spPr>
            <a:xfrm>
              <a:off x="5875782" y="1754505"/>
              <a:ext cx="2178352" cy="410718"/>
            </a:xfrm>
            <a:prstGeom prst="rect">
              <a:avLst/>
            </a:prstGeom>
            <a:noFill/>
            <a:ln>
              <a:noFill/>
            </a:ln>
          </p:spPr>
          <p:txBody>
            <a:bodyPr wrap="none" lIns="0" tIns="0" rIns="0" bIns="0" anchor="t" anchorCtr="0">
              <a:spAutoFit/>
            </a:bodyPr>
            <a:lstStyle/>
            <a:p>
              <a:pPr algn="l"/>
              <a:r>
                <a:rPr lang="ko-KR" sz="2100" b="1" dirty="0">
                  <a:solidFill>
                    <a:schemeClr val="dk1"/>
                  </a:solidFill>
                  <a:latin typeface="+mn-lt"/>
                  <a:ea typeface="+mn-ea"/>
                  <a:cs typeface="+mn-cs"/>
                </a:rPr>
                <a:t>평평한 면의 법선</a:t>
              </a:r>
            </a:p>
          </p:txBody>
        </p:sp>
        <p:sp>
          <p:nvSpPr>
            <p:cNvPr id="83" name="TextBox 83"/>
            <p:cNvSpPr txBox="1"/>
            <p:nvPr/>
          </p:nvSpPr>
          <p:spPr>
            <a:xfrm>
              <a:off x="5876544" y="2246948"/>
              <a:ext cx="1896751" cy="381381"/>
            </a:xfrm>
            <a:prstGeom prst="rect">
              <a:avLst/>
            </a:prstGeom>
            <a:noFill/>
            <a:ln>
              <a:noFill/>
            </a:ln>
          </p:spPr>
          <p:txBody>
            <a:bodyPr wrap="none" lIns="0" tIns="0" rIns="0" bIns="0" anchor="t" anchorCtr="0">
              <a:spAutoFit/>
            </a:bodyPr>
            <a:lstStyle/>
            <a:p>
              <a:pPr algn="l"/>
              <a:r>
                <a:rPr lang="en-US" sz="1950" b="1" dirty="0">
                  <a:solidFill>
                    <a:schemeClr val="accent2"/>
                  </a:solidFill>
                  <a:latin typeface="Consolas"/>
                  <a:ea typeface="Consolas"/>
                  <a:cs typeface="Consolas"/>
                </a:rPr>
                <a:t>n = (0, 0, 1)</a:t>
              </a:r>
            </a:p>
          </p:txBody>
        </p:sp>
        <p:sp>
          <p:nvSpPr>
            <p:cNvPr id="84" name="TextBox 84"/>
            <p:cNvSpPr txBox="1"/>
            <p:nvPr/>
          </p:nvSpPr>
          <p:spPr>
            <a:xfrm>
              <a:off x="5876544" y="2770822"/>
              <a:ext cx="2879488" cy="381381"/>
            </a:xfrm>
            <a:prstGeom prst="rect">
              <a:avLst/>
            </a:prstGeom>
            <a:noFill/>
            <a:ln>
              <a:noFill/>
            </a:ln>
          </p:spPr>
          <p:txBody>
            <a:bodyPr wrap="none" lIns="0" tIns="0" rIns="0" bIns="0" anchor="t" anchorCtr="0">
              <a:spAutoFit/>
            </a:bodyPr>
            <a:lstStyle/>
            <a:p>
              <a:pPr algn="l"/>
              <a:r>
                <a:rPr lang="en-US" sz="1950" dirty="0">
                  <a:solidFill>
                    <a:schemeClr val="dk1"/>
                  </a:solidFill>
                  <a:latin typeface="Consolas"/>
                  <a:ea typeface="Consolas"/>
                  <a:cs typeface="Consolas"/>
                </a:rPr>
                <a:t>RGB = 0.5 × n + 0.5</a:t>
              </a:r>
            </a:p>
          </p:txBody>
        </p:sp>
        <p:sp>
          <p:nvSpPr>
            <p:cNvPr id="85" name="TextBox 85"/>
            <p:cNvSpPr txBox="1"/>
            <p:nvPr/>
          </p:nvSpPr>
          <p:spPr>
            <a:xfrm>
              <a:off x="6103856" y="3345180"/>
              <a:ext cx="193838" cy="410718"/>
            </a:xfrm>
            <a:prstGeom prst="rect">
              <a:avLst/>
            </a:prstGeom>
            <a:noFill/>
            <a:ln>
              <a:noFill/>
            </a:ln>
          </p:spPr>
          <p:txBody>
            <a:bodyPr wrap="none" lIns="0" tIns="0" rIns="0" bIns="0" anchor="t" anchorCtr="0">
              <a:spAutoFit/>
            </a:bodyPr>
            <a:lstStyle/>
            <a:p>
              <a:pPr algn="ctr"/>
              <a:r>
                <a:rPr lang="en-US" sz="2100" b="1" dirty="0">
                  <a:solidFill>
                    <a:srgbClr val="AE3F4A"/>
                  </a:solidFill>
                  <a:latin typeface="+mn-lt"/>
                  <a:ea typeface="+mn-ea"/>
                  <a:cs typeface="+mn-cs"/>
                </a:rPr>
                <a:t>R</a:t>
              </a:r>
            </a:p>
          </p:txBody>
        </p:sp>
        <p:sp>
          <p:nvSpPr>
            <p:cNvPr id="86" name="TextBox 86"/>
            <p:cNvSpPr txBox="1"/>
            <p:nvPr/>
          </p:nvSpPr>
          <p:spPr>
            <a:xfrm>
              <a:off x="5974299" y="3847148"/>
              <a:ext cx="452952" cy="381381"/>
            </a:xfrm>
            <a:prstGeom prst="rect">
              <a:avLst/>
            </a:prstGeom>
            <a:noFill/>
            <a:ln>
              <a:noFill/>
            </a:ln>
          </p:spPr>
          <p:txBody>
            <a:bodyPr wrap="none" lIns="0" tIns="0" rIns="0" bIns="0" anchor="t" anchorCtr="0">
              <a:spAutoFit/>
            </a:bodyPr>
            <a:lstStyle/>
            <a:p>
              <a:pPr algn="ctr"/>
              <a:r>
                <a:rPr lang="ko-KR" sz="1950" b="1" dirty="0">
                  <a:solidFill>
                    <a:schemeClr val="dk1"/>
                  </a:solidFill>
                  <a:latin typeface="Consolas"/>
                  <a:ea typeface="Consolas"/>
                  <a:cs typeface="Consolas"/>
                </a:rPr>
                <a:t>0.5</a:t>
              </a:r>
            </a:p>
          </p:txBody>
        </p:sp>
        <p:sp>
          <p:nvSpPr>
            <p:cNvPr id="87" name="TextBox 87"/>
            <p:cNvSpPr txBox="1"/>
            <p:nvPr/>
          </p:nvSpPr>
          <p:spPr>
            <a:xfrm>
              <a:off x="7665956" y="3345180"/>
              <a:ext cx="193838" cy="410718"/>
            </a:xfrm>
            <a:prstGeom prst="rect">
              <a:avLst/>
            </a:prstGeom>
            <a:noFill/>
            <a:ln>
              <a:noFill/>
            </a:ln>
          </p:spPr>
          <p:txBody>
            <a:bodyPr wrap="none" lIns="0" tIns="0" rIns="0" bIns="0" anchor="t" anchorCtr="0">
              <a:spAutoFit/>
            </a:bodyPr>
            <a:lstStyle/>
            <a:p>
              <a:pPr algn="ctr"/>
              <a:r>
                <a:rPr lang="en-US" sz="2100" b="1" dirty="0">
                  <a:solidFill>
                    <a:srgbClr val="26766A"/>
                  </a:solidFill>
                  <a:latin typeface="+mn-lt"/>
                  <a:ea typeface="+mn-ea"/>
                  <a:cs typeface="+mn-cs"/>
                </a:rPr>
                <a:t>G</a:t>
              </a:r>
            </a:p>
          </p:txBody>
        </p:sp>
        <p:sp>
          <p:nvSpPr>
            <p:cNvPr id="88" name="TextBox 88"/>
            <p:cNvSpPr txBox="1"/>
            <p:nvPr/>
          </p:nvSpPr>
          <p:spPr>
            <a:xfrm>
              <a:off x="7536399" y="3847148"/>
              <a:ext cx="452952" cy="381381"/>
            </a:xfrm>
            <a:prstGeom prst="rect">
              <a:avLst/>
            </a:prstGeom>
            <a:noFill/>
            <a:ln>
              <a:noFill/>
            </a:ln>
          </p:spPr>
          <p:txBody>
            <a:bodyPr wrap="none" lIns="0" tIns="0" rIns="0" bIns="0" anchor="t" anchorCtr="0">
              <a:spAutoFit/>
            </a:bodyPr>
            <a:lstStyle/>
            <a:p>
              <a:pPr algn="ctr"/>
              <a:r>
                <a:rPr lang="ko-KR" sz="1950" b="1" dirty="0">
                  <a:solidFill>
                    <a:schemeClr val="dk1"/>
                  </a:solidFill>
                  <a:latin typeface="Consolas"/>
                  <a:ea typeface="Consolas"/>
                  <a:cs typeface="Consolas"/>
                </a:rPr>
                <a:t>0.5</a:t>
              </a:r>
            </a:p>
          </p:txBody>
        </p:sp>
        <p:sp>
          <p:nvSpPr>
            <p:cNvPr id="89" name="TextBox 89"/>
            <p:cNvSpPr txBox="1"/>
            <p:nvPr/>
          </p:nvSpPr>
          <p:spPr>
            <a:xfrm>
              <a:off x="9228056" y="3345180"/>
              <a:ext cx="193838" cy="410718"/>
            </a:xfrm>
            <a:prstGeom prst="rect">
              <a:avLst/>
            </a:prstGeom>
            <a:noFill/>
            <a:ln>
              <a:noFill/>
            </a:ln>
          </p:spPr>
          <p:txBody>
            <a:bodyPr wrap="none" lIns="0" tIns="0" rIns="0" bIns="0" anchor="t" anchorCtr="0">
              <a:spAutoFit/>
            </a:bodyPr>
            <a:lstStyle/>
            <a:p>
              <a:pPr algn="ctr"/>
              <a:r>
                <a:rPr lang="en-US" sz="2100" b="1" dirty="0">
                  <a:solidFill>
                    <a:srgbClr val="4E51B9"/>
                  </a:solidFill>
                  <a:latin typeface="+mn-lt"/>
                  <a:ea typeface="+mn-ea"/>
                  <a:cs typeface="+mn-cs"/>
                </a:rPr>
                <a:t>B</a:t>
              </a:r>
            </a:p>
          </p:txBody>
        </p:sp>
        <p:sp>
          <p:nvSpPr>
            <p:cNvPr id="90" name="TextBox 90"/>
            <p:cNvSpPr txBox="1"/>
            <p:nvPr/>
          </p:nvSpPr>
          <p:spPr>
            <a:xfrm>
              <a:off x="9098499" y="3847148"/>
              <a:ext cx="452952" cy="381381"/>
            </a:xfrm>
            <a:prstGeom prst="rect">
              <a:avLst/>
            </a:prstGeom>
            <a:noFill/>
            <a:ln>
              <a:noFill/>
            </a:ln>
          </p:spPr>
          <p:txBody>
            <a:bodyPr wrap="none" lIns="0" tIns="0" rIns="0" bIns="0" anchor="t" anchorCtr="0">
              <a:spAutoFit/>
            </a:bodyPr>
            <a:lstStyle/>
            <a:p>
              <a:pPr algn="ctr"/>
              <a:r>
                <a:rPr lang="ko-KR" sz="1950" b="1" dirty="0">
                  <a:solidFill>
                    <a:schemeClr val="dk1"/>
                  </a:solidFill>
                  <a:latin typeface="Consolas"/>
                  <a:ea typeface="Consolas"/>
                  <a:cs typeface="Consolas"/>
                </a:rPr>
                <a:t>1.0</a:t>
              </a:r>
            </a:p>
          </p:txBody>
        </p:sp>
        <p:sp>
          <p:nvSpPr>
            <p:cNvPr id="91" name="Rectangle 91"/>
            <p:cNvSpPr/>
            <p:nvPr/>
          </p:nvSpPr>
          <p:spPr>
            <a:xfrm>
              <a:off x="10382250" y="3324225"/>
              <a:ext cx="1123950" cy="942975"/>
            </a:xfrm>
            <a:prstGeom prst="rect">
              <a:avLst/>
            </a:prstGeom>
            <a:solidFill>
              <a:srgbClr val="8080FF"/>
            </a:solidFill>
            <a:ln>
              <a:noFill/>
            </a:ln>
          </p:spPr>
        </p:sp>
        <p:sp>
          <p:nvSpPr>
            <p:cNvPr id="92" name="TextBox 92"/>
            <p:cNvSpPr txBox="1"/>
            <p:nvPr/>
          </p:nvSpPr>
          <p:spPr>
            <a:xfrm>
              <a:off x="10414102" y="4434840"/>
              <a:ext cx="1060247" cy="352044"/>
            </a:xfrm>
            <a:prstGeom prst="rect">
              <a:avLst/>
            </a:prstGeom>
            <a:noFill/>
            <a:ln>
              <a:noFill/>
            </a:ln>
          </p:spPr>
          <p:txBody>
            <a:bodyPr wrap="none" lIns="0" tIns="0" rIns="0" bIns="0" anchor="t" anchorCtr="0">
              <a:spAutoFit/>
            </a:bodyPr>
            <a:lstStyle/>
            <a:p>
              <a:pPr algn="ctr"/>
              <a:r>
                <a:rPr lang="ko-KR" sz="1800" dirty="0">
                  <a:solidFill>
                    <a:schemeClr val="dk1"/>
                  </a:solidFill>
                  <a:latin typeface="+mn-lt"/>
                  <a:ea typeface="+mn-ea"/>
                  <a:cs typeface="+mn-cs"/>
                </a:rPr>
                <a:t>연한 파랑</a:t>
              </a:r>
            </a:p>
          </p:txBody>
        </p:sp>
        <p:sp>
          <p:nvSpPr>
            <p:cNvPr id="93" name="TextBox 93"/>
            <p:cNvSpPr txBox="1"/>
            <p:nvPr/>
          </p:nvSpPr>
          <p:spPr>
            <a:xfrm>
              <a:off x="5877306" y="4911090"/>
              <a:ext cx="4052849" cy="352044"/>
            </a:xfrm>
            <a:prstGeom prst="rect">
              <a:avLst/>
            </a:prstGeom>
            <a:noFill/>
            <a:ln>
              <a:noFill/>
            </a:ln>
          </p:spPr>
          <p:txBody>
            <a:bodyPr wrap="none" lIns="0" tIns="0" rIns="0" bIns="0" anchor="t" anchorCtr="0">
              <a:spAutoFit/>
            </a:bodyPr>
            <a:lstStyle/>
            <a:p>
              <a:pPr algn="l"/>
              <a:r>
                <a:rPr lang="ko-KR" sz="1800" dirty="0">
                  <a:solidFill>
                    <a:schemeClr val="accent5"/>
                  </a:solidFill>
                  <a:latin typeface="+mn-lt"/>
                  <a:ea typeface="+mn-ea"/>
                  <a:cs typeface="+mn-cs"/>
                </a:rPr>
                <a:t>방향 성분 −1~1을 색의 값 0~1로 변환</a:t>
              </a:r>
            </a:p>
          </p:txBody>
        </p:sp>
      </p:grpSp>
      <p:grpSp>
        <p:nvGrpSpPr>
          <p:cNvPr id="96" name="distinction"/>
          <p:cNvGrpSpPr/>
          <p:nvPr/>
        </p:nvGrpSpPr>
        <p:grpSpPr>
          <a:xfrm>
            <a:off x="486156" y="5473065"/>
            <a:ext cx="9121597" cy="352044"/>
            <a:chOff x="486156" y="5473065"/>
            <a:chExt cx="9121597" cy="352044"/>
          </a:xfrm>
        </p:grpSpPr>
        <p:sp>
          <p:nvSpPr>
            <p:cNvPr id="95" name="TextBox 95"/>
            <p:cNvSpPr txBox="1"/>
            <p:nvPr/>
          </p:nvSpPr>
          <p:spPr>
            <a:xfrm>
              <a:off x="486156" y="5473065"/>
              <a:ext cx="9121597" cy="352044"/>
            </a:xfrm>
            <a:prstGeom prst="rect">
              <a:avLst/>
            </a:prstGeom>
            <a:noFill/>
            <a:ln>
              <a:noFill/>
            </a:ln>
          </p:spPr>
          <p:txBody>
            <a:bodyPr wrap="none" lIns="0" tIns="0" rIns="0" bIns="0" anchor="t" anchorCtr="0">
              <a:spAutoFit/>
            </a:bodyPr>
            <a:lstStyle/>
            <a:p>
              <a:pPr algn="l"/>
              <a:r>
                <a:rPr lang="ko-KR" sz="1800" dirty="0">
                  <a:solidFill>
                    <a:schemeClr val="dk1"/>
                  </a:solidFill>
                  <a:latin typeface="+mn-lt"/>
                  <a:ea typeface="+mn-ea"/>
                  <a:cs typeface="+mn-cs"/>
                </a:rPr>
                <a:t>Normal Map은 빛 계산에 쓸 방향을 바꾸며, 그 자체로 정점을 이동시키지 않습니다.</a:t>
              </a:r>
            </a:p>
          </p:txBody>
        </p:sp>
      </p:grpSp>
      <p:grpSp>
        <p:nvGrpSpPr>
          <p:cNvPr id="99" name="question"/>
          <p:cNvGrpSpPr/>
          <p:nvPr/>
        </p:nvGrpSpPr>
        <p:grpSpPr>
          <a:xfrm>
            <a:off x="486156" y="5901690"/>
            <a:ext cx="6796735" cy="352044"/>
            <a:chOff x="486156" y="5901690"/>
            <a:chExt cx="6796735" cy="352044"/>
          </a:xfrm>
        </p:grpSpPr>
        <p:sp>
          <p:nvSpPr>
            <p:cNvPr id="97" name="TextBox 97"/>
            <p:cNvSpPr txBox="1"/>
            <p:nvPr/>
          </p:nvSpPr>
          <p:spPr>
            <a:xfrm>
              <a:off x="486156" y="5901690"/>
              <a:ext cx="502920" cy="352044"/>
            </a:xfrm>
            <a:prstGeom prst="rect">
              <a:avLst/>
            </a:prstGeom>
            <a:noFill/>
            <a:ln>
              <a:noFill/>
            </a:ln>
          </p:spPr>
          <p:txBody>
            <a:bodyPr wrap="none" lIns="0" tIns="0" rIns="0" bIns="0" anchor="t" anchorCtr="0">
              <a:spAutoFit/>
            </a:bodyPr>
            <a:lstStyle/>
            <a:p>
              <a:pPr algn="l"/>
              <a:r>
                <a:rPr lang="ko-KR" sz="1800" b="1" dirty="0">
                  <a:solidFill>
                    <a:schemeClr val="accent2"/>
                  </a:solidFill>
                  <a:latin typeface="+mn-lt"/>
                  <a:ea typeface="+mn-ea"/>
                  <a:cs typeface="+mn-cs"/>
                </a:rPr>
                <a:t>예측</a:t>
              </a:r>
            </a:p>
          </p:txBody>
        </p:sp>
        <p:sp>
          <p:nvSpPr>
            <p:cNvPr id="98" name="TextBox 98"/>
            <p:cNvSpPr txBox="1"/>
            <p:nvPr/>
          </p:nvSpPr>
          <p:spPr>
            <a:xfrm>
              <a:off x="1200531" y="5901690"/>
              <a:ext cx="6082360" cy="352044"/>
            </a:xfrm>
            <a:prstGeom prst="rect">
              <a:avLst/>
            </a:prstGeom>
            <a:noFill/>
            <a:ln>
              <a:noFill/>
            </a:ln>
          </p:spPr>
          <p:txBody>
            <a:bodyPr wrap="none" lIns="0" tIns="0" rIns="0" bIns="0" anchor="t" anchorCtr="0">
              <a:spAutoFit/>
            </a:bodyPr>
            <a:lstStyle/>
            <a:p>
              <a:pPr algn="l"/>
              <a:r>
                <a:rPr lang="ko-KR" sz="1800" dirty="0">
                  <a:solidFill>
                    <a:schemeClr val="dk1"/>
                  </a:solidFill>
                  <a:latin typeface="+mn-lt"/>
                  <a:ea typeface="+mn-ea"/>
                  <a:cs typeface="+mn-cs"/>
                </a:rPr>
                <a:t>평평한 면에서 B 채널이 R·G보다 큰 이유는 무엇일까요?</a:t>
              </a:r>
            </a:p>
          </p:txBody>
        </p:sp>
      </p:grpSp>
      <p:grpSp>
        <p:nvGrpSpPr>
          <p:cNvPr id="103" name="footer"/>
          <p:cNvGrpSpPr/>
          <p:nvPr/>
        </p:nvGrpSpPr>
        <p:grpSpPr>
          <a:xfrm>
            <a:off x="489966" y="6429375"/>
            <a:ext cx="11212068" cy="320612"/>
            <a:chOff x="489966" y="6429375"/>
            <a:chExt cx="11212068" cy="320612"/>
          </a:xfrm>
        </p:grpSpPr>
        <p:sp>
          <p:nvSpPr>
            <p:cNvPr id="100" name="Line 100"/>
            <p:cNvSpPr/>
            <p:nvPr/>
          </p:nvSpPr>
          <p:spPr>
            <a:xfrm>
              <a:off x="495300" y="6429375"/>
              <a:ext cx="11201400" cy="9525"/>
            </a:xfrm>
            <a:custGeom>
              <a:avLst/>
              <a:gdLst/>
              <a:ahLst/>
              <a:cxnLst/>
              <a:rect l="l" t="t" r="r" b="b"/>
              <a:pathLst>
                <a:path w="11201400" h="9525">
                  <a:moveTo>
                    <a:pt x="0" y="0"/>
                  </a:moveTo>
                  <a:lnTo>
                    <a:pt x="11201400" y="0"/>
                  </a:lnTo>
                </a:path>
              </a:pathLst>
            </a:custGeom>
            <a:noFill/>
            <a:ln w="9525">
              <a:solidFill>
                <a:schemeClr val="accent6"/>
              </a:solidFill>
            </a:ln>
          </p:spPr>
        </p:sp>
        <p:sp>
          <p:nvSpPr>
            <p:cNvPr id="101" name="TextBox 101"/>
            <p:cNvSpPr txBox="1"/>
            <p:nvPr/>
          </p:nvSpPr>
          <p:spPr>
            <a:xfrm>
              <a:off x="489966" y="6544628"/>
              <a:ext cx="5887936" cy="205359"/>
            </a:xfrm>
            <a:prstGeom prst="rect">
              <a:avLst/>
            </a:prstGeom>
            <a:noFill/>
            <a:ln>
              <a:noFill/>
            </a:ln>
          </p:spPr>
          <p:txBody>
            <a:bodyPr wrap="none" lIns="0" tIns="0" rIns="0" bIns="0" anchor="t" anchorCtr="0">
              <a:spAutoFit/>
            </a:bodyPr>
            <a:lstStyle/>
            <a:p>
              <a:pPr algn="l"/>
              <a:r>
                <a:rPr lang="ko-KR" sz="1050" dirty="0">
                  <a:solidFill>
                    <a:schemeClr val="accent5"/>
                  </a:solidFill>
                  <a:latin typeface="+mn-lt"/>
                  <a:ea typeface="+mn-ea"/>
                  <a:cs typeface="+mn-cs"/>
                </a:rPr>
                <a:t>개념 도식 · Tangent-space Normal Map의 예 · 8비트 표기에서는 약 RGB (128, 128, 255)</a:t>
              </a:r>
            </a:p>
          </p:txBody>
        </p:sp>
        <p:sp>
          <p:nvSpPr>
            <p:cNvPr id="102" name="TextBox 102"/>
            <p:cNvSpPr txBox="1"/>
            <p:nvPr/>
          </p:nvSpPr>
          <p:spPr>
            <a:xfrm>
              <a:off x="11049000" y="6544628"/>
              <a:ext cx="647700" cy="205359"/>
            </a:xfrm>
            <a:prstGeom prst="rect">
              <a:avLst/>
            </a:prstGeom>
            <a:noFill/>
            <a:ln>
              <a:noFill/>
            </a:ln>
          </p:spPr>
          <p:txBody>
            <a:bodyPr wrap="none" lIns="0" tIns="0" rIns="0" bIns="0" anchor="t" anchorCtr="0">
              <a:spAutoFit/>
            </a:bodyPr>
            <a:lstStyle/>
            <a:p>
              <a:pPr algn="r"/>
              <a:r>
                <a:rPr lang="ko-KR" sz="1050" dirty="0">
                  <a:solidFill>
                    <a:schemeClr val="accent5"/>
                  </a:solidFill>
                  <a:latin typeface="+mn-lt"/>
                  <a:ea typeface="+mn-ea"/>
                  <a:cs typeface="+mn-cs"/>
                </a:rPr>
                <a:t>50</a:t>
              </a:r>
            </a:p>
          </p:txBody>
        </p:sp>
      </p:gr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직사각형 10">
            <a:extLst>
              <a:ext uri="{FF2B5EF4-FFF2-40B4-BE49-F238E27FC236}">
                <a16:creationId xmlns:a16="http://schemas.microsoft.com/office/drawing/2014/main" id="{587A7796-FC67-4131-9706-7228F55CCBE3}"/>
              </a:ext>
            </a:extLst>
          </p:cNvPr>
          <p:cNvSpPr>
            <a:spLocks noGrp="1"/>
          </p:cNvSpPr>
          <p:nvPr/>
        </p:nvSpPr>
        <p:spPr>
          <a:xfrm>
            <a:off x="495300" y="209550"/>
            <a:ext cx="6500000" cy="266700"/>
          </a:xfrm>
          <a:prstGeom prst="rect">
            <a:avLst/>
          </a:prstGeom>
          <a:noFill/>
          <a:ln w="0">
            <a:noFill/>
          </a:ln>
        </p:spPr>
        <p:txBody>
          <a:bodyPr lIns="0" tIns="0" rIns="0" bIns="0" anchor="ctr">
            <a:noAutofit/>
          </a:bodyPr>
          <a:lstStyle/>
          <a:p>
            <a:pPr algn="l">
              <a:defRPr sz="1350" b="0">
                <a:solidFill>
                  <a:srgbClr val="645CE6"/>
                </a:solidFill>
                <a:latin typeface="Noto Sans KR"/>
                <a:ea typeface="Noto Sans KR"/>
                <a:cs typeface="Noto Sans KR"/>
              </a:defRPr>
            </a:pPr>
            <a:r>
              <a:rPr sz="1350" b="0">
                <a:solidFill>
                  <a:srgbClr val="645CE6"/>
                </a:solidFill>
                <a:latin typeface="Noto Sans KR"/>
                <a:ea typeface="Noto Sans KR"/>
                <a:cs typeface="Noto Sans KR"/>
              </a:rPr>
              <a:t>W03 / 설정 참고</a:t>
            </a:r>
          </a:p>
        </p:txBody>
      </p:sp>
      <p:sp>
        <p:nvSpPr>
          <p:cNvPr id="2" name="직사각형 1">
            <a:extLst>
              <a:ext uri="{FF2B5EF4-FFF2-40B4-BE49-F238E27FC236}">
                <a16:creationId xmlns:a16="http://schemas.microsoft.com/office/drawing/2014/main" id="{E4916FA8-342B-42DC-8094-28EB1895E660}"/>
              </a:ext>
            </a:extLst>
          </p:cNvPr>
          <p:cNvSpPr>
            <a:spLocks noGrp="1"/>
          </p:cNvSpPr>
          <p:nvPr/>
        </p:nvSpPr>
        <p:spPr>
          <a:xfrm>
            <a:off x="495300" y="619125"/>
            <a:ext cx="11201400" cy="600075"/>
          </a:xfrm>
          <a:prstGeom prst="rect">
            <a:avLst/>
          </a:prstGeom>
          <a:noFill/>
          <a:ln w="0">
            <a:noFill/>
          </a:ln>
        </p:spPr>
        <p:txBody>
          <a:bodyPr lIns="0" tIns="0" rIns="0" bIns="0" anchor="ctr">
            <a:noAutofit/>
          </a:bodyPr>
          <a:lstStyle/>
          <a:p>
            <a:pPr algn="l">
              <a:defRPr sz="2850" b="1">
                <a:solidFill>
                  <a:srgbClr val="202633"/>
                </a:solidFill>
                <a:latin typeface="Noto Sans KR"/>
                <a:ea typeface="Noto Sans KR"/>
                <a:cs typeface="Noto Sans KR"/>
              </a:defRPr>
            </a:pPr>
            <a:r>
              <a:rPr sz="2850" b="1">
                <a:solidFill>
                  <a:srgbClr val="202633"/>
                </a:solidFill>
                <a:latin typeface="Noto Sans KR"/>
                <a:ea typeface="Noto Sans KR"/>
                <a:cs typeface="Noto Sans KR"/>
              </a:rPr>
              <a:t>Black과 Zero · 알파값이 다릅니다</a:t>
            </a:r>
          </a:p>
        </p:txBody>
      </p:sp>
      <p:sp>
        <p:nvSpPr>
          <p:cNvPr id="3" name="직사각형 2">
            <a:extLst>
              <a:ext uri="{FF2B5EF4-FFF2-40B4-BE49-F238E27FC236}">
                <a16:creationId xmlns:a16="http://schemas.microsoft.com/office/drawing/2014/main" id="{E0D22964-6E4F-457F-935E-EACDB486572E}"/>
              </a:ext>
            </a:extLst>
          </p:cNvPr>
          <p:cNvSpPr>
            <a:spLocks noGrp="1"/>
          </p:cNvSpPr>
          <p:nvPr/>
        </p:nvSpPr>
        <p:spPr>
          <a:xfrm>
            <a:off x="495300" y="1257300"/>
            <a:ext cx="11201400" cy="361950"/>
          </a:xfrm>
          <a:prstGeom prst="rect">
            <a:avLst/>
          </a:prstGeom>
          <a:noFill/>
          <a:ln w="0">
            <a:noFill/>
          </a:ln>
        </p:spPr>
        <p:txBody>
          <a:bodyPr lIns="0" tIns="0" rIns="0" bIns="0" anchor="ctr">
            <a:noAutofit/>
          </a:bodyPr>
          <a:lstStyle/>
          <a:p>
            <a:pPr algn="l">
              <a:defRPr sz="1650" b="0">
                <a:solidFill>
                  <a:srgbClr val="626B76"/>
                </a:solidFill>
                <a:latin typeface="Noto Sans KR"/>
                <a:ea typeface="Noto Sans KR"/>
                <a:cs typeface="Noto Sans KR"/>
              </a:defRPr>
            </a:pPr>
            <a:r>
              <a:rPr sz="1650" b="0">
                <a:solidFill>
                  <a:srgbClr val="626B76"/>
                </a:solidFill>
                <a:latin typeface="Noto Sans KR"/>
                <a:ea typeface="Noto Sans KR"/>
                <a:cs typeface="Noto Sans KR"/>
              </a:rPr>
              <a:t>둘 다 RGB는 검정입니다. 배경이 보이는지는 Alpha가 결정합니다</a:t>
            </a:r>
          </a:p>
        </p:txBody>
      </p:sp>
      <p:sp>
        <p:nvSpPr>
          <p:cNvPr id="4" name="직사각형 3">
            <a:extLst>
              <a:ext uri="{FF2B5EF4-FFF2-40B4-BE49-F238E27FC236}">
                <a16:creationId xmlns:a16="http://schemas.microsoft.com/office/drawing/2014/main" id="{9F7F1746-76BF-4A41-BA16-68A359D6DA81}"/>
              </a:ext>
            </a:extLst>
          </p:cNvPr>
          <p:cNvSpPr>
            <a:spLocks noGrp="1"/>
          </p:cNvSpPr>
          <p:nvPr/>
        </p:nvSpPr>
        <p:spPr>
          <a:xfrm>
            <a:off x="495300" y="6515100"/>
            <a:ext cx="10382250" cy="219075"/>
          </a:xfrm>
          <a:prstGeom prst="rect">
            <a:avLst/>
          </a:prstGeom>
          <a:noFill/>
          <a:ln w="0">
            <a:noFill/>
          </a:ln>
        </p:spPr>
        <p:txBody>
          <a:bodyPr lIns="0" tIns="0" rIns="0" bIns="0" anchor="ctr">
            <a:noAutofit/>
          </a:bodyPr>
          <a:lstStyle/>
          <a:p>
            <a:pPr algn="l">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단국대학교 · TouchDesigner 3주차 · 초보용 물결</a:t>
            </a:r>
          </a:p>
        </p:txBody>
      </p:sp>
      <p:sp>
        <p:nvSpPr>
          <p:cNvPr id="5" name="직사각형 4">
            <a:extLst>
              <a:ext uri="{FF2B5EF4-FFF2-40B4-BE49-F238E27FC236}">
                <a16:creationId xmlns:a16="http://schemas.microsoft.com/office/drawing/2014/main" id="{61B0EAF3-B80E-4269-B21B-1BA94A4B5D79}"/>
              </a:ext>
            </a:extLst>
          </p:cNvPr>
          <p:cNvSpPr>
            <a:spLocks noGrp="1"/>
          </p:cNvSpPr>
          <p:nvPr/>
        </p:nvSpPr>
        <p:spPr>
          <a:xfrm>
            <a:off x="11049000" y="6515100"/>
            <a:ext cx="647700" cy="219075"/>
          </a:xfrm>
          <a:prstGeom prst="rect">
            <a:avLst/>
          </a:prstGeom>
          <a:noFill/>
          <a:ln w="0">
            <a:noFill/>
          </a:ln>
        </p:spPr>
        <p:txBody>
          <a:bodyPr lIns="0" tIns="0" rIns="0" bIns="0" anchor="ctr">
            <a:noAutofit/>
          </a:bodyPr>
          <a:lstStyle/>
          <a:p>
            <a:pPr algn="r">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51</a:t>
            </a:r>
          </a:p>
        </p:txBody>
      </p:sp>
      <p:pic>
        <p:nvPicPr>
          <p:cNvPr id="16" name="그림 15"/>
          <p:cNvPicPr>
            <a:picLocks noChangeAspect="1"/>
          </p:cNvPicPr>
          <p:nvPr/>
        </p:nvPicPr>
        <p:blipFill>
          <a:blip r:embed="rId3"/>
          <a:stretch/>
        </p:blipFill>
        <p:spPr>
          <a:xfrm>
            <a:off x="495300" y="2266950"/>
            <a:ext cx="11201400" cy="1400175"/>
          </a:xfrm>
          <a:prstGeom prst="rect">
            <a:avLst/>
          </a:prstGeom>
        </p:spPr>
      </p:pic>
      <p:sp>
        <p:nvSpPr>
          <p:cNvPr id="7" name="직사각형 6">
            <a:extLst>
              <a:ext uri="{FF2B5EF4-FFF2-40B4-BE49-F238E27FC236}">
                <a16:creationId xmlns:a16="http://schemas.microsoft.com/office/drawing/2014/main" id="{02DFD468-C228-4EC7-819D-A98BA7700674}"/>
              </a:ext>
            </a:extLst>
          </p:cNvPr>
          <p:cNvSpPr>
            <a:spLocks noGrp="1"/>
          </p:cNvSpPr>
          <p:nvPr/>
        </p:nvSpPr>
        <p:spPr>
          <a:xfrm>
            <a:off x="495300" y="1781175"/>
            <a:ext cx="11201400" cy="428625"/>
          </a:xfrm>
          <a:prstGeom prst="rect">
            <a:avLst/>
          </a:prstGeom>
          <a:noFill/>
          <a:ln w="0">
            <a:noFill/>
          </a:ln>
        </p:spPr>
        <p:txBody>
          <a:bodyPr lIns="0" tIns="0" rIns="0" bIns="0" anchor="ctr">
            <a:noAutofit/>
          </a:bodyPr>
          <a:lstStyle/>
          <a:p>
            <a:pPr algn="l">
              <a:defRPr sz="2175" b="1">
                <a:solidFill>
                  <a:srgbClr val="202633"/>
                </a:solidFill>
                <a:latin typeface="Noto Sans KR"/>
                <a:ea typeface="Noto Sans KR"/>
                <a:cs typeface="Noto Sans KR"/>
              </a:defRPr>
            </a:pPr>
            <a:r>
              <a:rPr sz="2175" b="1">
                <a:solidFill>
                  <a:srgbClr val="202633"/>
                </a:solidFill>
                <a:latin typeface="Noto Sans KR"/>
                <a:ea typeface="Noto Sans KR"/>
                <a:cs typeface="Noto Sans KR"/>
              </a:rPr>
              <a:t>Black  ·  범위 밖 RGBA = (0, 0, 0, 1)</a:t>
            </a:r>
          </a:p>
        </p:txBody>
      </p:sp>
      <p:pic>
        <p:nvPicPr>
          <p:cNvPr id="18" name="그림 17"/>
          <p:cNvPicPr>
            <a:picLocks noChangeAspect="1"/>
          </p:cNvPicPr>
          <p:nvPr/>
        </p:nvPicPr>
        <p:blipFill>
          <a:blip r:embed="rId4"/>
          <a:stretch/>
        </p:blipFill>
        <p:spPr>
          <a:xfrm>
            <a:off x="495300" y="4524375"/>
            <a:ext cx="11201400" cy="1400175"/>
          </a:xfrm>
          <a:prstGeom prst="rect">
            <a:avLst/>
          </a:prstGeom>
        </p:spPr>
      </p:pic>
      <p:sp>
        <p:nvSpPr>
          <p:cNvPr id="9" name="직사각형 8">
            <a:extLst>
              <a:ext uri="{FF2B5EF4-FFF2-40B4-BE49-F238E27FC236}">
                <a16:creationId xmlns:a16="http://schemas.microsoft.com/office/drawing/2014/main" id="{A1A1D829-B522-499A-8467-49DCFBB4DF13}"/>
              </a:ext>
            </a:extLst>
          </p:cNvPr>
          <p:cNvSpPr>
            <a:spLocks noGrp="1"/>
          </p:cNvSpPr>
          <p:nvPr/>
        </p:nvSpPr>
        <p:spPr>
          <a:xfrm>
            <a:off x="495300" y="4010025"/>
            <a:ext cx="11201400" cy="428625"/>
          </a:xfrm>
          <a:prstGeom prst="rect">
            <a:avLst/>
          </a:prstGeom>
          <a:noFill/>
          <a:ln w="0">
            <a:noFill/>
          </a:ln>
        </p:spPr>
        <p:txBody>
          <a:bodyPr lIns="0" tIns="0" rIns="0" bIns="0" anchor="ctr">
            <a:noAutofit/>
          </a:bodyPr>
          <a:lstStyle/>
          <a:p>
            <a:pPr algn="l">
              <a:defRPr sz="2175" b="1">
                <a:solidFill>
                  <a:srgbClr val="202633"/>
                </a:solidFill>
                <a:latin typeface="Noto Sans KR"/>
                <a:ea typeface="Noto Sans KR"/>
                <a:cs typeface="Noto Sans KR"/>
              </a:defRPr>
            </a:pPr>
            <a:r>
              <a:rPr sz="2175" b="1">
                <a:solidFill>
                  <a:srgbClr val="202633"/>
                </a:solidFill>
                <a:latin typeface="Noto Sans KR"/>
                <a:ea typeface="Noto Sans KR"/>
                <a:cs typeface="Noto Sans KR"/>
              </a:rPr>
              <a:t>Zero  ·  범위 밖 RGBA = (0, 0, 0, 0)</a:t>
            </a:r>
          </a:p>
        </p:txBody>
      </p:sp>
      <p:sp>
        <p:nvSpPr>
          <p:cNvPr id="10" name="직사각형 9">
            <a:extLst>
              <a:ext uri="{FF2B5EF4-FFF2-40B4-BE49-F238E27FC236}">
                <a16:creationId xmlns:a16="http://schemas.microsoft.com/office/drawing/2014/main" id="{2D879E04-B608-4F70-A3D7-FC4F1C38FC62}"/>
              </a:ext>
            </a:extLst>
          </p:cNvPr>
          <p:cNvSpPr>
            <a:spLocks noGrp="1"/>
          </p:cNvSpPr>
          <p:nvPr/>
        </p:nvSpPr>
        <p:spPr>
          <a:xfrm>
            <a:off x="495300" y="6038850"/>
            <a:ext cx="11201400" cy="400050"/>
          </a:xfrm>
          <a:prstGeom prst="rect">
            <a:avLst/>
          </a:prstGeom>
          <a:noFill/>
          <a:ln w="0">
            <a:noFill/>
          </a:ln>
        </p:spPr>
        <p:txBody>
          <a:bodyPr lIns="0" tIns="0" rIns="0" bIns="0" anchor="ctr">
            <a:noAutofit/>
          </a:bodyPr>
          <a:lstStyle/>
          <a:p>
            <a:pPr algn="l">
              <a:defRPr sz="1725" b="0">
                <a:solidFill>
                  <a:srgbClr val="645CE6"/>
                </a:solidFill>
                <a:latin typeface="Noto Sans KR"/>
                <a:ea typeface="Noto Sans KR"/>
                <a:cs typeface="Noto Sans KR"/>
              </a:defRPr>
            </a:pPr>
            <a:r>
              <a:rPr sz="1725" b="0">
                <a:solidFill>
                  <a:srgbClr val="645CE6"/>
                </a:solidFill>
                <a:latin typeface="Noto Sans KR"/>
                <a:ea typeface="Noto Sans KR"/>
                <a:cs typeface="Noto Sans KR"/>
              </a:rPr>
              <a:t>Same as Left: 오른쪽도 Extend Left에서 선택한 방식을 사용합니다.</a:t>
            </a:r>
          </a:p>
        </p:txBody>
      </p:sp>
    </p:spTree>
    <p:extLst>
      <p:ext uri="{BB962C8B-B14F-4D97-AF65-F5344CB8AC3E}">
        <p14:creationId xmlns:p14="http://schemas.microsoft.com/office/powerpoint/2010/main" val="367657570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5" name="header"/>
          <p:cNvGrpSpPr/>
          <p:nvPr/>
        </p:nvGrpSpPr>
        <p:grpSpPr>
          <a:xfrm>
            <a:off x="479298" y="282892"/>
            <a:ext cx="6601854" cy="1313117"/>
            <a:chOff x="479298" y="282892"/>
            <a:chExt cx="6601854" cy="1313117"/>
          </a:xfrm>
        </p:grpSpPr>
        <p:sp>
          <p:nvSpPr>
            <p:cNvPr id="2" name="TextBox 2"/>
            <p:cNvSpPr txBox="1"/>
            <p:nvPr/>
          </p:nvSpPr>
          <p:spPr>
            <a:xfrm>
              <a:off x="488442" y="282892"/>
              <a:ext cx="6500000" cy="264033"/>
            </a:xfrm>
            <a:prstGeom prst="rect">
              <a:avLst/>
            </a:prstGeom>
            <a:noFill/>
            <a:ln>
              <a:noFill/>
            </a:ln>
          </p:spPr>
          <p:txBody>
            <a:bodyPr wrap="none" lIns="0" tIns="0" rIns="0" bIns="0" anchor="t" anchorCtr="0">
              <a:spAutoFit/>
            </a:bodyPr>
            <a:lstStyle/>
            <a:p>
              <a:pPr algn="l"/>
              <a:r>
                <a:rPr lang="en-US" sz="1350" b="1" dirty="0">
                  <a:solidFill>
                    <a:schemeClr val="accent2"/>
                  </a:solidFill>
                  <a:latin typeface="+mn-lt"/>
                  <a:ea typeface="+mn-ea"/>
                  <a:cs typeface="+mn-cs"/>
                </a:rPr>
                <a:t>W03 / 설정 참고</a:t>
              </a:r>
            </a:p>
          </p:txBody>
        </p:sp>
        <p:sp>
          <p:nvSpPr>
            <p:cNvPr id="3" name="TextBox 3"/>
            <p:cNvSpPr txBox="1"/>
            <p:nvPr/>
          </p:nvSpPr>
          <p:spPr>
            <a:xfrm>
              <a:off x="479298" y="688658"/>
              <a:ext cx="2709899" cy="616077"/>
            </a:xfrm>
            <a:prstGeom prst="rect">
              <a:avLst/>
            </a:prstGeom>
            <a:noFill/>
            <a:ln>
              <a:noFill/>
            </a:ln>
          </p:spPr>
          <p:txBody>
            <a:bodyPr wrap="none" lIns="0" tIns="0" rIns="0" bIns="0" anchor="t" anchorCtr="0">
              <a:spAutoFit/>
            </a:bodyPr>
            <a:lstStyle/>
            <a:p>
              <a:pPr algn="l"/>
              <a:r>
                <a:rPr lang="ko-KR" sz="3150" b="1" dirty="0">
                  <a:solidFill>
                    <a:schemeClr val="dk1"/>
                  </a:solidFill>
                  <a:latin typeface="+mn-lt"/>
                  <a:ea typeface="+mn-ea"/>
                  <a:cs typeface="+mn-cs"/>
                </a:rPr>
                <a:t>진폭과 중심값</a:t>
              </a:r>
            </a:p>
          </p:txBody>
        </p:sp>
        <p:sp>
          <p:nvSpPr>
            <p:cNvPr id="4" name="TextBox 4"/>
            <p:cNvSpPr txBox="1"/>
            <p:nvPr/>
          </p:nvSpPr>
          <p:spPr>
            <a:xfrm>
              <a:off x="486156" y="1243965"/>
              <a:ext cx="6594996" cy="352044"/>
            </a:xfrm>
            <a:prstGeom prst="rect">
              <a:avLst/>
            </a:prstGeom>
            <a:noFill/>
            <a:ln>
              <a:noFill/>
            </a:ln>
          </p:spPr>
          <p:txBody>
            <a:bodyPr wrap="none" lIns="0" tIns="0" rIns="0" bIns="0" anchor="t" anchorCtr="0">
              <a:spAutoFit/>
            </a:bodyPr>
            <a:lstStyle/>
            <a:p>
              <a:pPr algn="l"/>
              <a:r>
                <a:rPr lang="ko-KR" sz="1800" dirty="0">
                  <a:solidFill>
                    <a:schemeClr val="accent5"/>
                  </a:solidFill>
                  <a:latin typeface="+mn-lt"/>
                  <a:ea typeface="+mn-ea"/>
                  <a:cs typeface="+mn-cs"/>
                </a:rPr>
                <a:t>진폭은 중심에서 변화하는 폭이고, Offset은 중심값입니다.</a:t>
              </a:r>
            </a:p>
          </p:txBody>
        </p:sp>
      </p:grpSp>
      <p:grpSp>
        <p:nvGrpSpPr>
          <p:cNvPr id="23" name="body"/>
          <p:cNvGrpSpPr/>
          <p:nvPr/>
        </p:nvGrpSpPr>
        <p:grpSpPr>
          <a:xfrm>
            <a:off x="377590" y="2362200"/>
            <a:ext cx="10210819" cy="3824859"/>
            <a:chOff x="377590" y="2362200"/>
            <a:chExt cx="10210819" cy="3824859"/>
          </a:xfrm>
        </p:grpSpPr>
        <p:sp>
          <p:nvSpPr>
            <p:cNvPr id="6" name="Line 6"/>
            <p:cNvSpPr/>
            <p:nvPr/>
          </p:nvSpPr>
          <p:spPr>
            <a:xfrm>
              <a:off x="971550" y="5124450"/>
              <a:ext cx="6858000" cy="9525"/>
            </a:xfrm>
            <a:custGeom>
              <a:avLst/>
              <a:gdLst/>
              <a:ahLst/>
              <a:cxnLst/>
              <a:rect l="l" t="t" r="r" b="b"/>
              <a:pathLst>
                <a:path w="6858000" h="9525">
                  <a:moveTo>
                    <a:pt x="0" y="0"/>
                  </a:moveTo>
                  <a:lnTo>
                    <a:pt x="6858000" y="0"/>
                  </a:lnTo>
                </a:path>
              </a:pathLst>
            </a:custGeom>
            <a:noFill/>
            <a:ln w="9525">
              <a:solidFill>
                <a:schemeClr val="accent6"/>
              </a:solidFill>
            </a:ln>
          </p:spPr>
        </p:sp>
        <p:sp>
          <p:nvSpPr>
            <p:cNvPr id="7" name="Line 7"/>
            <p:cNvSpPr/>
            <p:nvPr/>
          </p:nvSpPr>
          <p:spPr>
            <a:xfrm>
              <a:off x="971550" y="2362200"/>
              <a:ext cx="9525" cy="2762250"/>
            </a:xfrm>
            <a:custGeom>
              <a:avLst/>
              <a:gdLst/>
              <a:ahLst/>
              <a:cxnLst/>
              <a:rect l="l" t="t" r="r" b="b"/>
              <a:pathLst>
                <a:path w="9525" h="2762250">
                  <a:moveTo>
                    <a:pt x="0" y="0"/>
                  </a:moveTo>
                  <a:lnTo>
                    <a:pt x="0" y="2762250"/>
                  </a:lnTo>
                </a:path>
              </a:pathLst>
            </a:custGeom>
            <a:noFill/>
            <a:ln w="9525">
              <a:solidFill>
                <a:schemeClr val="accent6"/>
              </a:solidFill>
            </a:ln>
          </p:spPr>
        </p:sp>
        <p:sp>
          <p:nvSpPr>
            <p:cNvPr id="8" name="Line 8"/>
            <p:cNvSpPr/>
            <p:nvPr/>
          </p:nvSpPr>
          <p:spPr>
            <a:xfrm>
              <a:off x="971550" y="5124450"/>
              <a:ext cx="6858000" cy="9525"/>
            </a:xfrm>
            <a:custGeom>
              <a:avLst/>
              <a:gdLst/>
              <a:ahLst/>
              <a:cxnLst/>
              <a:rect l="l" t="t" r="r" b="b"/>
              <a:pathLst>
                <a:path w="6858000" h="9525">
                  <a:moveTo>
                    <a:pt x="0" y="0"/>
                  </a:moveTo>
                  <a:lnTo>
                    <a:pt x="6858000" y="0"/>
                  </a:lnTo>
                </a:path>
              </a:pathLst>
            </a:custGeom>
            <a:noFill/>
            <a:ln w="9525">
              <a:solidFill>
                <a:schemeClr val="accent6"/>
              </a:solidFill>
            </a:ln>
          </p:spPr>
        </p:sp>
        <p:sp>
          <p:nvSpPr>
            <p:cNvPr id="9" name="Polyline 9"/>
            <p:cNvSpPr/>
            <p:nvPr/>
          </p:nvSpPr>
          <p:spPr>
            <a:xfrm>
              <a:off x="971550" y="3052762"/>
              <a:ext cx="6858000" cy="1381125"/>
            </a:xfrm>
            <a:custGeom>
              <a:avLst/>
              <a:gdLst/>
              <a:ahLst/>
              <a:cxnLst/>
              <a:rect l="l" t="t" r="r" b="b"/>
              <a:pathLst>
                <a:path w="6858000" h="1381125">
                  <a:moveTo>
                    <a:pt x="0" y="690562"/>
                  </a:moveTo>
                  <a:lnTo>
                    <a:pt x="42862" y="636365"/>
                  </a:lnTo>
                  <a:lnTo>
                    <a:pt x="85725" y="582549"/>
                  </a:lnTo>
                  <a:lnTo>
                    <a:pt x="128588" y="529399"/>
                  </a:lnTo>
                  <a:lnTo>
                    <a:pt x="171450" y="477203"/>
                  </a:lnTo>
                  <a:lnTo>
                    <a:pt x="214312" y="426339"/>
                  </a:lnTo>
                  <a:lnTo>
                    <a:pt x="257175" y="377095"/>
                  </a:lnTo>
                  <a:lnTo>
                    <a:pt x="300038" y="329756"/>
                  </a:lnTo>
                  <a:lnTo>
                    <a:pt x="342900" y="284702"/>
                  </a:lnTo>
                  <a:lnTo>
                    <a:pt x="385762" y="242126"/>
                  </a:lnTo>
                  <a:lnTo>
                    <a:pt x="428625" y="202216"/>
                  </a:lnTo>
                  <a:lnTo>
                    <a:pt x="471488" y="165449"/>
                  </a:lnTo>
                  <a:lnTo>
                    <a:pt x="514350" y="131921"/>
                  </a:lnTo>
                  <a:lnTo>
                    <a:pt x="557212" y="101727"/>
                  </a:lnTo>
                  <a:lnTo>
                    <a:pt x="600075" y="75247"/>
                  </a:lnTo>
                  <a:lnTo>
                    <a:pt x="642938" y="52578"/>
                  </a:lnTo>
                  <a:lnTo>
                    <a:pt x="685800" y="33814"/>
                  </a:lnTo>
                  <a:lnTo>
                    <a:pt x="728662" y="19050"/>
                  </a:lnTo>
                  <a:lnTo>
                    <a:pt x="771525" y="8477"/>
                  </a:lnTo>
                  <a:lnTo>
                    <a:pt x="814388" y="2096"/>
                  </a:lnTo>
                  <a:lnTo>
                    <a:pt x="857250" y="0"/>
                  </a:lnTo>
                  <a:lnTo>
                    <a:pt x="900112" y="2096"/>
                  </a:lnTo>
                  <a:lnTo>
                    <a:pt x="942975" y="8477"/>
                  </a:lnTo>
                  <a:lnTo>
                    <a:pt x="985838" y="19050"/>
                  </a:lnTo>
                  <a:lnTo>
                    <a:pt x="1028700" y="33814"/>
                  </a:lnTo>
                  <a:lnTo>
                    <a:pt x="1071562" y="52578"/>
                  </a:lnTo>
                  <a:lnTo>
                    <a:pt x="1114425" y="75247"/>
                  </a:lnTo>
                  <a:lnTo>
                    <a:pt x="1157288" y="101727"/>
                  </a:lnTo>
                  <a:lnTo>
                    <a:pt x="1200150" y="131921"/>
                  </a:lnTo>
                  <a:lnTo>
                    <a:pt x="1243012" y="165449"/>
                  </a:lnTo>
                  <a:lnTo>
                    <a:pt x="1285875" y="202216"/>
                  </a:lnTo>
                  <a:lnTo>
                    <a:pt x="1328738" y="242126"/>
                  </a:lnTo>
                  <a:lnTo>
                    <a:pt x="1371600" y="284702"/>
                  </a:lnTo>
                  <a:lnTo>
                    <a:pt x="1414462" y="329756"/>
                  </a:lnTo>
                  <a:lnTo>
                    <a:pt x="1457325" y="377095"/>
                  </a:lnTo>
                  <a:lnTo>
                    <a:pt x="1500188" y="426339"/>
                  </a:lnTo>
                  <a:lnTo>
                    <a:pt x="1543050" y="477203"/>
                  </a:lnTo>
                  <a:lnTo>
                    <a:pt x="1585912" y="529399"/>
                  </a:lnTo>
                  <a:lnTo>
                    <a:pt x="1628775" y="582549"/>
                  </a:lnTo>
                  <a:lnTo>
                    <a:pt x="1671638" y="636365"/>
                  </a:lnTo>
                  <a:lnTo>
                    <a:pt x="1714500" y="690562"/>
                  </a:lnTo>
                  <a:lnTo>
                    <a:pt x="1757362" y="744760"/>
                  </a:lnTo>
                  <a:lnTo>
                    <a:pt x="1800225" y="798576"/>
                  </a:lnTo>
                  <a:lnTo>
                    <a:pt x="1843088" y="851726"/>
                  </a:lnTo>
                  <a:lnTo>
                    <a:pt x="1885950" y="903922"/>
                  </a:lnTo>
                  <a:lnTo>
                    <a:pt x="1928812" y="954786"/>
                  </a:lnTo>
                  <a:lnTo>
                    <a:pt x="1971675" y="1004030"/>
                  </a:lnTo>
                  <a:lnTo>
                    <a:pt x="2014538" y="1051370"/>
                  </a:lnTo>
                  <a:lnTo>
                    <a:pt x="2057400" y="1096423"/>
                  </a:lnTo>
                  <a:lnTo>
                    <a:pt x="2100262" y="1138999"/>
                  </a:lnTo>
                  <a:lnTo>
                    <a:pt x="2143125" y="1178909"/>
                  </a:lnTo>
                  <a:lnTo>
                    <a:pt x="2185988" y="1215676"/>
                  </a:lnTo>
                  <a:lnTo>
                    <a:pt x="2228850" y="1249204"/>
                  </a:lnTo>
                  <a:lnTo>
                    <a:pt x="2271712" y="1279398"/>
                  </a:lnTo>
                  <a:lnTo>
                    <a:pt x="2314575" y="1305878"/>
                  </a:lnTo>
                  <a:lnTo>
                    <a:pt x="2357438" y="1328547"/>
                  </a:lnTo>
                  <a:lnTo>
                    <a:pt x="2400300" y="1347311"/>
                  </a:lnTo>
                  <a:lnTo>
                    <a:pt x="2443162" y="1362075"/>
                  </a:lnTo>
                  <a:lnTo>
                    <a:pt x="2486025" y="1372648"/>
                  </a:lnTo>
                  <a:lnTo>
                    <a:pt x="2528888" y="1379029"/>
                  </a:lnTo>
                  <a:lnTo>
                    <a:pt x="2571750" y="1381125"/>
                  </a:lnTo>
                  <a:lnTo>
                    <a:pt x="2614612" y="1379029"/>
                  </a:lnTo>
                  <a:lnTo>
                    <a:pt x="2657475" y="1372648"/>
                  </a:lnTo>
                  <a:lnTo>
                    <a:pt x="2700338" y="1362075"/>
                  </a:lnTo>
                  <a:lnTo>
                    <a:pt x="2743200" y="1347311"/>
                  </a:lnTo>
                  <a:lnTo>
                    <a:pt x="2786062" y="1328547"/>
                  </a:lnTo>
                  <a:lnTo>
                    <a:pt x="2828925" y="1305878"/>
                  </a:lnTo>
                  <a:lnTo>
                    <a:pt x="2871788" y="1279398"/>
                  </a:lnTo>
                  <a:lnTo>
                    <a:pt x="2914650" y="1249204"/>
                  </a:lnTo>
                  <a:lnTo>
                    <a:pt x="2957512" y="1215676"/>
                  </a:lnTo>
                  <a:lnTo>
                    <a:pt x="3000375" y="1178909"/>
                  </a:lnTo>
                  <a:lnTo>
                    <a:pt x="3043238" y="1138999"/>
                  </a:lnTo>
                  <a:lnTo>
                    <a:pt x="3086100" y="1096423"/>
                  </a:lnTo>
                  <a:lnTo>
                    <a:pt x="3128962" y="1051370"/>
                  </a:lnTo>
                  <a:lnTo>
                    <a:pt x="3171825" y="1004030"/>
                  </a:lnTo>
                  <a:lnTo>
                    <a:pt x="3214688" y="954786"/>
                  </a:lnTo>
                  <a:lnTo>
                    <a:pt x="3257550" y="903922"/>
                  </a:lnTo>
                  <a:lnTo>
                    <a:pt x="3300412" y="851726"/>
                  </a:lnTo>
                  <a:lnTo>
                    <a:pt x="3343275" y="798576"/>
                  </a:lnTo>
                  <a:lnTo>
                    <a:pt x="3386138" y="744760"/>
                  </a:lnTo>
                  <a:lnTo>
                    <a:pt x="3429000" y="690562"/>
                  </a:lnTo>
                  <a:lnTo>
                    <a:pt x="3471862" y="636365"/>
                  </a:lnTo>
                  <a:lnTo>
                    <a:pt x="3514725" y="582549"/>
                  </a:lnTo>
                  <a:lnTo>
                    <a:pt x="3557588" y="529399"/>
                  </a:lnTo>
                  <a:lnTo>
                    <a:pt x="3600450" y="477203"/>
                  </a:lnTo>
                  <a:lnTo>
                    <a:pt x="3643312" y="426339"/>
                  </a:lnTo>
                  <a:lnTo>
                    <a:pt x="3686175" y="377095"/>
                  </a:lnTo>
                  <a:lnTo>
                    <a:pt x="3729038" y="329756"/>
                  </a:lnTo>
                  <a:lnTo>
                    <a:pt x="3771900" y="284702"/>
                  </a:lnTo>
                  <a:lnTo>
                    <a:pt x="3814762" y="242126"/>
                  </a:lnTo>
                  <a:lnTo>
                    <a:pt x="3857625" y="202216"/>
                  </a:lnTo>
                  <a:lnTo>
                    <a:pt x="3900488" y="165449"/>
                  </a:lnTo>
                  <a:lnTo>
                    <a:pt x="3943350" y="131921"/>
                  </a:lnTo>
                  <a:lnTo>
                    <a:pt x="3986212" y="101727"/>
                  </a:lnTo>
                  <a:lnTo>
                    <a:pt x="4029075" y="75247"/>
                  </a:lnTo>
                  <a:lnTo>
                    <a:pt x="4071938" y="52578"/>
                  </a:lnTo>
                  <a:lnTo>
                    <a:pt x="4114800" y="33814"/>
                  </a:lnTo>
                  <a:lnTo>
                    <a:pt x="4157662" y="19050"/>
                  </a:lnTo>
                  <a:lnTo>
                    <a:pt x="4200525" y="8477"/>
                  </a:lnTo>
                  <a:lnTo>
                    <a:pt x="4243388" y="2096"/>
                  </a:lnTo>
                  <a:lnTo>
                    <a:pt x="4286250" y="0"/>
                  </a:lnTo>
                  <a:lnTo>
                    <a:pt x="4329112" y="2096"/>
                  </a:lnTo>
                  <a:lnTo>
                    <a:pt x="4371975" y="8477"/>
                  </a:lnTo>
                  <a:lnTo>
                    <a:pt x="4414838" y="19050"/>
                  </a:lnTo>
                  <a:lnTo>
                    <a:pt x="4457700" y="33814"/>
                  </a:lnTo>
                  <a:lnTo>
                    <a:pt x="4500562" y="52578"/>
                  </a:lnTo>
                  <a:lnTo>
                    <a:pt x="4543425" y="75247"/>
                  </a:lnTo>
                  <a:lnTo>
                    <a:pt x="4586288" y="101727"/>
                  </a:lnTo>
                  <a:lnTo>
                    <a:pt x="4629150" y="131921"/>
                  </a:lnTo>
                  <a:lnTo>
                    <a:pt x="4672012" y="165449"/>
                  </a:lnTo>
                  <a:lnTo>
                    <a:pt x="4714875" y="202216"/>
                  </a:lnTo>
                  <a:lnTo>
                    <a:pt x="4757738" y="242126"/>
                  </a:lnTo>
                  <a:lnTo>
                    <a:pt x="4800600" y="284702"/>
                  </a:lnTo>
                  <a:lnTo>
                    <a:pt x="4843462" y="329756"/>
                  </a:lnTo>
                  <a:lnTo>
                    <a:pt x="4886325" y="377095"/>
                  </a:lnTo>
                  <a:lnTo>
                    <a:pt x="4929188" y="426339"/>
                  </a:lnTo>
                  <a:lnTo>
                    <a:pt x="4972050" y="477203"/>
                  </a:lnTo>
                  <a:lnTo>
                    <a:pt x="5014912" y="529399"/>
                  </a:lnTo>
                  <a:lnTo>
                    <a:pt x="5057775" y="582549"/>
                  </a:lnTo>
                  <a:lnTo>
                    <a:pt x="5100638" y="636365"/>
                  </a:lnTo>
                  <a:lnTo>
                    <a:pt x="5143500" y="690562"/>
                  </a:lnTo>
                  <a:lnTo>
                    <a:pt x="5186362" y="744760"/>
                  </a:lnTo>
                  <a:lnTo>
                    <a:pt x="5229225" y="798576"/>
                  </a:lnTo>
                  <a:lnTo>
                    <a:pt x="5272088" y="851726"/>
                  </a:lnTo>
                  <a:lnTo>
                    <a:pt x="5314950" y="903922"/>
                  </a:lnTo>
                  <a:lnTo>
                    <a:pt x="5357812" y="954786"/>
                  </a:lnTo>
                  <a:lnTo>
                    <a:pt x="5400675" y="1004030"/>
                  </a:lnTo>
                  <a:lnTo>
                    <a:pt x="5443538" y="1051370"/>
                  </a:lnTo>
                  <a:lnTo>
                    <a:pt x="5486400" y="1096423"/>
                  </a:lnTo>
                  <a:lnTo>
                    <a:pt x="5529262" y="1138999"/>
                  </a:lnTo>
                  <a:lnTo>
                    <a:pt x="5572125" y="1178909"/>
                  </a:lnTo>
                  <a:lnTo>
                    <a:pt x="5614988" y="1215676"/>
                  </a:lnTo>
                  <a:lnTo>
                    <a:pt x="5657850" y="1249204"/>
                  </a:lnTo>
                  <a:lnTo>
                    <a:pt x="5700712" y="1279398"/>
                  </a:lnTo>
                  <a:lnTo>
                    <a:pt x="5743575" y="1305878"/>
                  </a:lnTo>
                  <a:lnTo>
                    <a:pt x="5786438" y="1328547"/>
                  </a:lnTo>
                  <a:lnTo>
                    <a:pt x="5829300" y="1347311"/>
                  </a:lnTo>
                  <a:lnTo>
                    <a:pt x="5872162" y="1362075"/>
                  </a:lnTo>
                  <a:lnTo>
                    <a:pt x="5915025" y="1372648"/>
                  </a:lnTo>
                  <a:lnTo>
                    <a:pt x="5957888" y="1379029"/>
                  </a:lnTo>
                  <a:lnTo>
                    <a:pt x="6000750" y="1381125"/>
                  </a:lnTo>
                  <a:lnTo>
                    <a:pt x="6043612" y="1379029"/>
                  </a:lnTo>
                  <a:lnTo>
                    <a:pt x="6086475" y="1372648"/>
                  </a:lnTo>
                  <a:lnTo>
                    <a:pt x="6129338" y="1362075"/>
                  </a:lnTo>
                  <a:lnTo>
                    <a:pt x="6172200" y="1347311"/>
                  </a:lnTo>
                  <a:lnTo>
                    <a:pt x="6215062" y="1328547"/>
                  </a:lnTo>
                  <a:lnTo>
                    <a:pt x="6257925" y="1305878"/>
                  </a:lnTo>
                  <a:lnTo>
                    <a:pt x="6300788" y="1279398"/>
                  </a:lnTo>
                  <a:lnTo>
                    <a:pt x="6343650" y="1249204"/>
                  </a:lnTo>
                  <a:lnTo>
                    <a:pt x="6386512" y="1215676"/>
                  </a:lnTo>
                  <a:lnTo>
                    <a:pt x="6429375" y="1178909"/>
                  </a:lnTo>
                  <a:lnTo>
                    <a:pt x="6472238" y="1138999"/>
                  </a:lnTo>
                  <a:lnTo>
                    <a:pt x="6515100" y="1096423"/>
                  </a:lnTo>
                  <a:lnTo>
                    <a:pt x="6557962" y="1051370"/>
                  </a:lnTo>
                  <a:lnTo>
                    <a:pt x="6600825" y="1004030"/>
                  </a:lnTo>
                  <a:lnTo>
                    <a:pt x="6643688" y="954786"/>
                  </a:lnTo>
                  <a:lnTo>
                    <a:pt x="6686550" y="903922"/>
                  </a:lnTo>
                  <a:lnTo>
                    <a:pt x="6729412" y="851726"/>
                  </a:lnTo>
                  <a:lnTo>
                    <a:pt x="6772275" y="798576"/>
                  </a:lnTo>
                  <a:lnTo>
                    <a:pt x="6815138" y="744760"/>
                  </a:lnTo>
                  <a:lnTo>
                    <a:pt x="6858000" y="690562"/>
                  </a:lnTo>
                </a:path>
              </a:pathLst>
            </a:custGeom>
            <a:noFill/>
            <a:ln w="28575">
              <a:solidFill>
                <a:schemeClr val="accent2"/>
              </a:solidFill>
            </a:ln>
          </p:spPr>
        </p:sp>
        <p:sp>
          <p:nvSpPr>
            <p:cNvPr id="10" name="Line 10"/>
            <p:cNvSpPr/>
            <p:nvPr/>
          </p:nvSpPr>
          <p:spPr>
            <a:xfrm>
              <a:off x="971550" y="4433888"/>
              <a:ext cx="6858000" cy="9525"/>
            </a:xfrm>
            <a:custGeom>
              <a:avLst/>
              <a:gdLst/>
              <a:ahLst/>
              <a:cxnLst/>
              <a:rect l="l" t="t" r="r" b="b"/>
              <a:pathLst>
                <a:path w="6858000" h="9525">
                  <a:moveTo>
                    <a:pt x="0" y="0"/>
                  </a:moveTo>
                  <a:lnTo>
                    <a:pt x="6858000" y="0"/>
                  </a:lnTo>
                </a:path>
              </a:pathLst>
            </a:custGeom>
            <a:noFill/>
            <a:ln w="9525">
              <a:solidFill>
                <a:schemeClr val="accent6"/>
              </a:solidFill>
            </a:ln>
          </p:spPr>
        </p:sp>
        <p:sp>
          <p:nvSpPr>
            <p:cNvPr id="11" name="TextBox 11"/>
            <p:cNvSpPr txBox="1"/>
            <p:nvPr/>
          </p:nvSpPr>
          <p:spPr>
            <a:xfrm>
              <a:off x="377590" y="4331970"/>
              <a:ext cx="383267" cy="322707"/>
            </a:xfrm>
            <a:prstGeom prst="rect">
              <a:avLst/>
            </a:prstGeom>
            <a:noFill/>
            <a:ln>
              <a:noFill/>
            </a:ln>
          </p:spPr>
          <p:txBody>
            <a:bodyPr wrap="none" lIns="0" tIns="0" rIns="0" bIns="0" anchor="t" anchorCtr="0">
              <a:spAutoFit/>
            </a:bodyPr>
            <a:lstStyle/>
            <a:p>
              <a:pPr algn="r"/>
              <a:r>
                <a:rPr lang="ko-KR" sz="1650" dirty="0">
                  <a:solidFill>
                    <a:schemeClr val="accent5"/>
                  </a:solidFill>
                  <a:latin typeface="Consolas"/>
                  <a:ea typeface="Consolas"/>
                  <a:cs typeface="Consolas"/>
                </a:rPr>
                <a:t>0.1</a:t>
              </a:r>
            </a:p>
          </p:txBody>
        </p:sp>
        <p:sp>
          <p:nvSpPr>
            <p:cNvPr id="12" name="Line 12"/>
            <p:cNvSpPr/>
            <p:nvPr/>
          </p:nvSpPr>
          <p:spPr>
            <a:xfrm>
              <a:off x="971550" y="3743325"/>
              <a:ext cx="6858000" cy="9525"/>
            </a:xfrm>
            <a:custGeom>
              <a:avLst/>
              <a:gdLst/>
              <a:ahLst/>
              <a:cxnLst/>
              <a:rect l="l" t="t" r="r" b="b"/>
              <a:pathLst>
                <a:path w="6858000" h="9525">
                  <a:moveTo>
                    <a:pt x="0" y="0"/>
                  </a:moveTo>
                  <a:lnTo>
                    <a:pt x="6858000" y="0"/>
                  </a:lnTo>
                </a:path>
              </a:pathLst>
            </a:custGeom>
            <a:noFill/>
            <a:ln w="9525">
              <a:solidFill>
                <a:schemeClr val="accent6"/>
              </a:solidFill>
            </a:ln>
          </p:spPr>
        </p:sp>
        <p:sp>
          <p:nvSpPr>
            <p:cNvPr id="13" name="TextBox 13"/>
            <p:cNvSpPr txBox="1"/>
            <p:nvPr/>
          </p:nvSpPr>
          <p:spPr>
            <a:xfrm>
              <a:off x="377590" y="3641408"/>
              <a:ext cx="383267" cy="322707"/>
            </a:xfrm>
            <a:prstGeom prst="rect">
              <a:avLst/>
            </a:prstGeom>
            <a:noFill/>
            <a:ln>
              <a:noFill/>
            </a:ln>
          </p:spPr>
          <p:txBody>
            <a:bodyPr wrap="none" lIns="0" tIns="0" rIns="0" bIns="0" anchor="t" anchorCtr="0">
              <a:spAutoFit/>
            </a:bodyPr>
            <a:lstStyle/>
            <a:p>
              <a:pPr algn="r"/>
              <a:r>
                <a:rPr lang="ko-KR" sz="1650" dirty="0">
                  <a:solidFill>
                    <a:schemeClr val="accent5"/>
                  </a:solidFill>
                  <a:latin typeface="Consolas"/>
                  <a:ea typeface="Consolas"/>
                  <a:cs typeface="Consolas"/>
                </a:rPr>
                <a:t>0.2</a:t>
              </a:r>
            </a:p>
          </p:txBody>
        </p:sp>
        <p:sp>
          <p:nvSpPr>
            <p:cNvPr id="14" name="Line 14"/>
            <p:cNvSpPr/>
            <p:nvPr/>
          </p:nvSpPr>
          <p:spPr>
            <a:xfrm>
              <a:off x="971550" y="3052762"/>
              <a:ext cx="6858000" cy="9525"/>
            </a:xfrm>
            <a:custGeom>
              <a:avLst/>
              <a:gdLst/>
              <a:ahLst/>
              <a:cxnLst/>
              <a:rect l="l" t="t" r="r" b="b"/>
              <a:pathLst>
                <a:path w="6858000" h="9525">
                  <a:moveTo>
                    <a:pt x="0" y="0"/>
                  </a:moveTo>
                  <a:lnTo>
                    <a:pt x="6858000" y="0"/>
                  </a:lnTo>
                </a:path>
              </a:pathLst>
            </a:custGeom>
            <a:noFill/>
            <a:ln w="9525">
              <a:solidFill>
                <a:schemeClr val="accent6"/>
              </a:solidFill>
            </a:ln>
          </p:spPr>
        </p:sp>
        <p:sp>
          <p:nvSpPr>
            <p:cNvPr id="15" name="TextBox 15"/>
            <p:cNvSpPr txBox="1"/>
            <p:nvPr/>
          </p:nvSpPr>
          <p:spPr>
            <a:xfrm>
              <a:off x="377590" y="2950845"/>
              <a:ext cx="383267" cy="322707"/>
            </a:xfrm>
            <a:prstGeom prst="rect">
              <a:avLst/>
            </a:prstGeom>
            <a:noFill/>
            <a:ln>
              <a:noFill/>
            </a:ln>
          </p:spPr>
          <p:txBody>
            <a:bodyPr wrap="none" lIns="0" tIns="0" rIns="0" bIns="0" anchor="t" anchorCtr="0">
              <a:spAutoFit/>
            </a:bodyPr>
            <a:lstStyle/>
            <a:p>
              <a:pPr algn="r"/>
              <a:r>
                <a:rPr lang="ko-KR" sz="1650" dirty="0">
                  <a:solidFill>
                    <a:schemeClr val="accent5"/>
                  </a:solidFill>
                  <a:latin typeface="Consolas"/>
                  <a:ea typeface="Consolas"/>
                  <a:cs typeface="Consolas"/>
                </a:rPr>
                <a:t>0.3</a:t>
              </a:r>
            </a:p>
          </p:txBody>
        </p:sp>
        <p:sp>
          <p:nvSpPr>
            <p:cNvPr id="16" name="TextBox 16"/>
            <p:cNvSpPr txBox="1"/>
            <p:nvPr/>
          </p:nvSpPr>
          <p:spPr>
            <a:xfrm>
              <a:off x="8842591" y="2535555"/>
              <a:ext cx="1745818" cy="410718"/>
            </a:xfrm>
            <a:prstGeom prst="rect">
              <a:avLst/>
            </a:prstGeom>
            <a:noFill/>
            <a:ln>
              <a:noFill/>
            </a:ln>
          </p:spPr>
          <p:txBody>
            <a:bodyPr wrap="none" lIns="0" tIns="0" rIns="0" bIns="0" anchor="t" anchorCtr="0">
              <a:spAutoFit/>
            </a:bodyPr>
            <a:lstStyle/>
            <a:p>
              <a:pPr algn="ctr"/>
              <a:r>
                <a:rPr lang="en-US" sz="2100" dirty="0">
                  <a:solidFill>
                    <a:schemeClr val="accent2"/>
                  </a:solidFill>
                  <a:latin typeface="+mn-lt"/>
                  <a:ea typeface="+mn-ea"/>
                  <a:cs typeface="+mn-cs"/>
                </a:rPr>
                <a:t>center = 0.2</a:t>
              </a:r>
            </a:p>
          </p:txBody>
        </p:sp>
        <p:sp>
          <p:nvSpPr>
            <p:cNvPr id="17" name="TextBox 17"/>
            <p:cNvSpPr txBox="1"/>
            <p:nvPr/>
          </p:nvSpPr>
          <p:spPr>
            <a:xfrm>
              <a:off x="8920334" y="3154680"/>
              <a:ext cx="1590332" cy="410718"/>
            </a:xfrm>
            <a:prstGeom prst="rect">
              <a:avLst/>
            </a:prstGeom>
            <a:noFill/>
            <a:ln>
              <a:noFill/>
            </a:ln>
          </p:spPr>
          <p:txBody>
            <a:bodyPr wrap="none" lIns="0" tIns="0" rIns="0" bIns="0" anchor="t" anchorCtr="0">
              <a:spAutoFit/>
            </a:bodyPr>
            <a:lstStyle/>
            <a:p>
              <a:pPr algn="ctr"/>
              <a:r>
                <a:rPr lang="en-US" sz="2100" dirty="0">
                  <a:solidFill>
                    <a:schemeClr val="accent2"/>
                  </a:solidFill>
                  <a:latin typeface="+mn-lt"/>
                  <a:ea typeface="+mn-ea"/>
                  <a:cs typeface="+mn-cs"/>
                </a:rPr>
                <a:t>depth = 0.1</a:t>
              </a:r>
            </a:p>
          </p:txBody>
        </p:sp>
        <p:sp>
          <p:nvSpPr>
            <p:cNvPr id="18" name="TextBox 18"/>
            <p:cNvSpPr txBox="1"/>
            <p:nvPr/>
          </p:nvSpPr>
          <p:spPr>
            <a:xfrm>
              <a:off x="9146496" y="4088130"/>
              <a:ext cx="1138009" cy="410718"/>
            </a:xfrm>
            <a:prstGeom prst="rect">
              <a:avLst/>
            </a:prstGeom>
            <a:noFill/>
            <a:ln>
              <a:noFill/>
            </a:ln>
          </p:spPr>
          <p:txBody>
            <a:bodyPr wrap="none" lIns="0" tIns="0" rIns="0" bIns="0" anchor="t" anchorCtr="0">
              <a:spAutoFit/>
            </a:bodyPr>
            <a:lstStyle/>
            <a:p>
              <a:pPr algn="ctr"/>
              <a:r>
                <a:rPr lang="ko-KR" sz="2100" dirty="0">
                  <a:solidFill>
                    <a:schemeClr val="dk1"/>
                  </a:solidFill>
                  <a:latin typeface="+mn-lt"/>
                  <a:ea typeface="+mn-ea"/>
                  <a:cs typeface="+mn-cs"/>
                </a:rPr>
                <a:t>최소 0.1</a:t>
              </a:r>
            </a:p>
          </p:txBody>
        </p:sp>
        <p:sp>
          <p:nvSpPr>
            <p:cNvPr id="19" name="TextBox 19"/>
            <p:cNvSpPr txBox="1"/>
            <p:nvPr/>
          </p:nvSpPr>
          <p:spPr>
            <a:xfrm>
              <a:off x="9146496" y="4612005"/>
              <a:ext cx="1138009" cy="410718"/>
            </a:xfrm>
            <a:prstGeom prst="rect">
              <a:avLst/>
            </a:prstGeom>
            <a:noFill/>
            <a:ln>
              <a:noFill/>
            </a:ln>
          </p:spPr>
          <p:txBody>
            <a:bodyPr wrap="none" lIns="0" tIns="0" rIns="0" bIns="0" anchor="t" anchorCtr="0">
              <a:spAutoFit/>
            </a:bodyPr>
            <a:lstStyle/>
            <a:p>
              <a:pPr algn="ctr"/>
              <a:r>
                <a:rPr lang="ko-KR" sz="2100" dirty="0">
                  <a:solidFill>
                    <a:schemeClr val="dk1"/>
                  </a:solidFill>
                  <a:latin typeface="+mn-lt"/>
                  <a:ea typeface="+mn-ea"/>
                  <a:cs typeface="+mn-cs"/>
                </a:rPr>
                <a:t>최대 0.3</a:t>
              </a:r>
            </a:p>
          </p:txBody>
        </p:sp>
        <p:sp>
          <p:nvSpPr>
            <p:cNvPr id="20" name="TextBox 20"/>
            <p:cNvSpPr txBox="1"/>
            <p:nvPr/>
          </p:nvSpPr>
          <p:spPr>
            <a:xfrm>
              <a:off x="4681423" y="5454015"/>
              <a:ext cx="2829154" cy="352044"/>
            </a:xfrm>
            <a:prstGeom prst="rect">
              <a:avLst/>
            </a:prstGeom>
            <a:noFill/>
            <a:ln>
              <a:noFill/>
            </a:ln>
          </p:spPr>
          <p:txBody>
            <a:bodyPr wrap="none" lIns="0" tIns="0" rIns="0" bIns="0" anchor="t" anchorCtr="0">
              <a:spAutoFit/>
            </a:bodyPr>
            <a:lstStyle/>
            <a:p>
              <a:pPr algn="ctr"/>
              <a:r>
                <a:rPr lang="ko-KR" sz="1800" dirty="0">
                  <a:solidFill>
                    <a:schemeClr val="accent5"/>
                  </a:solidFill>
                  <a:latin typeface="+mn-lt"/>
                  <a:ea typeface="+mn-ea"/>
                  <a:cs typeface="+mn-cs"/>
                </a:rPr>
                <a:t>중심값 ± 진폭 = 출력 범위</a:t>
              </a:r>
            </a:p>
          </p:txBody>
        </p:sp>
        <p:sp>
          <p:nvSpPr>
            <p:cNvPr id="21" name="TextBox 21"/>
            <p:cNvSpPr txBox="1"/>
            <p:nvPr/>
          </p:nvSpPr>
          <p:spPr>
            <a:xfrm>
              <a:off x="486156" y="5835015"/>
              <a:ext cx="502920" cy="352044"/>
            </a:xfrm>
            <a:prstGeom prst="rect">
              <a:avLst/>
            </a:prstGeom>
            <a:noFill/>
            <a:ln>
              <a:noFill/>
            </a:ln>
          </p:spPr>
          <p:txBody>
            <a:bodyPr wrap="none" lIns="0" tIns="0" rIns="0" bIns="0" anchor="t" anchorCtr="0">
              <a:spAutoFit/>
            </a:bodyPr>
            <a:lstStyle/>
            <a:p>
              <a:pPr algn="l"/>
              <a:r>
                <a:rPr lang="ko-KR" sz="1800" b="1" dirty="0">
                  <a:solidFill>
                    <a:schemeClr val="accent2"/>
                  </a:solidFill>
                  <a:latin typeface="+mn-lt"/>
                  <a:ea typeface="+mn-ea"/>
                  <a:cs typeface="+mn-cs"/>
                </a:rPr>
                <a:t>예측</a:t>
              </a:r>
            </a:p>
          </p:txBody>
        </p:sp>
        <p:sp>
          <p:nvSpPr>
            <p:cNvPr id="22" name="TextBox 22"/>
            <p:cNvSpPr txBox="1"/>
            <p:nvPr/>
          </p:nvSpPr>
          <p:spPr>
            <a:xfrm>
              <a:off x="1191006" y="5835015"/>
              <a:ext cx="7736053" cy="352044"/>
            </a:xfrm>
            <a:prstGeom prst="rect">
              <a:avLst/>
            </a:prstGeom>
            <a:noFill/>
            <a:ln>
              <a:noFill/>
            </a:ln>
          </p:spPr>
          <p:txBody>
            <a:bodyPr wrap="none" lIns="0" tIns="0" rIns="0" bIns="0" anchor="t" anchorCtr="0">
              <a:spAutoFit/>
            </a:bodyPr>
            <a:lstStyle/>
            <a:p>
              <a:pPr algn="l"/>
              <a:r>
                <a:rPr lang="ko-KR" sz="1800" dirty="0">
                  <a:solidFill>
                    <a:schemeClr val="dk1"/>
                  </a:solidFill>
                  <a:latin typeface="+mn-lt"/>
                  <a:ea typeface="+mn-ea"/>
                  <a:cs typeface="+mn-cs"/>
                </a:rPr>
                <a:t>최소 0.2, 최대 0.4로 옮기려면 center와 depth를 어떻게 설정할까요?</a:t>
              </a:r>
            </a:p>
          </p:txBody>
        </p:sp>
      </p:grpSp>
      <p:grpSp>
        <p:nvGrpSpPr>
          <p:cNvPr id="27" name="footer"/>
          <p:cNvGrpSpPr/>
          <p:nvPr/>
        </p:nvGrpSpPr>
        <p:grpSpPr>
          <a:xfrm>
            <a:off x="489966" y="6429375"/>
            <a:ext cx="11212068" cy="320612"/>
            <a:chOff x="489966" y="6429375"/>
            <a:chExt cx="11212068" cy="320612"/>
          </a:xfrm>
        </p:grpSpPr>
        <p:sp>
          <p:nvSpPr>
            <p:cNvPr id="24" name="Line 24"/>
            <p:cNvSpPr/>
            <p:nvPr/>
          </p:nvSpPr>
          <p:spPr>
            <a:xfrm>
              <a:off x="495300" y="6429375"/>
              <a:ext cx="11201400" cy="9525"/>
            </a:xfrm>
            <a:custGeom>
              <a:avLst/>
              <a:gdLst/>
              <a:ahLst/>
              <a:cxnLst/>
              <a:rect l="l" t="t" r="r" b="b"/>
              <a:pathLst>
                <a:path w="11201400" h="9525">
                  <a:moveTo>
                    <a:pt x="0" y="0"/>
                  </a:moveTo>
                  <a:lnTo>
                    <a:pt x="11201400" y="0"/>
                  </a:lnTo>
                </a:path>
              </a:pathLst>
            </a:custGeom>
            <a:noFill/>
            <a:ln w="9525">
              <a:solidFill>
                <a:schemeClr val="accent6"/>
              </a:solidFill>
            </a:ln>
          </p:spPr>
        </p:sp>
        <p:sp>
          <p:nvSpPr>
            <p:cNvPr id="25" name="TextBox 25"/>
            <p:cNvSpPr txBox="1"/>
            <p:nvPr/>
          </p:nvSpPr>
          <p:spPr>
            <a:xfrm>
              <a:off x="489966" y="6544628"/>
              <a:ext cx="618477" cy="205359"/>
            </a:xfrm>
            <a:prstGeom prst="rect">
              <a:avLst/>
            </a:prstGeom>
            <a:noFill/>
            <a:ln>
              <a:noFill/>
            </a:ln>
          </p:spPr>
          <p:txBody>
            <a:bodyPr wrap="none" lIns="0" tIns="0" rIns="0" bIns="0" anchor="t" anchorCtr="0">
              <a:spAutoFit/>
            </a:bodyPr>
            <a:lstStyle/>
            <a:p>
              <a:pPr algn="l"/>
              <a:r>
                <a:rPr lang="ko-KR" sz="1050" dirty="0">
                  <a:solidFill>
                    <a:schemeClr val="accent5"/>
                  </a:solidFill>
                  <a:latin typeface="+mn-lt"/>
                  <a:ea typeface="+mn-ea"/>
                  <a:cs typeface="+mn-cs"/>
                </a:rPr>
                <a:t>개념 도식</a:t>
              </a:r>
            </a:p>
          </p:txBody>
        </p:sp>
        <p:sp>
          <p:nvSpPr>
            <p:cNvPr id="26" name="TextBox 26"/>
            <p:cNvSpPr txBox="1"/>
            <p:nvPr/>
          </p:nvSpPr>
          <p:spPr>
            <a:xfrm>
              <a:off x="11049000" y="6544628"/>
              <a:ext cx="647700" cy="205359"/>
            </a:xfrm>
            <a:prstGeom prst="rect">
              <a:avLst/>
            </a:prstGeom>
            <a:noFill/>
            <a:ln>
              <a:noFill/>
            </a:ln>
          </p:spPr>
          <p:txBody>
            <a:bodyPr wrap="none" lIns="0" tIns="0" rIns="0" bIns="0" anchor="t" anchorCtr="0">
              <a:spAutoFit/>
            </a:bodyPr>
            <a:lstStyle/>
            <a:p>
              <a:pPr algn="r"/>
              <a:r>
                <a:rPr lang="ko-KR" sz="1050" dirty="0">
                  <a:solidFill>
                    <a:schemeClr val="accent5"/>
                  </a:solidFill>
                  <a:latin typeface="+mn-lt"/>
                  <a:ea typeface="+mn-ea"/>
                  <a:cs typeface="+mn-cs"/>
                </a:rPr>
                <a:t>52</a:t>
              </a:r>
            </a:p>
          </p:txBody>
        </p:sp>
      </p:gr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5" name="header"/>
          <p:cNvGrpSpPr/>
          <p:nvPr/>
        </p:nvGrpSpPr>
        <p:grpSpPr>
          <a:xfrm>
            <a:off x="479298" y="282892"/>
            <a:ext cx="7270566" cy="1313117"/>
            <a:chOff x="479298" y="282892"/>
            <a:chExt cx="7270566" cy="1313117"/>
          </a:xfrm>
        </p:grpSpPr>
        <p:sp>
          <p:nvSpPr>
            <p:cNvPr id="2" name="TextBox 2"/>
            <p:cNvSpPr txBox="1"/>
            <p:nvPr/>
          </p:nvSpPr>
          <p:spPr>
            <a:xfrm>
              <a:off x="488442" y="282892"/>
              <a:ext cx="6500000" cy="264033"/>
            </a:xfrm>
            <a:prstGeom prst="rect">
              <a:avLst/>
            </a:prstGeom>
            <a:noFill/>
            <a:ln>
              <a:noFill/>
            </a:ln>
          </p:spPr>
          <p:txBody>
            <a:bodyPr wrap="none" lIns="0" tIns="0" rIns="0" bIns="0" anchor="t" anchorCtr="0">
              <a:spAutoFit/>
            </a:bodyPr>
            <a:lstStyle/>
            <a:p>
              <a:pPr algn="l"/>
              <a:r>
                <a:rPr lang="en-US" sz="1350" b="1" dirty="0">
                  <a:solidFill>
                    <a:schemeClr val="accent2"/>
                  </a:solidFill>
                  <a:latin typeface="+mn-lt"/>
                  <a:ea typeface="+mn-ea"/>
                  <a:cs typeface="+mn-cs"/>
                </a:rPr>
                <a:t>W03 / 설정 참고</a:t>
              </a:r>
            </a:p>
          </p:txBody>
        </p:sp>
        <p:sp>
          <p:nvSpPr>
            <p:cNvPr id="3" name="TextBox 3"/>
            <p:cNvSpPr txBox="1"/>
            <p:nvPr/>
          </p:nvSpPr>
          <p:spPr>
            <a:xfrm>
              <a:off x="479298" y="688658"/>
              <a:ext cx="6611626" cy="616077"/>
            </a:xfrm>
            <a:prstGeom prst="rect">
              <a:avLst/>
            </a:prstGeom>
            <a:noFill/>
            <a:ln>
              <a:noFill/>
            </a:ln>
          </p:spPr>
          <p:txBody>
            <a:bodyPr wrap="none" lIns="0" tIns="0" rIns="0" bIns="0" anchor="t" anchorCtr="0">
              <a:spAutoFit/>
            </a:bodyPr>
            <a:lstStyle/>
            <a:p>
              <a:pPr algn="l"/>
              <a:r>
                <a:rPr lang="ko-KR" sz="3150" b="1" dirty="0">
                  <a:solidFill>
                    <a:schemeClr val="dk1"/>
                  </a:solidFill>
                  <a:latin typeface="+mn-lt"/>
                  <a:ea typeface="+mn-ea"/>
                  <a:cs typeface="+mn-cs"/>
                </a:rPr>
                <a:t>수학식과 실제 TD 입력을 구분하기</a:t>
              </a:r>
            </a:p>
          </p:txBody>
        </p:sp>
        <p:sp>
          <p:nvSpPr>
            <p:cNvPr id="4" name="TextBox 4"/>
            <p:cNvSpPr txBox="1"/>
            <p:nvPr/>
          </p:nvSpPr>
          <p:spPr>
            <a:xfrm>
              <a:off x="486156" y="1243965"/>
              <a:ext cx="7263708" cy="352044"/>
            </a:xfrm>
            <a:prstGeom prst="rect">
              <a:avLst/>
            </a:prstGeom>
            <a:noFill/>
            <a:ln>
              <a:noFill/>
            </a:ln>
          </p:spPr>
          <p:txBody>
            <a:bodyPr wrap="none" lIns="0" tIns="0" rIns="0" bIns="0" anchor="t" anchorCtr="0">
              <a:spAutoFit/>
            </a:bodyPr>
            <a:lstStyle/>
            <a:p>
              <a:pPr algn="l"/>
              <a:r>
                <a:rPr lang="ko-KR" sz="1800" dirty="0">
                  <a:solidFill>
                    <a:schemeClr val="accent5"/>
                  </a:solidFill>
                  <a:latin typeface="+mn-lt"/>
                  <a:ea typeface="+mn-ea"/>
                  <a:cs typeface="+mn-cs"/>
                </a:rPr>
                <a:t>LFO가 반복 신호를 만들고, Math가 변화 폭과 중심을 계산합니다.</a:t>
              </a:r>
            </a:p>
          </p:txBody>
        </p:sp>
      </p:grpSp>
      <p:grpSp>
        <p:nvGrpSpPr>
          <p:cNvPr id="21" name="body"/>
          <p:cNvGrpSpPr/>
          <p:nvPr/>
        </p:nvGrpSpPr>
        <p:grpSpPr>
          <a:xfrm>
            <a:off x="676723" y="2014538"/>
            <a:ext cx="10617114" cy="3794474"/>
            <a:chOff x="676723" y="2014538"/>
            <a:chExt cx="10617114" cy="3794474"/>
          </a:xfrm>
        </p:grpSpPr>
        <p:sp>
          <p:nvSpPr>
            <p:cNvPr id="6" name="TextBox 6"/>
            <p:cNvSpPr txBox="1"/>
            <p:nvPr/>
          </p:nvSpPr>
          <p:spPr>
            <a:xfrm>
              <a:off x="2336244" y="2014538"/>
              <a:ext cx="7519511" cy="440055"/>
            </a:xfrm>
            <a:prstGeom prst="rect">
              <a:avLst/>
            </a:prstGeom>
            <a:noFill/>
            <a:ln>
              <a:noFill/>
            </a:ln>
          </p:spPr>
          <p:txBody>
            <a:bodyPr wrap="none" lIns="0" tIns="0" rIns="0" bIns="0" anchor="t" anchorCtr="0">
              <a:spAutoFit/>
            </a:bodyPr>
            <a:lstStyle/>
            <a:p>
              <a:pPr algn="ctr"/>
              <a:r>
                <a:rPr lang="el-GR" sz="2250" dirty="0">
                  <a:solidFill>
                    <a:schemeClr val="dk1"/>
                  </a:solidFill>
                  <a:latin typeface="Consolas"/>
                  <a:ea typeface="Consolas"/>
                  <a:cs typeface="Consolas"/>
                </a:rPr>
                <a:t>y(t) = offset + amplitude × sin(2πft + phase)</a:t>
              </a:r>
            </a:p>
          </p:txBody>
        </p:sp>
        <p:sp>
          <p:nvSpPr>
            <p:cNvPr id="7" name="TextBox 7"/>
            <p:cNvSpPr txBox="1"/>
            <p:nvPr/>
          </p:nvSpPr>
          <p:spPr>
            <a:xfrm>
              <a:off x="1220865" y="3120390"/>
              <a:ext cx="1177770" cy="352044"/>
            </a:xfrm>
            <a:prstGeom prst="rect">
              <a:avLst/>
            </a:prstGeom>
            <a:noFill/>
            <a:ln>
              <a:noFill/>
            </a:ln>
          </p:spPr>
          <p:txBody>
            <a:bodyPr wrap="none" lIns="0" tIns="0" rIns="0" bIns="0" anchor="t" anchorCtr="0">
              <a:spAutoFit/>
            </a:bodyPr>
            <a:lstStyle/>
            <a:p>
              <a:pPr algn="ctr"/>
              <a:r>
                <a:rPr lang="ko-KR" sz="1800" b="1" dirty="0">
                  <a:solidFill>
                    <a:schemeClr val="accent2"/>
                  </a:solidFill>
                  <a:latin typeface="+mn-lt"/>
                  <a:ea typeface="+mn-ea"/>
                  <a:cs typeface="+mn-cs"/>
                </a:rPr>
                <a:t>f · 주파수</a:t>
              </a:r>
            </a:p>
          </p:txBody>
        </p:sp>
        <p:sp>
          <p:nvSpPr>
            <p:cNvPr id="8" name="TextBox 8"/>
            <p:cNvSpPr txBox="1"/>
            <p:nvPr/>
          </p:nvSpPr>
          <p:spPr>
            <a:xfrm>
              <a:off x="676723" y="3743325"/>
              <a:ext cx="2266054" cy="293370"/>
            </a:xfrm>
            <a:prstGeom prst="rect">
              <a:avLst/>
            </a:prstGeom>
            <a:noFill/>
            <a:ln>
              <a:noFill/>
            </a:ln>
          </p:spPr>
          <p:txBody>
            <a:bodyPr wrap="none" lIns="0" tIns="0" rIns="0" bIns="0" anchor="t" anchorCtr="0">
              <a:spAutoFit/>
            </a:bodyPr>
            <a:lstStyle/>
            <a:p>
              <a:pPr algn="ctr"/>
              <a:r>
                <a:rPr lang="en-US" sz="1500" dirty="0">
                  <a:solidFill>
                    <a:schemeClr val="dk1"/>
                  </a:solidFill>
                  <a:latin typeface="+mn-lt"/>
                  <a:ea typeface="+mn-ea"/>
                  <a:cs typeface="+mn-cs"/>
                </a:rPr>
                <a:t>speed → LFO Frequency</a:t>
              </a:r>
            </a:p>
          </p:txBody>
        </p:sp>
        <p:sp>
          <p:nvSpPr>
            <p:cNvPr id="9" name="TextBox 9"/>
            <p:cNvSpPr txBox="1"/>
            <p:nvPr/>
          </p:nvSpPr>
          <p:spPr>
            <a:xfrm>
              <a:off x="1485471" y="4171950"/>
              <a:ext cx="648557" cy="293370"/>
            </a:xfrm>
            <a:prstGeom prst="rect">
              <a:avLst/>
            </a:prstGeom>
            <a:noFill/>
            <a:ln>
              <a:noFill/>
            </a:ln>
          </p:spPr>
          <p:txBody>
            <a:bodyPr wrap="none" lIns="0" tIns="0" rIns="0" bIns="0" anchor="t" anchorCtr="0">
              <a:spAutoFit/>
            </a:bodyPr>
            <a:lstStyle/>
            <a:p>
              <a:pPr algn="ctr"/>
              <a:r>
                <a:rPr lang="en-US" sz="1500" dirty="0">
                  <a:solidFill>
                    <a:schemeClr val="dk1"/>
                  </a:solidFill>
                  <a:latin typeface="+mn-lt"/>
                  <a:ea typeface="+mn-ea"/>
                  <a:cs typeface="+mn-cs"/>
                </a:rPr>
                <a:t>0.5 Hz</a:t>
              </a:r>
            </a:p>
          </p:txBody>
        </p:sp>
        <p:sp>
          <p:nvSpPr>
            <p:cNvPr id="10" name="TextBox 10"/>
            <p:cNvSpPr txBox="1"/>
            <p:nvPr/>
          </p:nvSpPr>
          <p:spPr>
            <a:xfrm>
              <a:off x="3677938" y="3120390"/>
              <a:ext cx="1978624" cy="352044"/>
            </a:xfrm>
            <a:prstGeom prst="rect">
              <a:avLst/>
            </a:prstGeom>
            <a:noFill/>
            <a:ln>
              <a:noFill/>
            </a:ln>
          </p:spPr>
          <p:txBody>
            <a:bodyPr wrap="none" lIns="0" tIns="0" rIns="0" bIns="0" anchor="t" anchorCtr="0">
              <a:spAutoFit/>
            </a:bodyPr>
            <a:lstStyle/>
            <a:p>
              <a:pPr algn="ctr"/>
              <a:r>
                <a:rPr lang="ko-KR" sz="1800" b="1" dirty="0">
                  <a:solidFill>
                    <a:schemeClr val="accent2"/>
                  </a:solidFill>
                  <a:latin typeface="+mn-lt"/>
                  <a:ea typeface="+mn-ea"/>
                  <a:cs typeface="+mn-cs"/>
                </a:rPr>
                <a:t>amplitude · 진폭</a:t>
              </a:r>
            </a:p>
          </p:txBody>
        </p:sp>
        <p:sp>
          <p:nvSpPr>
            <p:cNvPr id="11" name="TextBox 11"/>
            <p:cNvSpPr txBox="1"/>
            <p:nvPr/>
          </p:nvSpPr>
          <p:spPr>
            <a:xfrm>
              <a:off x="3597520" y="3743325"/>
              <a:ext cx="2139461" cy="293370"/>
            </a:xfrm>
            <a:prstGeom prst="rect">
              <a:avLst/>
            </a:prstGeom>
            <a:noFill/>
            <a:ln>
              <a:noFill/>
            </a:ln>
          </p:spPr>
          <p:txBody>
            <a:bodyPr wrap="none" lIns="0" tIns="0" rIns="0" bIns="0" anchor="t" anchorCtr="0">
              <a:spAutoFit/>
            </a:bodyPr>
            <a:lstStyle/>
            <a:p>
              <a:pPr algn="ctr"/>
              <a:r>
                <a:rPr lang="en-US" sz="1500" dirty="0">
                  <a:solidFill>
                    <a:schemeClr val="dk1"/>
                  </a:solidFill>
                  <a:latin typeface="+mn-lt"/>
                  <a:ea typeface="+mn-ea"/>
                  <a:cs typeface="+mn-cs"/>
                </a:rPr>
                <a:t>depth → Math Multiply</a:t>
              </a:r>
            </a:p>
          </p:txBody>
        </p:sp>
        <p:sp>
          <p:nvSpPr>
            <p:cNvPr id="12" name="TextBox 12"/>
            <p:cNvSpPr txBox="1"/>
            <p:nvPr/>
          </p:nvSpPr>
          <p:spPr>
            <a:xfrm>
              <a:off x="4493038" y="4171950"/>
              <a:ext cx="348425" cy="293370"/>
            </a:xfrm>
            <a:prstGeom prst="rect">
              <a:avLst/>
            </a:prstGeom>
            <a:noFill/>
            <a:ln>
              <a:noFill/>
            </a:ln>
          </p:spPr>
          <p:txBody>
            <a:bodyPr wrap="none" lIns="0" tIns="0" rIns="0" bIns="0" anchor="t" anchorCtr="0">
              <a:spAutoFit/>
            </a:bodyPr>
            <a:lstStyle/>
            <a:p>
              <a:pPr algn="ctr"/>
              <a:r>
                <a:rPr lang="ko-KR" sz="1500" dirty="0">
                  <a:solidFill>
                    <a:schemeClr val="dk1"/>
                  </a:solidFill>
                  <a:latin typeface="+mn-lt"/>
                  <a:ea typeface="+mn-ea"/>
                  <a:cs typeface="+mn-cs"/>
                </a:rPr>
                <a:t>0.1</a:t>
              </a:r>
            </a:p>
          </p:txBody>
        </p:sp>
        <p:sp>
          <p:nvSpPr>
            <p:cNvPr id="13" name="TextBox 13"/>
            <p:cNvSpPr txBox="1"/>
            <p:nvPr/>
          </p:nvSpPr>
          <p:spPr>
            <a:xfrm>
              <a:off x="6707179" y="3120390"/>
              <a:ext cx="1635142" cy="352044"/>
            </a:xfrm>
            <a:prstGeom prst="rect">
              <a:avLst/>
            </a:prstGeom>
            <a:noFill/>
            <a:ln>
              <a:noFill/>
            </a:ln>
          </p:spPr>
          <p:txBody>
            <a:bodyPr wrap="none" lIns="0" tIns="0" rIns="0" bIns="0" anchor="t" anchorCtr="0">
              <a:spAutoFit/>
            </a:bodyPr>
            <a:lstStyle/>
            <a:p>
              <a:pPr algn="ctr"/>
              <a:r>
                <a:rPr lang="ko-KR" sz="1800" b="1" dirty="0">
                  <a:solidFill>
                    <a:schemeClr val="accent2"/>
                  </a:solidFill>
                  <a:latin typeface="+mn-lt"/>
                  <a:ea typeface="+mn-ea"/>
                  <a:cs typeface="+mn-cs"/>
                </a:rPr>
                <a:t>offset · 중심</a:t>
              </a:r>
            </a:p>
          </p:txBody>
        </p:sp>
        <p:sp>
          <p:nvSpPr>
            <p:cNvPr id="14" name="TextBox 14"/>
            <p:cNvSpPr txBox="1"/>
            <p:nvPr/>
          </p:nvSpPr>
          <p:spPr>
            <a:xfrm>
              <a:off x="6339336" y="3743325"/>
              <a:ext cx="2370829" cy="293370"/>
            </a:xfrm>
            <a:prstGeom prst="rect">
              <a:avLst/>
            </a:prstGeom>
            <a:noFill/>
            <a:ln>
              <a:noFill/>
            </a:ln>
          </p:spPr>
          <p:txBody>
            <a:bodyPr wrap="none" lIns="0" tIns="0" rIns="0" bIns="0" anchor="t" anchorCtr="0">
              <a:spAutoFit/>
            </a:bodyPr>
            <a:lstStyle/>
            <a:p>
              <a:pPr algn="ctr"/>
              <a:r>
                <a:rPr lang="en-US" sz="1500" dirty="0">
                  <a:solidFill>
                    <a:schemeClr val="dk1"/>
                  </a:solidFill>
                  <a:latin typeface="+mn-lt"/>
                  <a:ea typeface="+mn-ea"/>
                  <a:cs typeface="+mn-cs"/>
                </a:rPr>
                <a:t>center → Math Post-Add</a:t>
              </a:r>
            </a:p>
          </p:txBody>
        </p:sp>
        <p:sp>
          <p:nvSpPr>
            <p:cNvPr id="15" name="TextBox 15"/>
            <p:cNvSpPr txBox="1"/>
            <p:nvPr/>
          </p:nvSpPr>
          <p:spPr>
            <a:xfrm>
              <a:off x="7350538" y="4171950"/>
              <a:ext cx="348425" cy="293370"/>
            </a:xfrm>
            <a:prstGeom prst="rect">
              <a:avLst/>
            </a:prstGeom>
            <a:noFill/>
            <a:ln>
              <a:noFill/>
            </a:ln>
          </p:spPr>
          <p:txBody>
            <a:bodyPr wrap="none" lIns="0" tIns="0" rIns="0" bIns="0" anchor="t" anchorCtr="0">
              <a:spAutoFit/>
            </a:bodyPr>
            <a:lstStyle/>
            <a:p>
              <a:pPr algn="ctr"/>
              <a:r>
                <a:rPr lang="ko-KR" sz="1500" dirty="0">
                  <a:solidFill>
                    <a:schemeClr val="dk1"/>
                  </a:solidFill>
                  <a:latin typeface="+mn-lt"/>
                  <a:ea typeface="+mn-ea"/>
                  <a:cs typeface="+mn-cs"/>
                </a:rPr>
                <a:t>0.2</a:t>
              </a:r>
            </a:p>
          </p:txBody>
        </p:sp>
        <p:sp>
          <p:nvSpPr>
            <p:cNvPr id="16" name="TextBox 16"/>
            <p:cNvSpPr txBox="1"/>
            <p:nvPr/>
          </p:nvSpPr>
          <p:spPr>
            <a:xfrm>
              <a:off x="9634648" y="3120390"/>
              <a:ext cx="1495204" cy="352044"/>
            </a:xfrm>
            <a:prstGeom prst="rect">
              <a:avLst/>
            </a:prstGeom>
            <a:noFill/>
            <a:ln>
              <a:noFill/>
            </a:ln>
          </p:spPr>
          <p:txBody>
            <a:bodyPr wrap="none" lIns="0" tIns="0" rIns="0" bIns="0" anchor="t" anchorCtr="0">
              <a:spAutoFit/>
            </a:bodyPr>
            <a:lstStyle/>
            <a:p>
              <a:pPr algn="ctr"/>
              <a:r>
                <a:rPr lang="ko-KR" sz="1800" b="1" dirty="0">
                  <a:solidFill>
                    <a:schemeClr val="accent2"/>
                  </a:solidFill>
                  <a:latin typeface="+mn-lt"/>
                  <a:ea typeface="+mn-ea"/>
                  <a:cs typeface="+mn-cs"/>
                </a:rPr>
                <a:t>phase · 위상</a:t>
              </a:r>
            </a:p>
          </p:txBody>
        </p:sp>
        <p:sp>
          <p:nvSpPr>
            <p:cNvPr id="17" name="TextBox 17"/>
            <p:cNvSpPr txBox="1"/>
            <p:nvPr/>
          </p:nvSpPr>
          <p:spPr>
            <a:xfrm>
              <a:off x="9470664" y="3743325"/>
              <a:ext cx="1823173" cy="293370"/>
            </a:xfrm>
            <a:prstGeom prst="rect">
              <a:avLst/>
            </a:prstGeom>
            <a:noFill/>
            <a:ln>
              <a:noFill/>
            </a:ln>
          </p:spPr>
          <p:txBody>
            <a:bodyPr wrap="none" lIns="0" tIns="0" rIns="0" bIns="0" anchor="t" anchorCtr="0">
              <a:spAutoFit/>
            </a:bodyPr>
            <a:lstStyle/>
            <a:p>
              <a:pPr algn="ctr"/>
              <a:r>
                <a:rPr lang="en-US" sz="1500" dirty="0">
                  <a:solidFill>
                    <a:schemeClr val="dk1"/>
                  </a:solidFill>
                  <a:latin typeface="+mn-lt"/>
                  <a:ea typeface="+mn-ea"/>
                  <a:cs typeface="+mn-cs"/>
                </a:rPr>
                <a:t>phase → LFO Phase</a:t>
              </a:r>
            </a:p>
          </p:txBody>
        </p:sp>
        <p:sp>
          <p:nvSpPr>
            <p:cNvPr id="18" name="TextBox 18"/>
            <p:cNvSpPr txBox="1"/>
            <p:nvPr/>
          </p:nvSpPr>
          <p:spPr>
            <a:xfrm>
              <a:off x="10086880" y="4171950"/>
              <a:ext cx="590740" cy="293370"/>
            </a:xfrm>
            <a:prstGeom prst="rect">
              <a:avLst/>
            </a:prstGeom>
            <a:noFill/>
            <a:ln>
              <a:noFill/>
            </a:ln>
          </p:spPr>
          <p:txBody>
            <a:bodyPr wrap="none" lIns="0" tIns="0" rIns="0" bIns="0" anchor="t" anchorCtr="0">
              <a:spAutoFit/>
            </a:bodyPr>
            <a:lstStyle/>
            <a:p>
              <a:pPr algn="ctr"/>
              <a:r>
                <a:rPr lang="ko-KR" sz="1500" dirty="0">
                  <a:solidFill>
                    <a:schemeClr val="dk1"/>
                  </a:solidFill>
                  <a:latin typeface="+mn-lt"/>
                  <a:ea typeface="+mn-ea"/>
                  <a:cs typeface="+mn-cs"/>
                </a:rPr>
                <a:t>0 주기</a:t>
              </a:r>
            </a:p>
          </p:txBody>
        </p:sp>
        <p:sp>
          <p:nvSpPr>
            <p:cNvPr id="19" name="TextBox 19"/>
            <p:cNvSpPr txBox="1"/>
            <p:nvPr/>
          </p:nvSpPr>
          <p:spPr>
            <a:xfrm>
              <a:off x="1887291" y="5109686"/>
              <a:ext cx="8417418" cy="337376"/>
            </a:xfrm>
            <a:prstGeom prst="rect">
              <a:avLst/>
            </a:prstGeom>
            <a:noFill/>
            <a:ln>
              <a:noFill/>
            </a:ln>
          </p:spPr>
          <p:txBody>
            <a:bodyPr wrap="none" lIns="0" tIns="0" rIns="0" bIns="0" anchor="t" anchorCtr="0">
              <a:spAutoFit/>
            </a:bodyPr>
            <a:lstStyle/>
            <a:p>
              <a:pPr algn="ctr"/>
              <a:r>
                <a:rPr lang="ko-KR" sz="1720" dirty="0">
                  <a:solidFill>
                    <a:schemeClr val="accent5"/>
                  </a:solidFill>
                  <a:latin typeface="+mn-lt"/>
                  <a:ea typeface="+mn-ea"/>
                  <a:cs typeface="+mn-cs"/>
                </a:rPr>
                <a:t>위 식은 개념 표기입니다. TD 입력식에는 π·× 기호를 그대로 붙여 넣지 않습니다.</a:t>
              </a:r>
            </a:p>
          </p:txBody>
        </p:sp>
        <p:sp>
          <p:nvSpPr>
            <p:cNvPr id="20" name="TextBox 20"/>
            <p:cNvSpPr txBox="1"/>
            <p:nvPr/>
          </p:nvSpPr>
          <p:spPr>
            <a:xfrm>
              <a:off x="2751549" y="5471636"/>
              <a:ext cx="6688902" cy="337376"/>
            </a:xfrm>
            <a:prstGeom prst="rect">
              <a:avLst/>
            </a:prstGeom>
            <a:noFill/>
            <a:ln>
              <a:noFill/>
            </a:ln>
          </p:spPr>
          <p:txBody>
            <a:bodyPr wrap="none" lIns="0" tIns="0" rIns="0" bIns="0" anchor="t" anchorCtr="0">
              <a:spAutoFit/>
            </a:bodyPr>
            <a:lstStyle/>
            <a:p>
              <a:pPr algn="ctr"/>
              <a:r>
                <a:rPr lang="ko-KR" sz="1720" dirty="0">
                  <a:solidFill>
                    <a:schemeClr val="accent5"/>
                  </a:solidFill>
                  <a:latin typeface="+mn-lt"/>
                  <a:ea typeface="+mn-ea"/>
                  <a:cs typeface="+mn-cs"/>
                </a:rPr>
                <a:t>TD에서는 노드 연산과 파라미터 참조로 같은 관계를 구성합니다.</a:t>
              </a:r>
            </a:p>
          </p:txBody>
        </p:sp>
      </p:grpSp>
      <p:grpSp>
        <p:nvGrpSpPr>
          <p:cNvPr id="25" name="footer"/>
          <p:cNvGrpSpPr/>
          <p:nvPr/>
        </p:nvGrpSpPr>
        <p:grpSpPr>
          <a:xfrm>
            <a:off x="489966" y="6429375"/>
            <a:ext cx="11212068" cy="320612"/>
            <a:chOff x="489966" y="6429375"/>
            <a:chExt cx="11212068" cy="320612"/>
          </a:xfrm>
        </p:grpSpPr>
        <p:sp>
          <p:nvSpPr>
            <p:cNvPr id="22" name="Line 22"/>
            <p:cNvSpPr/>
            <p:nvPr/>
          </p:nvSpPr>
          <p:spPr>
            <a:xfrm>
              <a:off x="495300" y="6429375"/>
              <a:ext cx="11201400" cy="9525"/>
            </a:xfrm>
            <a:custGeom>
              <a:avLst/>
              <a:gdLst/>
              <a:ahLst/>
              <a:cxnLst/>
              <a:rect l="l" t="t" r="r" b="b"/>
              <a:pathLst>
                <a:path w="11201400" h="9525">
                  <a:moveTo>
                    <a:pt x="0" y="0"/>
                  </a:moveTo>
                  <a:lnTo>
                    <a:pt x="11201400" y="0"/>
                  </a:lnTo>
                </a:path>
              </a:pathLst>
            </a:custGeom>
            <a:noFill/>
            <a:ln w="9525">
              <a:solidFill>
                <a:schemeClr val="accent6"/>
              </a:solidFill>
            </a:ln>
          </p:spPr>
        </p:sp>
        <p:sp>
          <p:nvSpPr>
            <p:cNvPr id="23" name="TextBox 23"/>
            <p:cNvSpPr txBox="1"/>
            <p:nvPr/>
          </p:nvSpPr>
          <p:spPr>
            <a:xfrm>
              <a:off x="489966" y="6544628"/>
              <a:ext cx="3144593" cy="205359"/>
            </a:xfrm>
            <a:prstGeom prst="rect">
              <a:avLst/>
            </a:prstGeom>
            <a:noFill/>
            <a:ln>
              <a:noFill/>
            </a:ln>
          </p:spPr>
          <p:txBody>
            <a:bodyPr wrap="none" lIns="0" tIns="0" rIns="0" bIns="0" anchor="t" anchorCtr="0">
              <a:spAutoFit/>
            </a:bodyPr>
            <a:lstStyle/>
            <a:p>
              <a:pPr algn="l"/>
              <a:r>
                <a:rPr lang="ko-KR" sz="1050" dirty="0">
                  <a:solidFill>
                    <a:schemeClr val="accent5"/>
                  </a:solidFill>
                  <a:latin typeface="+mn-lt"/>
                  <a:ea typeface="+mn-ea"/>
                  <a:cs typeface="+mn-cs"/>
                </a:rPr>
                <a:t>수식의 phase는 라디안 · LFO Phase는 주기 단위</a:t>
              </a:r>
            </a:p>
          </p:txBody>
        </p:sp>
        <p:sp>
          <p:nvSpPr>
            <p:cNvPr id="24" name="TextBox 24"/>
            <p:cNvSpPr txBox="1"/>
            <p:nvPr/>
          </p:nvSpPr>
          <p:spPr>
            <a:xfrm>
              <a:off x="11049000" y="6544628"/>
              <a:ext cx="647700" cy="205359"/>
            </a:xfrm>
            <a:prstGeom prst="rect">
              <a:avLst/>
            </a:prstGeom>
            <a:noFill/>
            <a:ln>
              <a:noFill/>
            </a:ln>
          </p:spPr>
          <p:txBody>
            <a:bodyPr wrap="none" lIns="0" tIns="0" rIns="0" bIns="0" anchor="t" anchorCtr="0">
              <a:spAutoFit/>
            </a:bodyPr>
            <a:lstStyle/>
            <a:p>
              <a:pPr algn="r"/>
              <a:r>
                <a:rPr lang="ko-KR" sz="1050" dirty="0">
                  <a:solidFill>
                    <a:schemeClr val="accent5"/>
                  </a:solidFill>
                  <a:latin typeface="+mn-lt"/>
                  <a:ea typeface="+mn-ea"/>
                  <a:cs typeface="+mn-cs"/>
                </a:rPr>
                <a:t>53</a:t>
              </a:r>
            </a:p>
          </p:txBody>
        </p:sp>
      </p:gr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5" name="header"/>
          <p:cNvGrpSpPr/>
          <p:nvPr/>
        </p:nvGrpSpPr>
        <p:grpSpPr>
          <a:xfrm>
            <a:off x="479298" y="282892"/>
            <a:ext cx="4459529" cy="1313117"/>
            <a:chOff x="479298" y="282892"/>
            <a:chExt cx="4459529" cy="1313117"/>
          </a:xfrm>
        </p:grpSpPr>
        <p:sp>
          <p:nvSpPr>
            <p:cNvPr id="2" name="TextBox 2"/>
            <p:cNvSpPr txBox="1"/>
            <p:nvPr/>
          </p:nvSpPr>
          <p:spPr>
            <a:xfrm>
              <a:off x="488442" y="282892"/>
              <a:ext cx="6500000" cy="264033"/>
            </a:xfrm>
            <a:prstGeom prst="rect">
              <a:avLst/>
            </a:prstGeom>
            <a:noFill/>
            <a:ln>
              <a:noFill/>
            </a:ln>
          </p:spPr>
          <p:txBody>
            <a:bodyPr wrap="none" lIns="0" tIns="0" rIns="0" bIns="0" anchor="t" anchorCtr="0">
              <a:spAutoFit/>
            </a:bodyPr>
            <a:lstStyle/>
            <a:p>
              <a:pPr algn="l"/>
              <a:r>
                <a:rPr lang="en-US" sz="1350" b="1" dirty="0">
                  <a:solidFill>
                    <a:schemeClr val="accent2"/>
                  </a:solidFill>
                  <a:latin typeface="+mn-lt"/>
                  <a:ea typeface="+mn-ea"/>
                  <a:cs typeface="+mn-cs"/>
                </a:rPr>
                <a:t>W03 / 설정 참고</a:t>
              </a:r>
            </a:p>
          </p:txBody>
        </p:sp>
        <p:sp>
          <p:nvSpPr>
            <p:cNvPr id="3" name="TextBox 3"/>
            <p:cNvSpPr txBox="1"/>
            <p:nvPr/>
          </p:nvSpPr>
          <p:spPr>
            <a:xfrm>
              <a:off x="479298" y="688658"/>
              <a:ext cx="2843475" cy="616077"/>
            </a:xfrm>
            <a:prstGeom prst="rect">
              <a:avLst/>
            </a:prstGeom>
            <a:noFill/>
            <a:ln>
              <a:noFill/>
            </a:ln>
          </p:spPr>
          <p:txBody>
            <a:bodyPr wrap="none" lIns="0" tIns="0" rIns="0" bIns="0" anchor="t" anchorCtr="0">
              <a:spAutoFit/>
            </a:bodyPr>
            <a:lstStyle/>
            <a:p>
              <a:pPr algn="l"/>
              <a:r>
                <a:rPr lang="ko-KR" sz="3150" b="1" dirty="0">
                  <a:solidFill>
                    <a:schemeClr val="dk1"/>
                  </a:solidFill>
                  <a:latin typeface="+mn-lt"/>
                  <a:ea typeface="+mn-ea"/>
                  <a:cs typeface="+mn-cs"/>
                </a:rPr>
                <a:t>출력 범위 계산</a:t>
              </a:r>
            </a:p>
          </p:txBody>
        </p:sp>
        <p:sp>
          <p:nvSpPr>
            <p:cNvPr id="4" name="TextBox 4"/>
            <p:cNvSpPr txBox="1"/>
            <p:nvPr/>
          </p:nvSpPr>
          <p:spPr>
            <a:xfrm>
              <a:off x="486156" y="1243965"/>
              <a:ext cx="4452671" cy="352044"/>
            </a:xfrm>
            <a:prstGeom prst="rect">
              <a:avLst/>
            </a:prstGeom>
            <a:noFill/>
            <a:ln>
              <a:noFill/>
            </a:ln>
          </p:spPr>
          <p:txBody>
            <a:bodyPr wrap="none" lIns="0" tIns="0" rIns="0" bIns="0" anchor="t" anchorCtr="0">
              <a:spAutoFit/>
            </a:bodyPr>
            <a:lstStyle/>
            <a:p>
              <a:pPr algn="l"/>
              <a:r>
                <a:rPr lang="ko-KR" sz="1800" dirty="0">
                  <a:solidFill>
                    <a:schemeClr val="accent5"/>
                  </a:solidFill>
                  <a:latin typeface="+mn-lt"/>
                  <a:ea typeface="+mn-ea"/>
                  <a:cs typeface="+mn-cs"/>
                </a:rPr>
                <a:t>먼저 계산하고, 다음 장에서 확인합니다.</a:t>
              </a:r>
            </a:p>
          </p:txBody>
        </p:sp>
      </p:grpSp>
      <p:grpSp>
        <p:nvGrpSpPr>
          <p:cNvPr id="10" name="body"/>
          <p:cNvGrpSpPr/>
          <p:nvPr/>
        </p:nvGrpSpPr>
        <p:grpSpPr>
          <a:xfrm>
            <a:off x="1151382" y="2489835"/>
            <a:ext cx="7357263" cy="2942463"/>
            <a:chOff x="1151382" y="2489835"/>
            <a:chExt cx="7357263" cy="2942463"/>
          </a:xfrm>
        </p:grpSpPr>
        <p:sp>
          <p:nvSpPr>
            <p:cNvPr id="6" name="TextBox 6"/>
            <p:cNvSpPr txBox="1"/>
            <p:nvPr/>
          </p:nvSpPr>
          <p:spPr>
            <a:xfrm>
              <a:off x="3683356" y="2489835"/>
              <a:ext cx="4825289" cy="528066"/>
            </a:xfrm>
            <a:prstGeom prst="rect">
              <a:avLst/>
            </a:prstGeom>
            <a:noFill/>
            <a:ln>
              <a:noFill/>
            </a:ln>
          </p:spPr>
          <p:txBody>
            <a:bodyPr wrap="none" lIns="0" tIns="0" rIns="0" bIns="0" anchor="t" anchorCtr="0">
              <a:spAutoFit/>
            </a:bodyPr>
            <a:lstStyle/>
            <a:p>
              <a:pPr algn="ctr"/>
              <a:r>
                <a:rPr lang="en-US" sz="2700" b="1" dirty="0">
                  <a:solidFill>
                    <a:schemeClr val="accent2"/>
                  </a:solidFill>
                  <a:latin typeface="Consolas"/>
                  <a:ea typeface="Consolas"/>
                  <a:cs typeface="Consolas"/>
                </a:rPr>
                <a:t>center = 0.1 depth = 0.3</a:t>
              </a:r>
            </a:p>
          </p:txBody>
        </p:sp>
        <p:sp>
          <p:nvSpPr>
            <p:cNvPr id="7" name="TextBox 7"/>
            <p:cNvSpPr txBox="1"/>
            <p:nvPr/>
          </p:nvSpPr>
          <p:spPr>
            <a:xfrm>
              <a:off x="1151382" y="3573780"/>
              <a:ext cx="5449214" cy="410718"/>
            </a:xfrm>
            <a:prstGeom prst="rect">
              <a:avLst/>
            </a:prstGeom>
            <a:noFill/>
            <a:ln>
              <a:noFill/>
            </a:ln>
          </p:spPr>
          <p:txBody>
            <a:bodyPr wrap="none" lIns="0" tIns="0" rIns="0" bIns="0" anchor="t" anchorCtr="0">
              <a:spAutoFit/>
            </a:bodyPr>
            <a:lstStyle/>
            <a:p>
              <a:pPr algn="l"/>
              <a:r>
                <a:rPr lang="ko-KR" sz="2100" dirty="0">
                  <a:solidFill>
                    <a:schemeClr val="dk1"/>
                  </a:solidFill>
                  <a:latin typeface="+mn-lt"/>
                  <a:ea typeface="+mn-ea"/>
                  <a:cs typeface="+mn-cs"/>
                </a:rPr>
                <a:t>1 가장 작은 값과 가장 큰 값은 얼마일까요?</a:t>
              </a:r>
            </a:p>
          </p:txBody>
        </p:sp>
        <p:sp>
          <p:nvSpPr>
            <p:cNvPr id="8" name="TextBox 8"/>
            <p:cNvSpPr txBox="1"/>
            <p:nvPr/>
          </p:nvSpPr>
          <p:spPr>
            <a:xfrm>
              <a:off x="1151382" y="4297680"/>
              <a:ext cx="6014618" cy="410718"/>
            </a:xfrm>
            <a:prstGeom prst="rect">
              <a:avLst/>
            </a:prstGeom>
            <a:noFill/>
            <a:ln>
              <a:noFill/>
            </a:ln>
          </p:spPr>
          <p:txBody>
            <a:bodyPr wrap="none" lIns="0" tIns="0" rIns="0" bIns="0" anchor="t" anchorCtr="0">
              <a:spAutoFit/>
            </a:bodyPr>
            <a:lstStyle/>
            <a:p>
              <a:pPr algn="l"/>
              <a:r>
                <a:rPr lang="ko-KR" sz="2100" dirty="0">
                  <a:solidFill>
                    <a:schemeClr val="dk1"/>
                  </a:solidFill>
                  <a:latin typeface="+mn-lt"/>
                  <a:ea typeface="+mn-ea"/>
                  <a:cs typeface="+mn-cs"/>
                </a:rPr>
                <a:t>2 이 값을 반지름에 쓰면 어떤 문제가 생길까요?</a:t>
              </a:r>
            </a:p>
          </p:txBody>
        </p:sp>
        <p:sp>
          <p:nvSpPr>
            <p:cNvPr id="9" name="TextBox 9"/>
            <p:cNvSpPr txBox="1"/>
            <p:nvPr/>
          </p:nvSpPr>
          <p:spPr>
            <a:xfrm>
              <a:off x="1151382" y="5021580"/>
              <a:ext cx="5887402" cy="410718"/>
            </a:xfrm>
            <a:prstGeom prst="rect">
              <a:avLst/>
            </a:prstGeom>
            <a:noFill/>
            <a:ln>
              <a:noFill/>
            </a:ln>
          </p:spPr>
          <p:txBody>
            <a:bodyPr wrap="none" lIns="0" tIns="0" rIns="0" bIns="0" anchor="t" anchorCtr="0">
              <a:spAutoFit/>
            </a:bodyPr>
            <a:lstStyle/>
            <a:p>
              <a:pPr algn="l"/>
              <a:r>
                <a:rPr lang="ko-KR" sz="2100" dirty="0">
                  <a:solidFill>
                    <a:schemeClr val="dk1"/>
                  </a:solidFill>
                  <a:latin typeface="+mn-lt"/>
                  <a:ea typeface="+mn-ea"/>
                  <a:cs typeface="+mn-cs"/>
                </a:rPr>
                <a:t>3 반지름 0.1–0.3을 만들 두 값은 무엇일까요?</a:t>
              </a:r>
            </a:p>
          </p:txBody>
        </p:sp>
      </p:grpSp>
      <p:grpSp>
        <p:nvGrpSpPr>
          <p:cNvPr id="14" name="footer"/>
          <p:cNvGrpSpPr/>
          <p:nvPr/>
        </p:nvGrpSpPr>
        <p:grpSpPr>
          <a:xfrm>
            <a:off x="489966" y="6429375"/>
            <a:ext cx="11212068" cy="320612"/>
            <a:chOff x="489966" y="6429375"/>
            <a:chExt cx="11212068" cy="320612"/>
          </a:xfrm>
        </p:grpSpPr>
        <p:sp>
          <p:nvSpPr>
            <p:cNvPr id="11" name="Line 11"/>
            <p:cNvSpPr/>
            <p:nvPr/>
          </p:nvSpPr>
          <p:spPr>
            <a:xfrm>
              <a:off x="495300" y="6429375"/>
              <a:ext cx="11201400" cy="9525"/>
            </a:xfrm>
            <a:custGeom>
              <a:avLst/>
              <a:gdLst/>
              <a:ahLst/>
              <a:cxnLst/>
              <a:rect l="l" t="t" r="r" b="b"/>
              <a:pathLst>
                <a:path w="11201400" h="9525">
                  <a:moveTo>
                    <a:pt x="0" y="0"/>
                  </a:moveTo>
                  <a:lnTo>
                    <a:pt x="11201400" y="0"/>
                  </a:lnTo>
                </a:path>
              </a:pathLst>
            </a:custGeom>
            <a:noFill/>
            <a:ln w="9525">
              <a:solidFill>
                <a:schemeClr val="accent6"/>
              </a:solidFill>
            </a:ln>
          </p:spPr>
        </p:sp>
        <p:sp>
          <p:nvSpPr>
            <p:cNvPr id="12" name="TextBox 12"/>
            <p:cNvSpPr txBox="1"/>
            <p:nvPr/>
          </p:nvSpPr>
          <p:spPr>
            <a:xfrm>
              <a:off x="489966" y="6544628"/>
              <a:ext cx="2576189" cy="205359"/>
            </a:xfrm>
            <a:prstGeom prst="rect">
              <a:avLst/>
            </a:prstGeom>
            <a:noFill/>
            <a:ln>
              <a:noFill/>
            </a:ln>
          </p:spPr>
          <p:txBody>
            <a:bodyPr wrap="none" lIns="0" tIns="0" rIns="0" bIns="0" anchor="t" anchorCtr="0">
              <a:spAutoFit/>
            </a:bodyPr>
            <a:lstStyle/>
            <a:p>
              <a:pPr algn="l"/>
              <a:r>
                <a:rPr lang="ko-KR" sz="1050" dirty="0">
                  <a:solidFill>
                    <a:schemeClr val="accent5"/>
                  </a:solidFill>
                  <a:latin typeface="+mn-lt"/>
                  <a:ea typeface="+mn-ea"/>
                  <a:cs typeface="+mn-cs"/>
                </a:rPr>
                <a:t>짝과 20초씩 설명 · 최솟값 = 중심 − 진폭</a:t>
              </a:r>
            </a:p>
          </p:txBody>
        </p:sp>
        <p:sp>
          <p:nvSpPr>
            <p:cNvPr id="13" name="TextBox 13"/>
            <p:cNvSpPr txBox="1"/>
            <p:nvPr/>
          </p:nvSpPr>
          <p:spPr>
            <a:xfrm>
              <a:off x="11049000" y="6544628"/>
              <a:ext cx="647700" cy="205359"/>
            </a:xfrm>
            <a:prstGeom prst="rect">
              <a:avLst/>
            </a:prstGeom>
            <a:noFill/>
            <a:ln>
              <a:noFill/>
            </a:ln>
          </p:spPr>
          <p:txBody>
            <a:bodyPr wrap="none" lIns="0" tIns="0" rIns="0" bIns="0" anchor="t" anchorCtr="0">
              <a:spAutoFit/>
            </a:bodyPr>
            <a:lstStyle/>
            <a:p>
              <a:pPr algn="r"/>
              <a:r>
                <a:rPr lang="ko-KR" sz="1050" dirty="0">
                  <a:solidFill>
                    <a:schemeClr val="accent5"/>
                  </a:solidFill>
                  <a:latin typeface="+mn-lt"/>
                  <a:ea typeface="+mn-ea"/>
                  <a:cs typeface="+mn-cs"/>
                </a:rPr>
                <a:t>54</a:t>
              </a:r>
            </a:p>
          </p:txBody>
        </p:sp>
      </p:gr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5" name="header"/>
          <p:cNvGrpSpPr/>
          <p:nvPr/>
        </p:nvGrpSpPr>
        <p:grpSpPr>
          <a:xfrm>
            <a:off x="479298" y="282892"/>
            <a:ext cx="6725183" cy="1313117"/>
            <a:chOff x="479298" y="282892"/>
            <a:chExt cx="6725183" cy="1313117"/>
          </a:xfrm>
        </p:grpSpPr>
        <p:sp>
          <p:nvSpPr>
            <p:cNvPr id="2" name="TextBox 2"/>
            <p:cNvSpPr txBox="1"/>
            <p:nvPr/>
          </p:nvSpPr>
          <p:spPr>
            <a:xfrm>
              <a:off x="488442" y="282892"/>
              <a:ext cx="6500000" cy="264033"/>
            </a:xfrm>
            <a:prstGeom prst="rect">
              <a:avLst/>
            </a:prstGeom>
            <a:noFill/>
            <a:ln>
              <a:noFill/>
            </a:ln>
          </p:spPr>
          <p:txBody>
            <a:bodyPr wrap="none" lIns="0" tIns="0" rIns="0" bIns="0" anchor="t" anchorCtr="0">
              <a:spAutoFit/>
            </a:bodyPr>
            <a:lstStyle/>
            <a:p>
              <a:pPr algn="l"/>
              <a:r>
                <a:rPr lang="en-US" sz="1350" b="1" dirty="0">
                  <a:solidFill>
                    <a:schemeClr val="accent2"/>
                  </a:solidFill>
                  <a:latin typeface="+mn-lt"/>
                  <a:ea typeface="+mn-ea"/>
                  <a:cs typeface="+mn-cs"/>
                </a:rPr>
                <a:t>W03 / 설정 참고</a:t>
              </a:r>
            </a:p>
          </p:txBody>
        </p:sp>
        <p:sp>
          <p:nvSpPr>
            <p:cNvPr id="3" name="TextBox 3"/>
            <p:cNvSpPr txBox="1"/>
            <p:nvPr/>
          </p:nvSpPr>
          <p:spPr>
            <a:xfrm>
              <a:off x="479298" y="688658"/>
              <a:ext cx="6033414" cy="616077"/>
            </a:xfrm>
            <a:prstGeom prst="rect">
              <a:avLst/>
            </a:prstGeom>
            <a:noFill/>
            <a:ln>
              <a:noFill/>
            </a:ln>
          </p:spPr>
          <p:txBody>
            <a:bodyPr wrap="none" lIns="0" tIns="0" rIns="0" bIns="0" anchor="t" anchorCtr="0">
              <a:spAutoFit/>
            </a:bodyPr>
            <a:lstStyle/>
            <a:p>
              <a:pPr algn="l"/>
              <a:r>
                <a:rPr lang="ko-KR" sz="3150" b="1" dirty="0">
                  <a:solidFill>
                    <a:schemeClr val="dk1"/>
                  </a:solidFill>
                  <a:latin typeface="+mn-lt"/>
                  <a:ea typeface="+mn-ea"/>
                  <a:cs typeface="+mn-cs"/>
                </a:rPr>
                <a:t>풀이 · 크기에 맞는 범위 만들기</a:t>
              </a:r>
            </a:p>
          </p:txBody>
        </p:sp>
        <p:sp>
          <p:nvSpPr>
            <p:cNvPr id="4" name="TextBox 4"/>
            <p:cNvSpPr txBox="1"/>
            <p:nvPr/>
          </p:nvSpPr>
          <p:spPr>
            <a:xfrm>
              <a:off x="486156" y="1243965"/>
              <a:ext cx="6718325" cy="352044"/>
            </a:xfrm>
            <a:prstGeom prst="rect">
              <a:avLst/>
            </a:prstGeom>
            <a:noFill/>
            <a:ln>
              <a:noFill/>
            </a:ln>
          </p:spPr>
          <p:txBody>
            <a:bodyPr wrap="none" lIns="0" tIns="0" rIns="0" bIns="0" anchor="t" anchorCtr="0">
              <a:spAutoFit/>
            </a:bodyPr>
            <a:lstStyle/>
            <a:p>
              <a:pPr algn="l"/>
              <a:r>
                <a:rPr lang="ko-KR" sz="1800" dirty="0">
                  <a:solidFill>
                    <a:schemeClr val="accent5"/>
                  </a:solidFill>
                  <a:latin typeface="+mn-lt"/>
                  <a:ea typeface="+mn-ea"/>
                  <a:cs typeface="+mn-cs"/>
                </a:rPr>
                <a:t>음수 크기를 피하려면 신호를 연결하기 전에 범위를 정합니다.</a:t>
              </a:r>
            </a:p>
          </p:txBody>
        </p:sp>
      </p:grpSp>
      <p:grpSp>
        <p:nvGrpSpPr>
          <p:cNvPr id="14" name="body"/>
          <p:cNvGrpSpPr/>
          <p:nvPr/>
        </p:nvGrpSpPr>
        <p:grpSpPr>
          <a:xfrm>
            <a:off x="1846821" y="1976438"/>
            <a:ext cx="8564888" cy="3648646"/>
            <a:chOff x="1846821" y="1976438"/>
            <a:chExt cx="8564888" cy="3648646"/>
          </a:xfrm>
        </p:grpSpPr>
        <p:sp>
          <p:nvSpPr>
            <p:cNvPr id="6" name="TextBox 6"/>
            <p:cNvSpPr txBox="1"/>
            <p:nvPr/>
          </p:nvSpPr>
          <p:spPr>
            <a:xfrm>
              <a:off x="2355452" y="1976438"/>
              <a:ext cx="1632747" cy="440055"/>
            </a:xfrm>
            <a:prstGeom prst="rect">
              <a:avLst/>
            </a:prstGeom>
            <a:noFill/>
            <a:ln>
              <a:noFill/>
            </a:ln>
          </p:spPr>
          <p:txBody>
            <a:bodyPr wrap="none" lIns="0" tIns="0" rIns="0" bIns="0" anchor="t" anchorCtr="0">
              <a:spAutoFit/>
            </a:bodyPr>
            <a:lstStyle/>
            <a:p>
              <a:pPr algn="ctr"/>
              <a:r>
                <a:rPr lang="ko-KR" sz="2250" b="1" dirty="0">
                  <a:solidFill>
                    <a:schemeClr val="dk1"/>
                  </a:solidFill>
                  <a:latin typeface="+mn-lt"/>
                  <a:ea typeface="+mn-ea"/>
                  <a:cs typeface="+mn-cs"/>
                </a:rPr>
                <a:t>문제의 범위</a:t>
              </a:r>
            </a:p>
          </p:txBody>
        </p:sp>
        <p:sp>
          <p:nvSpPr>
            <p:cNvPr id="7" name="TextBox 7"/>
            <p:cNvSpPr txBox="1"/>
            <p:nvPr/>
          </p:nvSpPr>
          <p:spPr>
            <a:xfrm>
              <a:off x="1979104" y="2928938"/>
              <a:ext cx="2385441" cy="440055"/>
            </a:xfrm>
            <a:prstGeom prst="rect">
              <a:avLst/>
            </a:prstGeom>
            <a:noFill/>
            <a:ln>
              <a:noFill/>
            </a:ln>
          </p:spPr>
          <p:txBody>
            <a:bodyPr wrap="none" lIns="0" tIns="0" rIns="0" bIns="0" anchor="t" anchorCtr="0">
              <a:spAutoFit/>
            </a:bodyPr>
            <a:lstStyle/>
            <a:p>
              <a:pPr algn="ctr"/>
              <a:r>
                <a:rPr lang="ko-KR" sz="2250" dirty="0">
                  <a:solidFill>
                    <a:schemeClr val="accent2"/>
                  </a:solidFill>
                  <a:latin typeface="+mn-lt"/>
                  <a:ea typeface="+mn-ea"/>
                  <a:cs typeface="+mn-cs"/>
                </a:rPr>
                <a:t>0.1 − 0.3 = −0.2</a:t>
              </a:r>
            </a:p>
          </p:txBody>
        </p:sp>
        <p:sp>
          <p:nvSpPr>
            <p:cNvPr id="8" name="TextBox 8"/>
            <p:cNvSpPr txBox="1"/>
            <p:nvPr/>
          </p:nvSpPr>
          <p:spPr>
            <a:xfrm>
              <a:off x="2062401" y="3548062"/>
              <a:ext cx="2218849" cy="440055"/>
            </a:xfrm>
            <a:prstGeom prst="rect">
              <a:avLst/>
            </a:prstGeom>
            <a:noFill/>
            <a:ln>
              <a:noFill/>
            </a:ln>
          </p:spPr>
          <p:txBody>
            <a:bodyPr wrap="none" lIns="0" tIns="0" rIns="0" bIns="0" anchor="t" anchorCtr="0">
              <a:spAutoFit/>
            </a:bodyPr>
            <a:lstStyle/>
            <a:p>
              <a:pPr algn="ctr"/>
              <a:r>
                <a:rPr lang="ko-KR" sz="2250" dirty="0">
                  <a:solidFill>
                    <a:schemeClr val="accent2"/>
                  </a:solidFill>
                  <a:latin typeface="+mn-lt"/>
                  <a:ea typeface="+mn-ea"/>
                  <a:cs typeface="+mn-cs"/>
                </a:rPr>
                <a:t>0.1 + 0.3 = 0.4</a:t>
              </a:r>
            </a:p>
          </p:txBody>
        </p:sp>
        <p:sp>
          <p:nvSpPr>
            <p:cNvPr id="9" name="TextBox 9"/>
            <p:cNvSpPr txBox="1"/>
            <p:nvPr/>
          </p:nvSpPr>
          <p:spPr>
            <a:xfrm>
              <a:off x="7761992" y="1976438"/>
              <a:ext cx="2649717" cy="440055"/>
            </a:xfrm>
            <a:prstGeom prst="rect">
              <a:avLst/>
            </a:prstGeom>
            <a:noFill/>
            <a:ln>
              <a:noFill/>
            </a:ln>
          </p:spPr>
          <p:txBody>
            <a:bodyPr wrap="none" lIns="0" tIns="0" rIns="0" bIns="0" anchor="t" anchorCtr="0">
              <a:spAutoFit/>
            </a:bodyPr>
            <a:lstStyle/>
            <a:p>
              <a:pPr algn="ctr"/>
              <a:r>
                <a:rPr lang="ko-KR" sz="2250" b="1" dirty="0">
                  <a:solidFill>
                    <a:schemeClr val="dk1"/>
                  </a:solidFill>
                  <a:latin typeface="+mn-lt"/>
                  <a:ea typeface="+mn-ea"/>
                  <a:cs typeface="+mn-cs"/>
                </a:rPr>
                <a:t>목표 범위 0.1–0.3</a:t>
              </a:r>
            </a:p>
          </p:txBody>
        </p:sp>
        <p:sp>
          <p:nvSpPr>
            <p:cNvPr id="10" name="TextBox 10"/>
            <p:cNvSpPr txBox="1"/>
            <p:nvPr/>
          </p:nvSpPr>
          <p:spPr>
            <a:xfrm>
              <a:off x="8151590" y="2928938"/>
              <a:ext cx="1870520" cy="440055"/>
            </a:xfrm>
            <a:prstGeom prst="rect">
              <a:avLst/>
            </a:prstGeom>
            <a:noFill/>
            <a:ln>
              <a:noFill/>
            </a:ln>
          </p:spPr>
          <p:txBody>
            <a:bodyPr wrap="none" lIns="0" tIns="0" rIns="0" bIns="0" anchor="t" anchorCtr="0">
              <a:spAutoFit/>
            </a:bodyPr>
            <a:lstStyle/>
            <a:p>
              <a:pPr algn="ctr"/>
              <a:r>
                <a:rPr lang="en-US" sz="2250" dirty="0">
                  <a:solidFill>
                    <a:schemeClr val="accent3"/>
                  </a:solidFill>
                  <a:latin typeface="+mn-lt"/>
                  <a:ea typeface="+mn-ea"/>
                  <a:cs typeface="+mn-cs"/>
                </a:rPr>
                <a:t>center = 0.2</a:t>
              </a:r>
            </a:p>
          </p:txBody>
        </p:sp>
        <p:sp>
          <p:nvSpPr>
            <p:cNvPr id="11" name="TextBox 11"/>
            <p:cNvSpPr txBox="1"/>
            <p:nvPr/>
          </p:nvSpPr>
          <p:spPr>
            <a:xfrm>
              <a:off x="8234886" y="3548062"/>
              <a:ext cx="1703927" cy="440055"/>
            </a:xfrm>
            <a:prstGeom prst="rect">
              <a:avLst/>
            </a:prstGeom>
            <a:noFill/>
            <a:ln>
              <a:noFill/>
            </a:ln>
          </p:spPr>
          <p:txBody>
            <a:bodyPr wrap="none" lIns="0" tIns="0" rIns="0" bIns="0" anchor="t" anchorCtr="0">
              <a:spAutoFit/>
            </a:bodyPr>
            <a:lstStyle/>
            <a:p>
              <a:pPr algn="ctr"/>
              <a:r>
                <a:rPr lang="en-US" sz="2250" dirty="0">
                  <a:solidFill>
                    <a:schemeClr val="accent3"/>
                  </a:solidFill>
                  <a:latin typeface="+mn-lt"/>
                  <a:ea typeface="+mn-ea"/>
                  <a:cs typeface="+mn-cs"/>
                </a:rPr>
                <a:t>depth = 0.1</a:t>
              </a:r>
            </a:p>
          </p:txBody>
        </p:sp>
        <p:sp>
          <p:nvSpPr>
            <p:cNvPr id="12" name="TextBox 12"/>
            <p:cNvSpPr txBox="1"/>
            <p:nvPr/>
          </p:nvSpPr>
          <p:spPr>
            <a:xfrm>
              <a:off x="3239643" y="4834890"/>
              <a:ext cx="5712714" cy="352044"/>
            </a:xfrm>
            <a:prstGeom prst="rect">
              <a:avLst/>
            </a:prstGeom>
            <a:noFill/>
            <a:ln>
              <a:noFill/>
            </a:ln>
          </p:spPr>
          <p:txBody>
            <a:bodyPr wrap="none" lIns="0" tIns="0" rIns="0" bIns="0" anchor="t" anchorCtr="0">
              <a:spAutoFit/>
            </a:bodyPr>
            <a:lstStyle/>
            <a:p>
              <a:pPr algn="ctr"/>
              <a:r>
                <a:rPr lang="ko-KR" sz="1800" dirty="0">
                  <a:solidFill>
                    <a:schemeClr val="accent5"/>
                  </a:solidFill>
                  <a:latin typeface="+mn-lt"/>
                  <a:ea typeface="+mn-ea"/>
                  <a:cs typeface="+mn-cs"/>
                </a:rPr>
                <a:t>크기는 center − depth가 0보다 크도록 설계합니다.</a:t>
              </a:r>
            </a:p>
          </p:txBody>
        </p:sp>
        <p:sp>
          <p:nvSpPr>
            <p:cNvPr id="13" name="TextBox 13"/>
            <p:cNvSpPr txBox="1"/>
            <p:nvPr/>
          </p:nvSpPr>
          <p:spPr>
            <a:xfrm>
              <a:off x="1846821" y="5273040"/>
              <a:ext cx="8498357" cy="352044"/>
            </a:xfrm>
            <a:prstGeom prst="rect">
              <a:avLst/>
            </a:prstGeom>
            <a:noFill/>
            <a:ln>
              <a:noFill/>
            </a:ln>
          </p:spPr>
          <p:txBody>
            <a:bodyPr wrap="none" lIns="0" tIns="0" rIns="0" bIns="0" anchor="t" anchorCtr="0">
              <a:spAutoFit/>
            </a:bodyPr>
            <a:lstStyle/>
            <a:p>
              <a:pPr algn="ctr"/>
              <a:r>
                <a:rPr lang="ko-KR" sz="1800" dirty="0">
                  <a:solidFill>
                    <a:schemeClr val="accent5"/>
                  </a:solidFill>
                  <a:latin typeface="+mn-lt"/>
                  <a:ea typeface="+mn-ea"/>
                  <a:cs typeface="+mn-cs"/>
                </a:rPr>
                <a:t>Limit CHOP의 Clamp는 범위를 제한하지만 파형의 봉우리가 잘릴 수 있습니다.</a:t>
              </a:r>
            </a:p>
          </p:txBody>
        </p:sp>
      </p:grpSp>
      <p:grpSp>
        <p:nvGrpSpPr>
          <p:cNvPr id="18" name="footer"/>
          <p:cNvGrpSpPr/>
          <p:nvPr/>
        </p:nvGrpSpPr>
        <p:grpSpPr>
          <a:xfrm>
            <a:off x="489966" y="6429375"/>
            <a:ext cx="11212068" cy="320612"/>
            <a:chOff x="489966" y="6429375"/>
            <a:chExt cx="11212068" cy="320612"/>
          </a:xfrm>
        </p:grpSpPr>
        <p:sp>
          <p:nvSpPr>
            <p:cNvPr id="15" name="Line 15"/>
            <p:cNvSpPr/>
            <p:nvPr/>
          </p:nvSpPr>
          <p:spPr>
            <a:xfrm>
              <a:off x="495300" y="6429375"/>
              <a:ext cx="11201400" cy="9525"/>
            </a:xfrm>
            <a:custGeom>
              <a:avLst/>
              <a:gdLst/>
              <a:ahLst/>
              <a:cxnLst/>
              <a:rect l="l" t="t" r="r" b="b"/>
              <a:pathLst>
                <a:path w="11201400" h="9525">
                  <a:moveTo>
                    <a:pt x="0" y="0"/>
                  </a:moveTo>
                  <a:lnTo>
                    <a:pt x="11201400" y="0"/>
                  </a:lnTo>
                </a:path>
              </a:pathLst>
            </a:custGeom>
            <a:noFill/>
            <a:ln w="9525">
              <a:solidFill>
                <a:schemeClr val="accent6"/>
              </a:solidFill>
            </a:ln>
          </p:spPr>
        </p:sp>
        <p:sp>
          <p:nvSpPr>
            <p:cNvPr id="16" name="TextBox 16"/>
            <p:cNvSpPr txBox="1"/>
            <p:nvPr/>
          </p:nvSpPr>
          <p:spPr>
            <a:xfrm>
              <a:off x="489966" y="6544628"/>
              <a:ext cx="3622186" cy="205359"/>
            </a:xfrm>
            <a:prstGeom prst="rect">
              <a:avLst/>
            </a:prstGeom>
            <a:noFill/>
            <a:ln>
              <a:noFill/>
            </a:ln>
          </p:spPr>
          <p:txBody>
            <a:bodyPr wrap="none" lIns="0" tIns="0" rIns="0" bIns="0" anchor="t" anchorCtr="0">
              <a:spAutoFit/>
            </a:bodyPr>
            <a:lstStyle/>
            <a:p>
              <a:pPr algn="l"/>
              <a:r>
                <a:rPr lang="ko-KR" sz="1050" dirty="0">
                  <a:solidFill>
                    <a:schemeClr val="accent5"/>
                  </a:solidFill>
                  <a:latin typeface="+mn-lt"/>
                  <a:ea typeface="+mn-ea"/>
                  <a:cs typeface="+mn-cs"/>
                </a:rPr>
                <a:t>기본값: speed 0.5 · depth 0.1 · center 0.2 · phase 0</a:t>
              </a:r>
            </a:p>
          </p:txBody>
        </p:sp>
        <p:sp>
          <p:nvSpPr>
            <p:cNvPr id="17" name="TextBox 17"/>
            <p:cNvSpPr txBox="1"/>
            <p:nvPr/>
          </p:nvSpPr>
          <p:spPr>
            <a:xfrm>
              <a:off x="11049000" y="6544628"/>
              <a:ext cx="647700" cy="205359"/>
            </a:xfrm>
            <a:prstGeom prst="rect">
              <a:avLst/>
            </a:prstGeom>
            <a:noFill/>
            <a:ln>
              <a:noFill/>
            </a:ln>
          </p:spPr>
          <p:txBody>
            <a:bodyPr wrap="none" lIns="0" tIns="0" rIns="0" bIns="0" anchor="t" anchorCtr="0">
              <a:spAutoFit/>
            </a:bodyPr>
            <a:lstStyle/>
            <a:p>
              <a:pPr algn="r"/>
              <a:r>
                <a:rPr lang="ko-KR" sz="1050" dirty="0">
                  <a:solidFill>
                    <a:schemeClr val="accent5"/>
                  </a:solidFill>
                  <a:latin typeface="+mn-lt"/>
                  <a:ea typeface="+mn-ea"/>
                  <a:cs typeface="+mn-cs"/>
                </a:rPr>
                <a:t>55</a:t>
              </a:r>
            </a:p>
          </p:txBody>
        </p:sp>
      </p:gr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직사각형 9">
            <a:extLst>
              <a:ext uri="{FF2B5EF4-FFF2-40B4-BE49-F238E27FC236}">
                <a16:creationId xmlns:a16="http://schemas.microsoft.com/office/drawing/2014/main" id="{2939267E-BACF-4D99-8781-C52D6A2A5C28}"/>
              </a:ext>
            </a:extLst>
          </p:cNvPr>
          <p:cNvSpPr>
            <a:spLocks noGrp="1"/>
          </p:cNvSpPr>
          <p:nvPr/>
        </p:nvSpPr>
        <p:spPr>
          <a:xfrm>
            <a:off x="495300" y="209550"/>
            <a:ext cx="6500000" cy="266700"/>
          </a:xfrm>
          <a:prstGeom prst="rect">
            <a:avLst/>
          </a:prstGeom>
          <a:noFill/>
          <a:ln w="0">
            <a:noFill/>
          </a:ln>
        </p:spPr>
        <p:txBody>
          <a:bodyPr lIns="0" tIns="0" rIns="0" bIns="0" anchor="ctr">
            <a:noAutofit/>
          </a:bodyPr>
          <a:lstStyle/>
          <a:p>
            <a:pPr algn="l">
              <a:defRPr sz="1350" b="0">
                <a:solidFill>
                  <a:srgbClr val="645CE6"/>
                </a:solidFill>
                <a:latin typeface="Noto Sans KR"/>
                <a:ea typeface="Noto Sans KR"/>
                <a:cs typeface="Noto Sans KR"/>
              </a:defRPr>
            </a:pPr>
            <a:r>
              <a:rPr sz="1350" b="0">
                <a:solidFill>
                  <a:srgbClr val="645CE6"/>
                </a:solidFill>
                <a:latin typeface="Noto Sans KR"/>
                <a:ea typeface="Noto Sans KR"/>
                <a:cs typeface="Noto Sans KR"/>
              </a:rPr>
              <a:t>W03 / 노이즈 심화</a:t>
            </a:r>
          </a:p>
        </p:txBody>
      </p:sp>
      <p:sp>
        <p:nvSpPr>
          <p:cNvPr id="2" name="직사각형 1">
            <a:extLst>
              <a:ext uri="{FF2B5EF4-FFF2-40B4-BE49-F238E27FC236}">
                <a16:creationId xmlns:a16="http://schemas.microsoft.com/office/drawing/2014/main" id="{97C62A5A-56E2-49C9-A8A2-9809FBACEC3D}"/>
              </a:ext>
            </a:extLst>
          </p:cNvPr>
          <p:cNvSpPr>
            <a:spLocks noGrp="1"/>
          </p:cNvSpPr>
          <p:nvPr/>
        </p:nvSpPr>
        <p:spPr>
          <a:xfrm>
            <a:off x="495300" y="619125"/>
            <a:ext cx="11201400" cy="600075"/>
          </a:xfrm>
          <a:prstGeom prst="rect">
            <a:avLst/>
          </a:prstGeom>
          <a:noFill/>
          <a:ln w="0">
            <a:noFill/>
          </a:ln>
        </p:spPr>
        <p:txBody>
          <a:bodyPr lIns="0" tIns="0" rIns="0" bIns="0" anchor="ctr">
            <a:noAutofit/>
          </a:bodyPr>
          <a:lstStyle/>
          <a:p>
            <a:pPr algn="l">
              <a:defRPr sz="2850" b="1">
                <a:solidFill>
                  <a:srgbClr val="202633"/>
                </a:solidFill>
                <a:latin typeface="Noto Sans KR"/>
                <a:ea typeface="Noto Sans KR"/>
                <a:cs typeface="Noto Sans KR"/>
              </a:defRPr>
            </a:pPr>
            <a:r>
              <a:rPr sz="2850" b="1">
                <a:solidFill>
                  <a:srgbClr val="202633"/>
                </a:solidFill>
                <a:latin typeface="Noto Sans KR"/>
                <a:ea typeface="Noto Sans KR"/>
                <a:cs typeface="Noto Sans KR"/>
              </a:rPr>
              <a:t>노이즈 심화</a:t>
            </a:r>
          </a:p>
        </p:txBody>
      </p:sp>
      <p:sp>
        <p:nvSpPr>
          <p:cNvPr id="3" name="직사각형 2">
            <a:extLst>
              <a:ext uri="{FF2B5EF4-FFF2-40B4-BE49-F238E27FC236}">
                <a16:creationId xmlns:a16="http://schemas.microsoft.com/office/drawing/2014/main" id="{463D2847-864A-4C20-B9C3-433D0A538A62}"/>
              </a:ext>
            </a:extLst>
          </p:cNvPr>
          <p:cNvSpPr>
            <a:spLocks noGrp="1"/>
          </p:cNvSpPr>
          <p:nvPr/>
        </p:nvSpPr>
        <p:spPr>
          <a:xfrm>
            <a:off x="495300" y="1257300"/>
            <a:ext cx="11201400" cy="361950"/>
          </a:xfrm>
          <a:prstGeom prst="rect">
            <a:avLst/>
          </a:prstGeom>
          <a:noFill/>
          <a:ln w="0">
            <a:noFill/>
          </a:ln>
        </p:spPr>
        <p:txBody>
          <a:bodyPr lIns="0" tIns="0" rIns="0" bIns="0" anchor="ctr">
            <a:noAutofit/>
          </a:bodyPr>
          <a:lstStyle/>
          <a:p>
            <a:pPr algn="l">
              <a:defRPr sz="1650" b="0">
                <a:solidFill>
                  <a:srgbClr val="626B76"/>
                </a:solidFill>
                <a:latin typeface="Noto Sans KR"/>
                <a:ea typeface="Noto Sans KR"/>
                <a:cs typeface="Noto Sans KR"/>
              </a:defRPr>
            </a:pPr>
            <a:r>
              <a:rPr sz="1650" b="0">
                <a:solidFill>
                  <a:srgbClr val="626B76"/>
                </a:solidFill>
                <a:latin typeface="Noto Sans KR"/>
                <a:ea typeface="Noto Sans KR"/>
                <a:cs typeface="Noto Sans KR"/>
              </a:rPr>
              <a:t>규칙적인 물결을 이해한 뒤, 불규칙한 값으로 확장합니다</a:t>
            </a:r>
          </a:p>
        </p:txBody>
      </p:sp>
      <p:sp>
        <p:nvSpPr>
          <p:cNvPr id="4" name="직사각형 3">
            <a:extLst>
              <a:ext uri="{FF2B5EF4-FFF2-40B4-BE49-F238E27FC236}">
                <a16:creationId xmlns:a16="http://schemas.microsoft.com/office/drawing/2014/main" id="{642A3AB6-7D9E-4197-A38C-0B493CBFDB0C}"/>
              </a:ext>
            </a:extLst>
          </p:cNvPr>
          <p:cNvSpPr>
            <a:spLocks noGrp="1"/>
          </p:cNvSpPr>
          <p:nvPr/>
        </p:nvSpPr>
        <p:spPr>
          <a:xfrm>
            <a:off x="495300" y="6515100"/>
            <a:ext cx="10382250" cy="219075"/>
          </a:xfrm>
          <a:prstGeom prst="rect">
            <a:avLst/>
          </a:prstGeom>
          <a:noFill/>
          <a:ln w="0">
            <a:noFill/>
          </a:ln>
        </p:spPr>
        <p:txBody>
          <a:bodyPr lIns="0" tIns="0" rIns="0" bIns="0" anchor="ctr">
            <a:noAutofit/>
          </a:bodyPr>
          <a:lstStyle/>
          <a:p>
            <a:pPr algn="l">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단국대학교 · TouchDesigner 3주차 · 초보용 물결</a:t>
            </a:r>
          </a:p>
        </p:txBody>
      </p:sp>
      <p:sp>
        <p:nvSpPr>
          <p:cNvPr id="5" name="직사각형 4">
            <a:extLst>
              <a:ext uri="{FF2B5EF4-FFF2-40B4-BE49-F238E27FC236}">
                <a16:creationId xmlns:a16="http://schemas.microsoft.com/office/drawing/2014/main" id="{D19052A5-6C74-439D-9B6A-663707A7B0F0}"/>
              </a:ext>
            </a:extLst>
          </p:cNvPr>
          <p:cNvSpPr>
            <a:spLocks noGrp="1"/>
          </p:cNvSpPr>
          <p:nvPr/>
        </p:nvSpPr>
        <p:spPr>
          <a:xfrm>
            <a:off x="11049000" y="6515100"/>
            <a:ext cx="647700" cy="219075"/>
          </a:xfrm>
          <a:prstGeom prst="rect">
            <a:avLst/>
          </a:prstGeom>
          <a:noFill/>
          <a:ln w="0">
            <a:noFill/>
          </a:ln>
        </p:spPr>
        <p:txBody>
          <a:bodyPr lIns="0" tIns="0" rIns="0" bIns="0" anchor="ctr">
            <a:noAutofit/>
          </a:bodyPr>
          <a:lstStyle/>
          <a:p>
            <a:pPr algn="r">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56</a:t>
            </a:r>
          </a:p>
        </p:txBody>
      </p:sp>
      <p:sp>
        <p:nvSpPr>
          <p:cNvPr id="6" name="직사각형 5">
            <a:extLst>
              <a:ext uri="{FF2B5EF4-FFF2-40B4-BE49-F238E27FC236}">
                <a16:creationId xmlns:a16="http://schemas.microsoft.com/office/drawing/2014/main" id="{ECA9C4E5-CDDF-4319-9B88-E9E148840436}"/>
              </a:ext>
            </a:extLst>
          </p:cNvPr>
          <p:cNvSpPr>
            <a:spLocks noGrp="1"/>
          </p:cNvSpPr>
          <p:nvPr/>
        </p:nvSpPr>
        <p:spPr>
          <a:xfrm>
            <a:off x="619125" y="2381250"/>
            <a:ext cx="10953750" cy="400050"/>
          </a:xfrm>
          <a:prstGeom prst="rect">
            <a:avLst/>
          </a:prstGeom>
          <a:noFill/>
          <a:ln w="0">
            <a:noFill/>
          </a:ln>
        </p:spPr>
        <p:txBody>
          <a:bodyPr lIns="0" tIns="0" rIns="0" bIns="0" anchor="ctr">
            <a:noAutofit/>
          </a:bodyPr>
          <a:lstStyle/>
          <a:p>
            <a:pPr algn="l">
              <a:defRPr sz="2325" b="0">
                <a:solidFill>
                  <a:srgbClr val="202633"/>
                </a:solidFill>
                <a:latin typeface="Noto Sans KR"/>
                <a:ea typeface="Noto Sans KR"/>
                <a:cs typeface="Noto Sans KR"/>
              </a:defRPr>
            </a:pPr>
            <a:r>
              <a:rPr sz="2325" b="0">
                <a:solidFill>
                  <a:srgbClr val="202633"/>
                </a:solidFill>
                <a:latin typeface="Noto Sans KR"/>
                <a:ea typeface="Noto Sans KR"/>
                <a:cs typeface="Noto Sans KR"/>
              </a:rPr>
              <a:t>계산 원리와 종류: Value · Perlin · Simplex · fBm</a:t>
            </a:r>
          </a:p>
        </p:txBody>
      </p:sp>
      <p:sp>
        <p:nvSpPr>
          <p:cNvPr id="7" name="직사각형 6">
            <a:extLst>
              <a:ext uri="{FF2B5EF4-FFF2-40B4-BE49-F238E27FC236}">
                <a16:creationId xmlns:a16="http://schemas.microsoft.com/office/drawing/2014/main" id="{D67DA1CE-097B-43AA-820F-5C57967A6BD3}"/>
              </a:ext>
            </a:extLst>
          </p:cNvPr>
          <p:cNvSpPr>
            <a:spLocks noGrp="1"/>
          </p:cNvSpPr>
          <p:nvPr/>
        </p:nvSpPr>
        <p:spPr>
          <a:xfrm>
            <a:off x="619125" y="3381375"/>
            <a:ext cx="10953750" cy="400050"/>
          </a:xfrm>
          <a:prstGeom prst="rect">
            <a:avLst/>
          </a:prstGeom>
          <a:noFill/>
          <a:ln w="0">
            <a:noFill/>
          </a:ln>
        </p:spPr>
        <p:txBody>
          <a:bodyPr lIns="0" tIns="0" rIns="0" bIns="0" anchor="ctr">
            <a:noAutofit/>
          </a:bodyPr>
          <a:lstStyle/>
          <a:p>
            <a:pPr algn="l">
              <a:defRPr sz="2325" b="0">
                <a:solidFill>
                  <a:srgbClr val="202633"/>
                </a:solidFill>
                <a:latin typeface="Noto Sans KR"/>
                <a:ea typeface="Noto Sans KR"/>
                <a:cs typeface="Noto Sans KR"/>
              </a:defRPr>
            </a:pPr>
            <a:r>
              <a:rPr sz="2325" b="0">
                <a:solidFill>
                  <a:srgbClr val="202633"/>
                </a:solidFill>
                <a:latin typeface="Noto Sans KR"/>
                <a:ea typeface="Noto Sans KR"/>
                <a:cs typeface="Noto Sans KR"/>
              </a:rPr>
              <a:t>좌표·Period·Harmonics·Amplitude 비교</a:t>
            </a:r>
          </a:p>
        </p:txBody>
      </p:sp>
      <p:sp>
        <p:nvSpPr>
          <p:cNvPr id="8" name="직사각형 7">
            <a:extLst>
              <a:ext uri="{FF2B5EF4-FFF2-40B4-BE49-F238E27FC236}">
                <a16:creationId xmlns:a16="http://schemas.microsoft.com/office/drawing/2014/main" id="{164D72ED-6382-4BFD-A160-7969DAEF88F0}"/>
              </a:ext>
            </a:extLst>
          </p:cNvPr>
          <p:cNvSpPr>
            <a:spLocks noGrp="1"/>
          </p:cNvSpPr>
          <p:nvPr/>
        </p:nvSpPr>
        <p:spPr>
          <a:xfrm>
            <a:off x="619125" y="4381500"/>
            <a:ext cx="10953750" cy="400050"/>
          </a:xfrm>
          <a:prstGeom prst="rect">
            <a:avLst/>
          </a:prstGeom>
          <a:noFill/>
          <a:ln w="0">
            <a:noFill/>
          </a:ln>
        </p:spPr>
        <p:txBody>
          <a:bodyPr lIns="0" tIns="0" rIns="0" bIns="0" anchor="ctr">
            <a:noAutofit/>
          </a:bodyPr>
          <a:lstStyle/>
          <a:p>
            <a:pPr algn="l">
              <a:defRPr sz="2325" b="0">
                <a:solidFill>
                  <a:srgbClr val="202633"/>
                </a:solidFill>
                <a:latin typeface="Noto Sans KR"/>
                <a:ea typeface="Noto Sans KR"/>
                <a:cs typeface="Noto Sans KR"/>
              </a:defRPr>
            </a:pPr>
            <a:r>
              <a:rPr sz="2325" b="0">
                <a:solidFill>
                  <a:srgbClr val="202633"/>
                </a:solidFill>
                <a:latin typeface="Noto Sans KR"/>
                <a:ea typeface="Noto Sans KR"/>
                <a:cs typeface="Noto Sans KR"/>
              </a:rPr>
              <a:t>같은 값을 Height·Alpha·Color로 사용하기</a:t>
            </a:r>
          </a:p>
        </p:txBody>
      </p:sp>
      <p:sp>
        <p:nvSpPr>
          <p:cNvPr id="9" name="직사각형 8">
            <a:extLst>
              <a:ext uri="{FF2B5EF4-FFF2-40B4-BE49-F238E27FC236}">
                <a16:creationId xmlns:a16="http://schemas.microsoft.com/office/drawing/2014/main" id="{FE039508-B8C2-4A9D-B23F-C4DA5CBD92C2}"/>
              </a:ext>
            </a:extLst>
          </p:cNvPr>
          <p:cNvSpPr>
            <a:spLocks noGrp="1"/>
          </p:cNvSpPr>
          <p:nvPr/>
        </p:nvSpPr>
        <p:spPr>
          <a:xfrm>
            <a:off x="495300" y="6038850"/>
            <a:ext cx="11201400" cy="400050"/>
          </a:xfrm>
          <a:prstGeom prst="rect">
            <a:avLst/>
          </a:prstGeom>
          <a:noFill/>
          <a:ln w="0">
            <a:noFill/>
          </a:ln>
        </p:spPr>
        <p:txBody>
          <a:bodyPr lIns="0" tIns="0" rIns="0" bIns="0" anchor="ctr">
            <a:noAutofit/>
          </a:bodyPr>
          <a:lstStyle/>
          <a:p>
            <a:pPr algn="l">
              <a:defRPr sz="1725" b="0">
                <a:solidFill>
                  <a:srgbClr val="645CE6"/>
                </a:solidFill>
                <a:latin typeface="Noto Sans KR"/>
                <a:ea typeface="Noto Sans KR"/>
                <a:cs typeface="Noto Sans KR"/>
              </a:defRPr>
            </a:pPr>
            <a:r>
              <a:rPr sz="1725" b="0">
                <a:solidFill>
                  <a:srgbClr val="645CE6"/>
                </a:solidFill>
                <a:latin typeface="Noto Sans KR"/>
                <a:ea typeface="Noto Sans KR"/>
                <a:cs typeface="Noto Sans KR"/>
              </a:rPr>
              <a:t>별도 예제 01_noise_*.tox · 기본 물결 파일과 구분해 열어봅니다.</a:t>
            </a:r>
          </a:p>
        </p:txBody>
      </p:sp>
    </p:spTree>
    <p:extLst>
      <p:ext uri="{BB962C8B-B14F-4D97-AF65-F5344CB8AC3E}">
        <p14:creationId xmlns:p14="http://schemas.microsoft.com/office/powerpoint/2010/main" val="57170400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2" name="TextBox 2"/>
          <p:cNvSpPr txBox="1"/>
          <p:nvPr/>
        </p:nvSpPr>
        <p:spPr>
          <a:xfrm>
            <a:off x="488442" y="282892"/>
            <a:ext cx="6500000" cy="264033"/>
          </a:xfrm>
          <a:prstGeom prst="rect">
            <a:avLst/>
          </a:prstGeom>
          <a:noFill/>
          <a:ln>
            <a:noFill/>
          </a:ln>
        </p:spPr>
        <p:txBody>
          <a:bodyPr wrap="none" lIns="0" tIns="0" rIns="0" bIns="0" anchor="t" anchorCtr="0">
            <a:spAutoFit/>
          </a:bodyPr>
          <a:lstStyle/>
          <a:p>
            <a:pPr algn="l"/>
            <a:r>
              <a:rPr lang="en-US" sz="1350" dirty="0">
                <a:solidFill>
                  <a:srgbClr val="645CE6"/>
                </a:solidFill>
                <a:latin typeface="Noto Sans KR"/>
                <a:ea typeface="Noto Sans KR"/>
                <a:cs typeface="Noto Sans KR"/>
              </a:rPr>
              <a:t>W03 / 노이즈 심화</a:t>
            </a:r>
          </a:p>
        </p:txBody>
      </p:sp>
      <p:sp>
        <p:nvSpPr>
          <p:cNvPr id="3" name="TextBox 3"/>
          <p:cNvSpPr txBox="1"/>
          <p:nvPr/>
        </p:nvSpPr>
        <p:spPr>
          <a:xfrm>
            <a:off x="480060" y="666750"/>
            <a:ext cx="6128766" cy="586740"/>
          </a:xfrm>
          <a:prstGeom prst="rect">
            <a:avLst/>
          </a:prstGeom>
          <a:noFill/>
          <a:ln>
            <a:noFill/>
          </a:ln>
        </p:spPr>
        <p:txBody>
          <a:bodyPr wrap="none" lIns="0" tIns="0" rIns="0" bIns="0" anchor="t" anchorCtr="0">
            <a:spAutoFit/>
          </a:bodyPr>
          <a:lstStyle/>
          <a:p>
            <a:pPr algn="l"/>
            <a:r>
              <a:rPr lang="ko-KR" sz="3000" b="1" dirty="0">
                <a:solidFill>
                  <a:srgbClr val="202633"/>
                </a:solidFill>
                <a:latin typeface="Noto Sans KR"/>
                <a:ea typeface="Noto Sans KR"/>
                <a:cs typeface="Noto Sans KR"/>
              </a:rPr>
              <a:t>구름·물·지형을 만드는 값의 역할</a:t>
            </a:r>
          </a:p>
        </p:txBody>
      </p:sp>
      <p:sp>
        <p:nvSpPr>
          <p:cNvPr id="4" name="TextBox 4"/>
          <p:cNvSpPr txBox="1"/>
          <p:nvPr/>
        </p:nvSpPr>
        <p:spPr>
          <a:xfrm>
            <a:off x="486918" y="1231582"/>
            <a:ext cx="7580052" cy="322707"/>
          </a:xfrm>
          <a:prstGeom prst="rect">
            <a:avLst/>
          </a:prstGeom>
          <a:noFill/>
          <a:ln>
            <a:noFill/>
          </a:ln>
        </p:spPr>
        <p:txBody>
          <a:bodyPr wrap="none" lIns="0" tIns="0" rIns="0" bIns="0" anchor="t" anchorCtr="0">
            <a:spAutoFit/>
          </a:bodyPr>
          <a:lstStyle/>
          <a:p>
            <a:pPr algn="l"/>
            <a:r>
              <a:rPr lang="ko-KR" sz="1650" dirty="0">
                <a:solidFill>
                  <a:srgbClr val="626B76"/>
                </a:solidFill>
                <a:latin typeface="Noto Sans KR"/>
                <a:ea typeface="Noto Sans KR"/>
                <a:cs typeface="Noto Sans KR"/>
              </a:rPr>
              <a:t>노이즈에 재질·조명·색을 더하면 자연의 복잡한 모습을 표현할 수 있습니다.</a:t>
            </a:r>
          </a:p>
        </p:txBody>
      </p:sp>
      <p:sp>
        <p:nvSpPr>
          <p:cNvPr id="5" name="TextBox 5"/>
          <p:cNvSpPr txBox="1"/>
          <p:nvPr/>
        </p:nvSpPr>
        <p:spPr>
          <a:xfrm>
            <a:off x="489966" y="6554152"/>
            <a:ext cx="4544435" cy="205359"/>
          </a:xfrm>
          <a:prstGeom prst="rect">
            <a:avLst/>
          </a:prstGeom>
          <a:noFill/>
          <a:ln>
            <a:noFill/>
          </a:ln>
        </p:spPr>
        <p:txBody>
          <a:bodyPr wrap="none" lIns="0" tIns="0" rIns="0" bIns="0" anchor="t" anchorCtr="0">
            <a:spAutoFit/>
          </a:bodyPr>
          <a:lstStyle/>
          <a:p>
            <a:pPr algn="l"/>
            <a:r>
              <a:rPr lang="ko-KR" sz="1050" dirty="0">
                <a:solidFill>
                  <a:srgbClr val="626B76"/>
                </a:solidFill>
                <a:latin typeface="Noto Sans KR"/>
                <a:ea typeface="Noto Sans KR"/>
                <a:cs typeface="Noto Sans KR"/>
              </a:rPr>
              <a:t>자연 표현의 개념 이미지 · AI 생성 · TD 출력 / 동일 노이즈 비교가 아님</a:t>
            </a:r>
          </a:p>
        </p:txBody>
      </p:sp>
      <p:sp>
        <p:nvSpPr>
          <p:cNvPr id="6" name="TextBox 6"/>
          <p:cNvSpPr txBox="1"/>
          <p:nvPr/>
        </p:nvSpPr>
        <p:spPr>
          <a:xfrm>
            <a:off x="11049000" y="6554152"/>
            <a:ext cx="647700" cy="205359"/>
          </a:xfrm>
          <a:prstGeom prst="rect">
            <a:avLst/>
          </a:prstGeom>
          <a:noFill/>
          <a:ln>
            <a:noFill/>
          </a:ln>
        </p:spPr>
        <p:txBody>
          <a:bodyPr wrap="none" lIns="0" tIns="0" rIns="0" bIns="0" anchor="t" anchorCtr="0">
            <a:spAutoFit/>
          </a:bodyPr>
          <a:lstStyle/>
          <a:p>
            <a:pPr algn="r"/>
            <a:r>
              <a:rPr lang="ko-KR" sz="1050" dirty="0">
                <a:solidFill>
                  <a:srgbClr val="626B76"/>
                </a:solidFill>
                <a:latin typeface="Noto Sans KR"/>
                <a:ea typeface="Noto Sans KR"/>
                <a:cs typeface="Noto Sans KR"/>
              </a:rPr>
              <a:t>57</a:t>
            </a:r>
          </a:p>
        </p:txBody>
      </p:sp>
      <p:sp>
        <p:nvSpPr>
          <p:cNvPr id="7" name="TextBox 7"/>
          <p:cNvSpPr txBox="1"/>
          <p:nvPr/>
        </p:nvSpPr>
        <p:spPr>
          <a:xfrm>
            <a:off x="1602372" y="1868805"/>
            <a:ext cx="1519657" cy="410718"/>
          </a:xfrm>
          <a:prstGeom prst="rect">
            <a:avLst/>
          </a:prstGeom>
          <a:noFill/>
          <a:ln>
            <a:noFill/>
          </a:ln>
        </p:spPr>
        <p:txBody>
          <a:bodyPr wrap="none" lIns="0" tIns="0" rIns="0" bIns="0" anchor="t" anchorCtr="0">
            <a:spAutoFit/>
          </a:bodyPr>
          <a:lstStyle/>
          <a:p>
            <a:pPr algn="ctr"/>
            <a:r>
              <a:rPr lang="ko-KR" sz="2100" dirty="0">
                <a:solidFill>
                  <a:srgbClr val="202633"/>
                </a:solidFill>
                <a:latin typeface="Noto Sans KR"/>
                <a:ea typeface="Noto Sans KR"/>
                <a:cs typeface="Noto Sans KR"/>
              </a:rPr>
              <a:t>구름의 경계</a:t>
            </a:r>
          </a:p>
        </p:txBody>
      </p:sp>
      <p:sp>
        <p:nvSpPr>
          <p:cNvPr id="8" name="TextBox 8"/>
          <p:cNvSpPr txBox="1"/>
          <p:nvPr/>
        </p:nvSpPr>
        <p:spPr>
          <a:xfrm>
            <a:off x="5477523" y="1868805"/>
            <a:ext cx="1236955" cy="410718"/>
          </a:xfrm>
          <a:prstGeom prst="rect">
            <a:avLst/>
          </a:prstGeom>
          <a:noFill/>
          <a:ln>
            <a:noFill/>
          </a:ln>
        </p:spPr>
        <p:txBody>
          <a:bodyPr wrap="none" lIns="0" tIns="0" rIns="0" bIns="0" anchor="t" anchorCtr="0">
            <a:spAutoFit/>
          </a:bodyPr>
          <a:lstStyle/>
          <a:p>
            <a:pPr algn="ctr"/>
            <a:r>
              <a:rPr lang="ko-KR" sz="2100" dirty="0">
                <a:solidFill>
                  <a:srgbClr val="202633"/>
                </a:solidFill>
                <a:latin typeface="Noto Sans KR"/>
                <a:ea typeface="Noto Sans KR"/>
                <a:cs typeface="Noto Sans KR"/>
              </a:rPr>
              <a:t>물의 반사</a:t>
            </a:r>
          </a:p>
        </p:txBody>
      </p:sp>
      <p:sp>
        <p:nvSpPr>
          <p:cNvPr id="9" name="TextBox 9"/>
          <p:cNvSpPr txBox="1"/>
          <p:nvPr/>
        </p:nvSpPr>
        <p:spPr>
          <a:xfrm>
            <a:off x="9069972" y="1868805"/>
            <a:ext cx="1519657" cy="410718"/>
          </a:xfrm>
          <a:prstGeom prst="rect">
            <a:avLst/>
          </a:prstGeom>
          <a:noFill/>
          <a:ln>
            <a:noFill/>
          </a:ln>
        </p:spPr>
        <p:txBody>
          <a:bodyPr wrap="none" lIns="0" tIns="0" rIns="0" bIns="0" anchor="t" anchorCtr="0">
            <a:spAutoFit/>
          </a:bodyPr>
          <a:lstStyle/>
          <a:p>
            <a:pPr algn="ctr"/>
            <a:r>
              <a:rPr lang="ko-KR" sz="2100" dirty="0">
                <a:solidFill>
                  <a:srgbClr val="202633"/>
                </a:solidFill>
                <a:latin typeface="Noto Sans KR"/>
                <a:ea typeface="Noto Sans KR"/>
                <a:cs typeface="Noto Sans KR"/>
              </a:rPr>
              <a:t>지형의 높이</a:t>
            </a:r>
          </a:p>
        </p:txBody>
      </p:sp>
      <p:pic>
        <p:nvPicPr>
          <p:cNvPr id="10" name="Image 10"/>
          <p:cNvPicPr>
            <a:picLocks noChangeAspect="1"/>
          </p:cNvPicPr>
          <p:nvPr/>
        </p:nvPicPr>
        <p:blipFill>
          <a:blip r:embed="rId3"/>
          <a:stretch>
            <a:fillRect/>
          </a:stretch>
        </p:blipFill>
        <p:spPr>
          <a:xfrm>
            <a:off x="495300" y="2352675"/>
            <a:ext cx="11201400" cy="3733800"/>
          </a:xfrm>
          <a:prstGeom prst="rect">
            <a:avLst/>
          </a:prstGeom>
        </p:spPr>
      </p:pic>
      <p:sp>
        <p:nvSpPr>
          <p:cNvPr id="11" name="TextBox 11"/>
          <p:cNvSpPr txBox="1"/>
          <p:nvPr/>
        </p:nvSpPr>
        <p:spPr>
          <a:xfrm>
            <a:off x="1523820" y="6217444"/>
            <a:ext cx="1676761" cy="366712"/>
          </a:xfrm>
          <a:prstGeom prst="rect">
            <a:avLst/>
          </a:prstGeom>
          <a:noFill/>
          <a:ln>
            <a:noFill/>
          </a:ln>
        </p:spPr>
        <p:txBody>
          <a:bodyPr wrap="none" lIns="0" tIns="0" rIns="0" bIns="0" anchor="t" anchorCtr="0">
            <a:spAutoFit/>
          </a:bodyPr>
          <a:lstStyle/>
          <a:p>
            <a:pPr algn="ctr"/>
            <a:r>
              <a:rPr lang="ko-KR" sz="1880" dirty="0">
                <a:solidFill>
                  <a:srgbClr val="202633"/>
                </a:solidFill>
                <a:latin typeface="Noto Sans KR"/>
                <a:ea typeface="Noto Sans KR"/>
                <a:cs typeface="Noto Sans KR"/>
              </a:rPr>
              <a:t>밀도·불투명도</a:t>
            </a:r>
          </a:p>
        </p:txBody>
      </p:sp>
      <p:sp>
        <p:nvSpPr>
          <p:cNvPr id="12" name="TextBox 12"/>
          <p:cNvSpPr txBox="1"/>
          <p:nvPr/>
        </p:nvSpPr>
        <p:spPr>
          <a:xfrm>
            <a:off x="5219657" y="6217444"/>
            <a:ext cx="1752686" cy="366712"/>
          </a:xfrm>
          <a:prstGeom prst="rect">
            <a:avLst/>
          </a:prstGeom>
          <a:noFill/>
          <a:ln>
            <a:noFill/>
          </a:ln>
        </p:spPr>
        <p:txBody>
          <a:bodyPr wrap="none" lIns="0" tIns="0" rIns="0" bIns="0" anchor="t" anchorCtr="0">
            <a:spAutoFit/>
          </a:bodyPr>
          <a:lstStyle/>
          <a:p>
            <a:pPr algn="ctr"/>
            <a:r>
              <a:rPr lang="ko-KR" sz="1880" dirty="0">
                <a:solidFill>
                  <a:srgbClr val="202633"/>
                </a:solidFill>
                <a:latin typeface="Noto Sans KR"/>
                <a:ea typeface="Noto Sans KR"/>
                <a:cs typeface="Noto Sans KR"/>
              </a:rPr>
              <a:t>표면 방향·반사</a:t>
            </a:r>
          </a:p>
        </p:txBody>
      </p:sp>
      <p:sp>
        <p:nvSpPr>
          <p:cNvPr id="13" name="TextBox 13"/>
          <p:cNvSpPr txBox="1"/>
          <p:nvPr/>
        </p:nvSpPr>
        <p:spPr>
          <a:xfrm>
            <a:off x="9080000" y="6217444"/>
            <a:ext cx="1499601" cy="366712"/>
          </a:xfrm>
          <a:prstGeom prst="rect">
            <a:avLst/>
          </a:prstGeom>
          <a:noFill/>
          <a:ln>
            <a:noFill/>
          </a:ln>
        </p:spPr>
        <p:txBody>
          <a:bodyPr wrap="none" lIns="0" tIns="0" rIns="0" bIns="0" anchor="t" anchorCtr="0">
            <a:spAutoFit/>
          </a:bodyPr>
          <a:lstStyle/>
          <a:p>
            <a:pPr algn="ctr"/>
            <a:r>
              <a:rPr lang="ko-KR" sz="1880" dirty="0">
                <a:solidFill>
                  <a:srgbClr val="202633"/>
                </a:solidFill>
                <a:latin typeface="Noto Sans KR"/>
                <a:ea typeface="Noto Sans KR"/>
                <a:cs typeface="Noto Sans KR"/>
              </a:rPr>
              <a:t>점의 높이·색</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5" name="header"/>
          <p:cNvGrpSpPr/>
          <p:nvPr/>
        </p:nvGrpSpPr>
        <p:grpSpPr>
          <a:xfrm>
            <a:off x="479298" y="282892"/>
            <a:ext cx="6793529" cy="1313117"/>
            <a:chOff x="479298" y="282892"/>
            <a:chExt cx="6793529" cy="1313117"/>
          </a:xfrm>
        </p:grpSpPr>
        <p:sp>
          <p:nvSpPr>
            <p:cNvPr id="2" name="TextBox 2"/>
            <p:cNvSpPr txBox="1"/>
            <p:nvPr/>
          </p:nvSpPr>
          <p:spPr>
            <a:xfrm>
              <a:off x="488442" y="282892"/>
              <a:ext cx="6500000" cy="264033"/>
            </a:xfrm>
            <a:prstGeom prst="rect">
              <a:avLst/>
            </a:prstGeom>
            <a:noFill/>
            <a:ln>
              <a:noFill/>
            </a:ln>
          </p:spPr>
          <p:txBody>
            <a:bodyPr wrap="none" lIns="0" tIns="0" rIns="0" bIns="0" anchor="t" anchorCtr="0">
              <a:spAutoFit/>
            </a:bodyPr>
            <a:lstStyle/>
            <a:p>
              <a:pPr algn="l"/>
              <a:r>
                <a:rPr lang="en-US" sz="1350" b="1" dirty="0">
                  <a:solidFill>
                    <a:schemeClr val="accent2"/>
                  </a:solidFill>
                  <a:latin typeface="+mn-lt"/>
                  <a:ea typeface="+mn-ea"/>
                  <a:cs typeface="+mn-cs"/>
                </a:rPr>
                <a:t>W03 / 노이즈 심화</a:t>
              </a:r>
            </a:p>
          </p:txBody>
        </p:sp>
        <p:sp>
          <p:nvSpPr>
            <p:cNvPr id="3" name="TextBox 3"/>
            <p:cNvSpPr txBox="1"/>
            <p:nvPr/>
          </p:nvSpPr>
          <p:spPr>
            <a:xfrm>
              <a:off x="479298" y="688658"/>
              <a:ext cx="6793529" cy="616077"/>
            </a:xfrm>
            <a:prstGeom prst="rect">
              <a:avLst/>
            </a:prstGeom>
            <a:noFill/>
            <a:ln>
              <a:noFill/>
            </a:ln>
          </p:spPr>
          <p:txBody>
            <a:bodyPr wrap="none" lIns="0" tIns="0" rIns="0" bIns="0" anchor="t" anchorCtr="0">
              <a:spAutoFit/>
            </a:bodyPr>
            <a:lstStyle/>
            <a:p>
              <a:pPr algn="l"/>
              <a:r>
                <a:rPr lang="ko-KR" sz="3150" b="1" dirty="0">
                  <a:solidFill>
                    <a:schemeClr val="dk1"/>
                  </a:solidFill>
                  <a:latin typeface="+mn-lt"/>
                  <a:ea typeface="+mn-ea"/>
                  <a:cs typeface="+mn-cs"/>
                </a:rPr>
                <a:t>노이즈는 좌표마다 계산한 값입니다</a:t>
              </a:r>
            </a:p>
          </p:txBody>
        </p:sp>
        <p:sp>
          <p:nvSpPr>
            <p:cNvPr id="4" name="TextBox 4"/>
            <p:cNvSpPr txBox="1"/>
            <p:nvPr/>
          </p:nvSpPr>
          <p:spPr>
            <a:xfrm>
              <a:off x="486156" y="1243965"/>
              <a:ext cx="6366967" cy="352044"/>
            </a:xfrm>
            <a:prstGeom prst="rect">
              <a:avLst/>
            </a:prstGeom>
            <a:noFill/>
            <a:ln>
              <a:noFill/>
            </a:ln>
          </p:spPr>
          <p:txBody>
            <a:bodyPr wrap="none" lIns="0" tIns="0" rIns="0" bIns="0" anchor="t" anchorCtr="0">
              <a:spAutoFit/>
            </a:bodyPr>
            <a:lstStyle/>
            <a:p>
              <a:pPr algn="l"/>
              <a:r>
                <a:rPr lang="ko-KR" sz="1800" dirty="0">
                  <a:solidFill>
                    <a:schemeClr val="accent5"/>
                  </a:solidFill>
                  <a:latin typeface="+mn-lt"/>
                  <a:ea typeface="+mn-ea"/>
                  <a:cs typeface="+mn-cs"/>
                </a:rPr>
                <a:t>네 모서리의 값으로, 그 사이의 값을 부드럽게 계산합니다.</a:t>
              </a:r>
            </a:p>
          </p:txBody>
        </p:sp>
      </p:grpSp>
      <p:grpSp>
        <p:nvGrpSpPr>
          <p:cNvPr id="17" name="corner-values"/>
          <p:cNvGrpSpPr/>
          <p:nvPr/>
        </p:nvGrpSpPr>
        <p:grpSpPr>
          <a:xfrm>
            <a:off x="668874" y="1735455"/>
            <a:ext cx="2662752" cy="3727704"/>
            <a:chOff x="668874" y="1735455"/>
            <a:chExt cx="2662752" cy="3727704"/>
          </a:xfrm>
        </p:grpSpPr>
        <p:sp>
          <p:nvSpPr>
            <p:cNvPr id="6" name="TextBox 6"/>
            <p:cNvSpPr txBox="1"/>
            <p:nvPr/>
          </p:nvSpPr>
          <p:spPr>
            <a:xfrm>
              <a:off x="911074" y="1735455"/>
              <a:ext cx="2178352" cy="410718"/>
            </a:xfrm>
            <a:prstGeom prst="rect">
              <a:avLst/>
            </a:prstGeom>
            <a:noFill/>
            <a:ln>
              <a:noFill/>
            </a:ln>
          </p:spPr>
          <p:txBody>
            <a:bodyPr wrap="none" lIns="0" tIns="0" rIns="0" bIns="0" anchor="t" anchorCtr="0">
              <a:spAutoFit/>
            </a:bodyPr>
            <a:lstStyle/>
            <a:p>
              <a:pPr algn="ctr"/>
              <a:r>
                <a:rPr lang="ko-KR" sz="2100" b="1" dirty="0">
                  <a:solidFill>
                    <a:schemeClr val="dk1"/>
                  </a:solidFill>
                  <a:latin typeface="+mn-lt"/>
                  <a:ea typeface="+mn-ea"/>
                  <a:cs typeface="+mn-cs"/>
                </a:rPr>
                <a:t>격자점에 값 배정</a:t>
              </a:r>
            </a:p>
          </p:txBody>
        </p:sp>
        <p:sp>
          <p:nvSpPr>
            <p:cNvPr id="7" name="Rectangle 7"/>
            <p:cNvSpPr/>
            <p:nvPr/>
          </p:nvSpPr>
          <p:spPr>
            <a:xfrm>
              <a:off x="895350" y="2447925"/>
              <a:ext cx="2209800" cy="2076450"/>
            </a:xfrm>
            <a:prstGeom prst="rect">
              <a:avLst/>
            </a:prstGeom>
            <a:noFill/>
            <a:ln w="19050">
              <a:solidFill>
                <a:schemeClr val="accent6"/>
              </a:solidFill>
            </a:ln>
          </p:spPr>
        </p:sp>
        <p:sp>
          <p:nvSpPr>
            <p:cNvPr id="8" name="Ellipse 8"/>
            <p:cNvSpPr/>
            <p:nvPr/>
          </p:nvSpPr>
          <p:spPr>
            <a:xfrm>
              <a:off x="771525" y="2324100"/>
              <a:ext cx="247650" cy="247650"/>
            </a:xfrm>
            <a:prstGeom prst="ellipse">
              <a:avLst/>
            </a:prstGeom>
            <a:solidFill>
              <a:srgbClr val="DEDBF1"/>
            </a:solidFill>
            <a:ln w="19050">
              <a:solidFill>
                <a:schemeClr val="accent2"/>
              </a:solidFill>
            </a:ln>
          </p:spPr>
        </p:sp>
        <p:sp>
          <p:nvSpPr>
            <p:cNvPr id="9" name="TextBox 9"/>
            <p:cNvSpPr txBox="1"/>
            <p:nvPr/>
          </p:nvSpPr>
          <p:spPr>
            <a:xfrm>
              <a:off x="668874" y="2008822"/>
              <a:ext cx="452952" cy="381381"/>
            </a:xfrm>
            <a:prstGeom prst="rect">
              <a:avLst/>
            </a:prstGeom>
            <a:noFill/>
            <a:ln>
              <a:noFill/>
            </a:ln>
          </p:spPr>
          <p:txBody>
            <a:bodyPr wrap="none" lIns="0" tIns="0" rIns="0" bIns="0" anchor="t" anchorCtr="0">
              <a:spAutoFit/>
            </a:bodyPr>
            <a:lstStyle/>
            <a:p>
              <a:pPr algn="ctr"/>
              <a:r>
                <a:rPr lang="ko-KR" sz="1950" b="1" dirty="0">
                  <a:solidFill>
                    <a:schemeClr val="accent2"/>
                  </a:solidFill>
                  <a:latin typeface="Consolas"/>
                  <a:ea typeface="Consolas"/>
                  <a:cs typeface="Consolas"/>
                </a:rPr>
                <a:t>0.1</a:t>
              </a:r>
            </a:p>
          </p:txBody>
        </p:sp>
        <p:sp>
          <p:nvSpPr>
            <p:cNvPr id="10" name="Ellipse 10"/>
            <p:cNvSpPr/>
            <p:nvPr/>
          </p:nvSpPr>
          <p:spPr>
            <a:xfrm>
              <a:off x="2981325" y="2324100"/>
              <a:ext cx="247650" cy="247650"/>
            </a:xfrm>
            <a:prstGeom prst="ellipse">
              <a:avLst/>
            </a:prstGeom>
            <a:solidFill>
              <a:srgbClr val="5E56B5"/>
            </a:solidFill>
            <a:ln w="19050">
              <a:solidFill>
                <a:schemeClr val="accent2"/>
              </a:solidFill>
            </a:ln>
          </p:spPr>
        </p:sp>
        <p:sp>
          <p:nvSpPr>
            <p:cNvPr id="11" name="TextBox 11"/>
            <p:cNvSpPr txBox="1"/>
            <p:nvPr/>
          </p:nvSpPr>
          <p:spPr>
            <a:xfrm>
              <a:off x="2878674" y="2008822"/>
              <a:ext cx="452952" cy="381381"/>
            </a:xfrm>
            <a:prstGeom prst="rect">
              <a:avLst/>
            </a:prstGeom>
            <a:noFill/>
            <a:ln>
              <a:noFill/>
            </a:ln>
          </p:spPr>
          <p:txBody>
            <a:bodyPr wrap="none" lIns="0" tIns="0" rIns="0" bIns="0" anchor="t" anchorCtr="0">
              <a:spAutoFit/>
            </a:bodyPr>
            <a:lstStyle/>
            <a:p>
              <a:pPr algn="ctr"/>
              <a:r>
                <a:rPr lang="ko-KR" sz="1950" b="1" dirty="0">
                  <a:solidFill>
                    <a:schemeClr val="accent2"/>
                  </a:solidFill>
                  <a:latin typeface="Consolas"/>
                  <a:ea typeface="Consolas"/>
                  <a:cs typeface="Consolas"/>
                </a:rPr>
                <a:t>0.9</a:t>
              </a:r>
            </a:p>
          </p:txBody>
        </p:sp>
        <p:sp>
          <p:nvSpPr>
            <p:cNvPr id="12" name="Ellipse 12"/>
            <p:cNvSpPr/>
            <p:nvPr/>
          </p:nvSpPr>
          <p:spPr>
            <a:xfrm>
              <a:off x="771525" y="4400550"/>
              <a:ext cx="247650" cy="247650"/>
            </a:xfrm>
            <a:prstGeom prst="ellipse">
              <a:avLst/>
            </a:prstGeom>
            <a:solidFill>
              <a:srgbClr val="BEBAE2"/>
            </a:solidFill>
            <a:ln w="19050">
              <a:solidFill>
                <a:schemeClr val="accent2"/>
              </a:solidFill>
            </a:ln>
          </p:spPr>
        </p:sp>
        <p:sp>
          <p:nvSpPr>
            <p:cNvPr id="13" name="TextBox 13"/>
            <p:cNvSpPr txBox="1"/>
            <p:nvPr/>
          </p:nvSpPr>
          <p:spPr>
            <a:xfrm>
              <a:off x="668874" y="4752022"/>
              <a:ext cx="452952" cy="381381"/>
            </a:xfrm>
            <a:prstGeom prst="rect">
              <a:avLst/>
            </a:prstGeom>
            <a:noFill/>
            <a:ln>
              <a:noFill/>
            </a:ln>
          </p:spPr>
          <p:txBody>
            <a:bodyPr wrap="none" lIns="0" tIns="0" rIns="0" bIns="0" anchor="t" anchorCtr="0">
              <a:spAutoFit/>
            </a:bodyPr>
            <a:lstStyle/>
            <a:p>
              <a:pPr algn="ctr"/>
              <a:r>
                <a:rPr lang="ko-KR" sz="1950" b="1" dirty="0">
                  <a:solidFill>
                    <a:schemeClr val="accent2"/>
                  </a:solidFill>
                  <a:latin typeface="Consolas"/>
                  <a:ea typeface="Consolas"/>
                  <a:cs typeface="Consolas"/>
                </a:rPr>
                <a:t>0.3</a:t>
              </a:r>
            </a:p>
          </p:txBody>
        </p:sp>
        <p:sp>
          <p:nvSpPr>
            <p:cNvPr id="14" name="Ellipse 14"/>
            <p:cNvSpPr/>
            <p:nvPr/>
          </p:nvSpPr>
          <p:spPr>
            <a:xfrm>
              <a:off x="2981325" y="4400550"/>
              <a:ext cx="247650" cy="247650"/>
            </a:xfrm>
            <a:prstGeom prst="ellipse">
              <a:avLst/>
            </a:prstGeom>
            <a:solidFill>
              <a:srgbClr val="7E77C4"/>
            </a:solidFill>
            <a:ln w="19050">
              <a:solidFill>
                <a:schemeClr val="accent2"/>
              </a:solidFill>
            </a:ln>
          </p:spPr>
        </p:sp>
        <p:sp>
          <p:nvSpPr>
            <p:cNvPr id="15" name="TextBox 15"/>
            <p:cNvSpPr txBox="1"/>
            <p:nvPr/>
          </p:nvSpPr>
          <p:spPr>
            <a:xfrm>
              <a:off x="2878674" y="4752022"/>
              <a:ext cx="452952" cy="381381"/>
            </a:xfrm>
            <a:prstGeom prst="rect">
              <a:avLst/>
            </a:prstGeom>
            <a:noFill/>
            <a:ln>
              <a:noFill/>
            </a:ln>
          </p:spPr>
          <p:txBody>
            <a:bodyPr wrap="none" lIns="0" tIns="0" rIns="0" bIns="0" anchor="t" anchorCtr="0">
              <a:spAutoFit/>
            </a:bodyPr>
            <a:lstStyle/>
            <a:p>
              <a:pPr algn="ctr"/>
              <a:r>
                <a:rPr lang="ko-KR" sz="1950" b="1" dirty="0">
                  <a:solidFill>
                    <a:schemeClr val="accent2"/>
                  </a:solidFill>
                  <a:latin typeface="Consolas"/>
                  <a:ea typeface="Consolas"/>
                  <a:cs typeface="Consolas"/>
                </a:rPr>
                <a:t>0.7</a:t>
              </a:r>
            </a:p>
          </p:txBody>
        </p:sp>
        <p:sp>
          <p:nvSpPr>
            <p:cNvPr id="16" name="TextBox 16"/>
            <p:cNvSpPr txBox="1"/>
            <p:nvPr/>
          </p:nvSpPr>
          <p:spPr>
            <a:xfrm>
              <a:off x="670484" y="5111115"/>
              <a:ext cx="2659532" cy="352044"/>
            </a:xfrm>
            <a:prstGeom prst="rect">
              <a:avLst/>
            </a:prstGeom>
            <a:noFill/>
            <a:ln>
              <a:noFill/>
            </a:ln>
          </p:spPr>
          <p:txBody>
            <a:bodyPr wrap="none" lIns="0" tIns="0" rIns="0" bIns="0" anchor="t" anchorCtr="0">
              <a:spAutoFit/>
            </a:bodyPr>
            <a:lstStyle/>
            <a:p>
              <a:pPr algn="ctr"/>
              <a:r>
                <a:rPr lang="ko-KR" sz="1800" dirty="0">
                  <a:solidFill>
                    <a:schemeClr val="accent5"/>
                  </a:solidFill>
                  <a:latin typeface="+mn-lt"/>
                  <a:ea typeface="+mn-ea"/>
                  <a:cs typeface="+mn-cs"/>
                </a:rPr>
                <a:t>모서리마다 서로 다른 값</a:t>
              </a:r>
            </a:p>
          </p:txBody>
        </p:sp>
      </p:grpSp>
      <p:grpSp>
        <p:nvGrpSpPr>
          <p:cNvPr id="598" name="interpolated-field"/>
          <p:cNvGrpSpPr/>
          <p:nvPr/>
        </p:nvGrpSpPr>
        <p:grpSpPr>
          <a:xfrm>
            <a:off x="4766234" y="1735455"/>
            <a:ext cx="2659532" cy="3727704"/>
            <a:chOff x="4766234" y="1735455"/>
            <a:chExt cx="2659532" cy="3727704"/>
          </a:xfrm>
        </p:grpSpPr>
        <p:sp>
          <p:nvSpPr>
            <p:cNvPr id="18" name="TextBox 18"/>
            <p:cNvSpPr txBox="1"/>
            <p:nvPr/>
          </p:nvSpPr>
          <p:spPr>
            <a:xfrm>
              <a:off x="5006824" y="1735455"/>
              <a:ext cx="2178352" cy="410718"/>
            </a:xfrm>
            <a:prstGeom prst="rect">
              <a:avLst/>
            </a:prstGeom>
            <a:noFill/>
            <a:ln>
              <a:noFill/>
            </a:ln>
          </p:spPr>
          <p:txBody>
            <a:bodyPr wrap="none" lIns="0" tIns="0" rIns="0" bIns="0" anchor="t" anchorCtr="0">
              <a:spAutoFit/>
            </a:bodyPr>
            <a:lstStyle/>
            <a:p>
              <a:pPr algn="ctr"/>
              <a:r>
                <a:rPr lang="ko-KR" sz="2100" b="1" dirty="0">
                  <a:solidFill>
                    <a:schemeClr val="dk1"/>
                  </a:solidFill>
                  <a:latin typeface="+mn-lt"/>
                  <a:ea typeface="+mn-ea"/>
                  <a:cs typeface="+mn-cs"/>
                </a:rPr>
                <a:t>사이의 값을 보간</a:t>
              </a:r>
            </a:p>
          </p:txBody>
        </p:sp>
        <p:sp>
          <p:nvSpPr>
            <p:cNvPr id="19" name="Rectangle 19"/>
            <p:cNvSpPr/>
            <p:nvPr/>
          </p:nvSpPr>
          <p:spPr>
            <a:xfrm>
              <a:off x="4991100" y="2447925"/>
              <a:ext cx="92583" cy="92583"/>
            </a:xfrm>
            <a:prstGeom prst="rect">
              <a:avLst/>
            </a:prstGeom>
            <a:solidFill>
              <a:srgbClr val="DEDBF1"/>
            </a:solidFill>
            <a:ln>
              <a:noFill/>
            </a:ln>
          </p:spPr>
        </p:sp>
        <p:sp>
          <p:nvSpPr>
            <p:cNvPr id="20" name="Rectangle 20"/>
            <p:cNvSpPr/>
            <p:nvPr/>
          </p:nvSpPr>
          <p:spPr>
            <a:xfrm>
              <a:off x="5083207" y="2447925"/>
              <a:ext cx="92583" cy="92583"/>
            </a:xfrm>
            <a:prstGeom prst="rect">
              <a:avLst/>
            </a:prstGeom>
            <a:solidFill>
              <a:srgbClr val="DDDBF1"/>
            </a:solidFill>
            <a:ln>
              <a:noFill/>
            </a:ln>
          </p:spPr>
        </p:sp>
        <p:sp>
          <p:nvSpPr>
            <p:cNvPr id="21" name="Rectangle 21"/>
            <p:cNvSpPr/>
            <p:nvPr/>
          </p:nvSpPr>
          <p:spPr>
            <a:xfrm>
              <a:off x="5175218" y="2447925"/>
              <a:ext cx="92583" cy="92583"/>
            </a:xfrm>
            <a:prstGeom prst="rect">
              <a:avLst/>
            </a:prstGeom>
            <a:solidFill>
              <a:srgbClr val="DBD8F0"/>
            </a:solidFill>
            <a:ln>
              <a:noFill/>
            </a:ln>
          </p:spPr>
        </p:sp>
        <p:sp>
          <p:nvSpPr>
            <p:cNvPr id="22" name="Rectangle 22"/>
            <p:cNvSpPr/>
            <p:nvPr/>
          </p:nvSpPr>
          <p:spPr>
            <a:xfrm>
              <a:off x="5267325" y="2447925"/>
              <a:ext cx="92583" cy="92583"/>
            </a:xfrm>
            <a:prstGeom prst="rect">
              <a:avLst/>
            </a:prstGeom>
            <a:solidFill>
              <a:srgbClr val="D8D5EF"/>
            </a:solidFill>
            <a:ln>
              <a:noFill/>
            </a:ln>
          </p:spPr>
        </p:sp>
        <p:sp>
          <p:nvSpPr>
            <p:cNvPr id="23" name="Rectangle 23"/>
            <p:cNvSpPr/>
            <p:nvPr/>
          </p:nvSpPr>
          <p:spPr>
            <a:xfrm>
              <a:off x="5359432" y="2447925"/>
              <a:ext cx="92583" cy="92583"/>
            </a:xfrm>
            <a:prstGeom prst="rect">
              <a:avLst/>
            </a:prstGeom>
            <a:solidFill>
              <a:srgbClr val="D4D1ED"/>
            </a:solidFill>
            <a:ln>
              <a:noFill/>
            </a:ln>
          </p:spPr>
        </p:sp>
        <p:sp>
          <p:nvSpPr>
            <p:cNvPr id="24" name="Rectangle 24"/>
            <p:cNvSpPr/>
            <p:nvPr/>
          </p:nvSpPr>
          <p:spPr>
            <a:xfrm>
              <a:off x="5451443" y="2447925"/>
              <a:ext cx="92583" cy="92583"/>
            </a:xfrm>
            <a:prstGeom prst="rect">
              <a:avLst/>
            </a:prstGeom>
            <a:solidFill>
              <a:srgbClr val="CECBEA"/>
            </a:solidFill>
            <a:ln>
              <a:noFill/>
            </a:ln>
          </p:spPr>
        </p:sp>
        <p:sp>
          <p:nvSpPr>
            <p:cNvPr id="25" name="Rectangle 25"/>
            <p:cNvSpPr/>
            <p:nvPr/>
          </p:nvSpPr>
          <p:spPr>
            <a:xfrm>
              <a:off x="5543550" y="2447925"/>
              <a:ext cx="92583" cy="92583"/>
            </a:xfrm>
            <a:prstGeom prst="rect">
              <a:avLst/>
            </a:prstGeom>
            <a:solidFill>
              <a:srgbClr val="C8C5E7"/>
            </a:solidFill>
            <a:ln>
              <a:noFill/>
            </a:ln>
          </p:spPr>
        </p:sp>
        <p:sp>
          <p:nvSpPr>
            <p:cNvPr id="26" name="Rectangle 26"/>
            <p:cNvSpPr/>
            <p:nvPr/>
          </p:nvSpPr>
          <p:spPr>
            <a:xfrm>
              <a:off x="5635657" y="2447925"/>
              <a:ext cx="92583" cy="92583"/>
            </a:xfrm>
            <a:prstGeom prst="rect">
              <a:avLst/>
            </a:prstGeom>
            <a:solidFill>
              <a:srgbClr val="C2BEE4"/>
            </a:solidFill>
            <a:ln>
              <a:noFill/>
            </a:ln>
          </p:spPr>
        </p:sp>
        <p:sp>
          <p:nvSpPr>
            <p:cNvPr id="27" name="Rectangle 27"/>
            <p:cNvSpPr/>
            <p:nvPr/>
          </p:nvSpPr>
          <p:spPr>
            <a:xfrm>
              <a:off x="5727668" y="2447925"/>
              <a:ext cx="92583" cy="92583"/>
            </a:xfrm>
            <a:prstGeom prst="rect">
              <a:avLst/>
            </a:prstGeom>
            <a:solidFill>
              <a:srgbClr val="BAB6E0"/>
            </a:solidFill>
            <a:ln>
              <a:noFill/>
            </a:ln>
          </p:spPr>
        </p:sp>
        <p:sp>
          <p:nvSpPr>
            <p:cNvPr id="28" name="Rectangle 28"/>
            <p:cNvSpPr/>
            <p:nvPr/>
          </p:nvSpPr>
          <p:spPr>
            <a:xfrm>
              <a:off x="5819775" y="2447925"/>
              <a:ext cx="92583" cy="92583"/>
            </a:xfrm>
            <a:prstGeom prst="rect">
              <a:avLst/>
            </a:prstGeom>
            <a:solidFill>
              <a:srgbClr val="B3AEDD"/>
            </a:solidFill>
            <a:ln>
              <a:noFill/>
            </a:ln>
          </p:spPr>
        </p:sp>
        <p:sp>
          <p:nvSpPr>
            <p:cNvPr id="29" name="Rectangle 29"/>
            <p:cNvSpPr/>
            <p:nvPr/>
          </p:nvSpPr>
          <p:spPr>
            <a:xfrm>
              <a:off x="5911882" y="2447925"/>
              <a:ext cx="92583" cy="92583"/>
            </a:xfrm>
            <a:prstGeom prst="rect">
              <a:avLst/>
            </a:prstGeom>
            <a:solidFill>
              <a:srgbClr val="AAA5D9"/>
            </a:solidFill>
            <a:ln>
              <a:noFill/>
            </a:ln>
          </p:spPr>
        </p:sp>
        <p:sp>
          <p:nvSpPr>
            <p:cNvPr id="30" name="Rectangle 30"/>
            <p:cNvSpPr/>
            <p:nvPr/>
          </p:nvSpPr>
          <p:spPr>
            <a:xfrm>
              <a:off x="6003893" y="2447925"/>
              <a:ext cx="92583" cy="92583"/>
            </a:xfrm>
            <a:prstGeom prst="rect">
              <a:avLst/>
            </a:prstGeom>
            <a:solidFill>
              <a:srgbClr val="A29DD5"/>
            </a:solidFill>
            <a:ln>
              <a:noFill/>
            </a:ln>
          </p:spPr>
        </p:sp>
        <p:sp>
          <p:nvSpPr>
            <p:cNvPr id="31" name="Rectangle 31"/>
            <p:cNvSpPr/>
            <p:nvPr/>
          </p:nvSpPr>
          <p:spPr>
            <a:xfrm>
              <a:off x="6096000" y="2447925"/>
              <a:ext cx="92583" cy="92583"/>
            </a:xfrm>
            <a:prstGeom prst="rect">
              <a:avLst/>
            </a:prstGeom>
            <a:solidFill>
              <a:srgbClr val="9A94D1"/>
            </a:solidFill>
            <a:ln>
              <a:noFill/>
            </a:ln>
          </p:spPr>
        </p:sp>
        <p:sp>
          <p:nvSpPr>
            <p:cNvPr id="32" name="Rectangle 32"/>
            <p:cNvSpPr/>
            <p:nvPr/>
          </p:nvSpPr>
          <p:spPr>
            <a:xfrm>
              <a:off x="6188107" y="2447925"/>
              <a:ext cx="92583" cy="92583"/>
            </a:xfrm>
            <a:prstGeom prst="rect">
              <a:avLst/>
            </a:prstGeom>
            <a:solidFill>
              <a:srgbClr val="928CCD"/>
            </a:solidFill>
            <a:ln>
              <a:noFill/>
            </a:ln>
          </p:spPr>
        </p:sp>
        <p:sp>
          <p:nvSpPr>
            <p:cNvPr id="33" name="Rectangle 33"/>
            <p:cNvSpPr/>
            <p:nvPr/>
          </p:nvSpPr>
          <p:spPr>
            <a:xfrm>
              <a:off x="6280118" y="2447925"/>
              <a:ext cx="92583" cy="92583"/>
            </a:xfrm>
            <a:prstGeom prst="rect">
              <a:avLst/>
            </a:prstGeom>
            <a:solidFill>
              <a:srgbClr val="8983C9"/>
            </a:solidFill>
            <a:ln>
              <a:noFill/>
            </a:ln>
          </p:spPr>
        </p:sp>
        <p:sp>
          <p:nvSpPr>
            <p:cNvPr id="34" name="Rectangle 34"/>
            <p:cNvSpPr/>
            <p:nvPr/>
          </p:nvSpPr>
          <p:spPr>
            <a:xfrm>
              <a:off x="6372225" y="2447925"/>
              <a:ext cx="92583" cy="92583"/>
            </a:xfrm>
            <a:prstGeom prst="rect">
              <a:avLst/>
            </a:prstGeom>
            <a:solidFill>
              <a:srgbClr val="827BC6"/>
            </a:solidFill>
            <a:ln>
              <a:noFill/>
            </a:ln>
          </p:spPr>
        </p:sp>
        <p:sp>
          <p:nvSpPr>
            <p:cNvPr id="35" name="Rectangle 35"/>
            <p:cNvSpPr/>
            <p:nvPr/>
          </p:nvSpPr>
          <p:spPr>
            <a:xfrm>
              <a:off x="6464332" y="2447925"/>
              <a:ext cx="92583" cy="92583"/>
            </a:xfrm>
            <a:prstGeom prst="rect">
              <a:avLst/>
            </a:prstGeom>
            <a:solidFill>
              <a:srgbClr val="7A73C2"/>
            </a:solidFill>
            <a:ln>
              <a:noFill/>
            </a:ln>
          </p:spPr>
        </p:sp>
        <p:sp>
          <p:nvSpPr>
            <p:cNvPr id="36" name="Rectangle 36"/>
            <p:cNvSpPr/>
            <p:nvPr/>
          </p:nvSpPr>
          <p:spPr>
            <a:xfrm>
              <a:off x="6556343" y="2447925"/>
              <a:ext cx="92583" cy="92583"/>
            </a:xfrm>
            <a:prstGeom prst="rect">
              <a:avLst/>
            </a:prstGeom>
            <a:solidFill>
              <a:srgbClr val="746CBF"/>
            </a:solidFill>
            <a:ln>
              <a:noFill/>
            </a:ln>
          </p:spPr>
        </p:sp>
        <p:sp>
          <p:nvSpPr>
            <p:cNvPr id="37" name="Rectangle 37"/>
            <p:cNvSpPr/>
            <p:nvPr/>
          </p:nvSpPr>
          <p:spPr>
            <a:xfrm>
              <a:off x="6648450" y="2447925"/>
              <a:ext cx="92583" cy="92583"/>
            </a:xfrm>
            <a:prstGeom prst="rect">
              <a:avLst/>
            </a:prstGeom>
            <a:solidFill>
              <a:srgbClr val="6E66BC"/>
            </a:solidFill>
            <a:ln>
              <a:noFill/>
            </a:ln>
          </p:spPr>
        </p:sp>
        <p:sp>
          <p:nvSpPr>
            <p:cNvPr id="38" name="Rectangle 38"/>
            <p:cNvSpPr/>
            <p:nvPr/>
          </p:nvSpPr>
          <p:spPr>
            <a:xfrm>
              <a:off x="6740557" y="2447925"/>
              <a:ext cx="92583" cy="92583"/>
            </a:xfrm>
            <a:prstGeom prst="rect">
              <a:avLst/>
            </a:prstGeom>
            <a:solidFill>
              <a:srgbClr val="6860B9"/>
            </a:solidFill>
            <a:ln>
              <a:noFill/>
            </a:ln>
          </p:spPr>
        </p:sp>
        <p:sp>
          <p:nvSpPr>
            <p:cNvPr id="39" name="Rectangle 39"/>
            <p:cNvSpPr/>
            <p:nvPr/>
          </p:nvSpPr>
          <p:spPr>
            <a:xfrm>
              <a:off x="6832568" y="2447925"/>
              <a:ext cx="92583" cy="92583"/>
            </a:xfrm>
            <a:prstGeom prst="rect">
              <a:avLst/>
            </a:prstGeom>
            <a:solidFill>
              <a:srgbClr val="645CB7"/>
            </a:solidFill>
            <a:ln>
              <a:noFill/>
            </a:ln>
          </p:spPr>
        </p:sp>
        <p:sp>
          <p:nvSpPr>
            <p:cNvPr id="40" name="Rectangle 40"/>
            <p:cNvSpPr/>
            <p:nvPr/>
          </p:nvSpPr>
          <p:spPr>
            <a:xfrm>
              <a:off x="6924675" y="2447925"/>
              <a:ext cx="92583" cy="92583"/>
            </a:xfrm>
            <a:prstGeom prst="rect">
              <a:avLst/>
            </a:prstGeom>
            <a:solidFill>
              <a:srgbClr val="6159B6"/>
            </a:solidFill>
            <a:ln>
              <a:noFill/>
            </a:ln>
          </p:spPr>
        </p:sp>
        <p:sp>
          <p:nvSpPr>
            <p:cNvPr id="41" name="Rectangle 41"/>
            <p:cNvSpPr/>
            <p:nvPr/>
          </p:nvSpPr>
          <p:spPr>
            <a:xfrm>
              <a:off x="7016782" y="2447925"/>
              <a:ext cx="92583" cy="92583"/>
            </a:xfrm>
            <a:prstGeom prst="rect">
              <a:avLst/>
            </a:prstGeom>
            <a:solidFill>
              <a:srgbClr val="5F56B5"/>
            </a:solidFill>
            <a:ln>
              <a:noFill/>
            </a:ln>
          </p:spPr>
        </p:sp>
        <p:sp>
          <p:nvSpPr>
            <p:cNvPr id="42" name="Rectangle 42"/>
            <p:cNvSpPr/>
            <p:nvPr/>
          </p:nvSpPr>
          <p:spPr>
            <a:xfrm>
              <a:off x="7108793" y="2447925"/>
              <a:ext cx="92583" cy="92583"/>
            </a:xfrm>
            <a:prstGeom prst="rect">
              <a:avLst/>
            </a:prstGeom>
            <a:solidFill>
              <a:srgbClr val="5E56B5"/>
            </a:solidFill>
            <a:ln>
              <a:noFill/>
            </a:ln>
          </p:spPr>
        </p:sp>
        <p:sp>
          <p:nvSpPr>
            <p:cNvPr id="43" name="Rectangle 43"/>
            <p:cNvSpPr/>
            <p:nvPr/>
          </p:nvSpPr>
          <p:spPr>
            <a:xfrm>
              <a:off x="4991100" y="2540032"/>
              <a:ext cx="92583" cy="92583"/>
            </a:xfrm>
            <a:prstGeom prst="rect">
              <a:avLst/>
            </a:prstGeom>
            <a:solidFill>
              <a:srgbClr val="DEDBF1"/>
            </a:solidFill>
            <a:ln>
              <a:noFill/>
            </a:ln>
          </p:spPr>
        </p:sp>
        <p:sp>
          <p:nvSpPr>
            <p:cNvPr id="44" name="Rectangle 44"/>
            <p:cNvSpPr/>
            <p:nvPr/>
          </p:nvSpPr>
          <p:spPr>
            <a:xfrm>
              <a:off x="5083207" y="2540032"/>
              <a:ext cx="92583" cy="92583"/>
            </a:xfrm>
            <a:prstGeom prst="rect">
              <a:avLst/>
            </a:prstGeom>
            <a:solidFill>
              <a:srgbClr val="DDDAF1"/>
            </a:solidFill>
            <a:ln>
              <a:noFill/>
            </a:ln>
          </p:spPr>
        </p:sp>
        <p:sp>
          <p:nvSpPr>
            <p:cNvPr id="45" name="Rectangle 45"/>
            <p:cNvSpPr/>
            <p:nvPr/>
          </p:nvSpPr>
          <p:spPr>
            <a:xfrm>
              <a:off x="5175218" y="2540032"/>
              <a:ext cx="92583" cy="92583"/>
            </a:xfrm>
            <a:prstGeom prst="rect">
              <a:avLst/>
            </a:prstGeom>
            <a:solidFill>
              <a:srgbClr val="DBD8F0"/>
            </a:solidFill>
            <a:ln>
              <a:noFill/>
            </a:ln>
          </p:spPr>
        </p:sp>
        <p:sp>
          <p:nvSpPr>
            <p:cNvPr id="46" name="Rectangle 46"/>
            <p:cNvSpPr/>
            <p:nvPr/>
          </p:nvSpPr>
          <p:spPr>
            <a:xfrm>
              <a:off x="5267325" y="2540032"/>
              <a:ext cx="92583" cy="92583"/>
            </a:xfrm>
            <a:prstGeom prst="rect">
              <a:avLst/>
            </a:prstGeom>
            <a:solidFill>
              <a:srgbClr val="D8D5EE"/>
            </a:solidFill>
            <a:ln>
              <a:noFill/>
            </a:ln>
          </p:spPr>
        </p:sp>
        <p:sp>
          <p:nvSpPr>
            <p:cNvPr id="47" name="Rectangle 47"/>
            <p:cNvSpPr/>
            <p:nvPr/>
          </p:nvSpPr>
          <p:spPr>
            <a:xfrm>
              <a:off x="5359432" y="2540032"/>
              <a:ext cx="92583" cy="92583"/>
            </a:xfrm>
            <a:prstGeom prst="rect">
              <a:avLst/>
            </a:prstGeom>
            <a:solidFill>
              <a:srgbClr val="D4D0EC"/>
            </a:solidFill>
            <a:ln>
              <a:noFill/>
            </a:ln>
          </p:spPr>
        </p:sp>
        <p:sp>
          <p:nvSpPr>
            <p:cNvPr id="48" name="Rectangle 48"/>
            <p:cNvSpPr/>
            <p:nvPr/>
          </p:nvSpPr>
          <p:spPr>
            <a:xfrm>
              <a:off x="5451443" y="2540032"/>
              <a:ext cx="92583" cy="92583"/>
            </a:xfrm>
            <a:prstGeom prst="rect">
              <a:avLst/>
            </a:prstGeom>
            <a:solidFill>
              <a:srgbClr val="CECBEA"/>
            </a:solidFill>
            <a:ln>
              <a:noFill/>
            </a:ln>
          </p:spPr>
        </p:sp>
        <p:sp>
          <p:nvSpPr>
            <p:cNvPr id="49" name="Rectangle 49"/>
            <p:cNvSpPr/>
            <p:nvPr/>
          </p:nvSpPr>
          <p:spPr>
            <a:xfrm>
              <a:off x="5543550" y="2540032"/>
              <a:ext cx="92583" cy="92583"/>
            </a:xfrm>
            <a:prstGeom prst="rect">
              <a:avLst/>
            </a:prstGeom>
            <a:solidFill>
              <a:srgbClr val="C8C5E7"/>
            </a:solidFill>
            <a:ln>
              <a:noFill/>
            </a:ln>
          </p:spPr>
        </p:sp>
        <p:sp>
          <p:nvSpPr>
            <p:cNvPr id="50" name="Rectangle 50"/>
            <p:cNvSpPr/>
            <p:nvPr/>
          </p:nvSpPr>
          <p:spPr>
            <a:xfrm>
              <a:off x="5635657" y="2540032"/>
              <a:ext cx="92583" cy="92583"/>
            </a:xfrm>
            <a:prstGeom prst="rect">
              <a:avLst/>
            </a:prstGeom>
            <a:solidFill>
              <a:srgbClr val="C2BEE4"/>
            </a:solidFill>
            <a:ln>
              <a:noFill/>
            </a:ln>
          </p:spPr>
        </p:sp>
        <p:sp>
          <p:nvSpPr>
            <p:cNvPr id="51" name="Rectangle 51"/>
            <p:cNvSpPr/>
            <p:nvPr/>
          </p:nvSpPr>
          <p:spPr>
            <a:xfrm>
              <a:off x="5727668" y="2540032"/>
              <a:ext cx="92583" cy="92583"/>
            </a:xfrm>
            <a:prstGeom prst="rect">
              <a:avLst/>
            </a:prstGeom>
            <a:solidFill>
              <a:srgbClr val="BAB6E0"/>
            </a:solidFill>
            <a:ln>
              <a:noFill/>
            </a:ln>
          </p:spPr>
        </p:sp>
        <p:sp>
          <p:nvSpPr>
            <p:cNvPr id="52" name="Rectangle 52"/>
            <p:cNvSpPr/>
            <p:nvPr/>
          </p:nvSpPr>
          <p:spPr>
            <a:xfrm>
              <a:off x="5819775" y="2540032"/>
              <a:ext cx="92583" cy="92583"/>
            </a:xfrm>
            <a:prstGeom prst="rect">
              <a:avLst/>
            </a:prstGeom>
            <a:solidFill>
              <a:srgbClr val="B2AEDD"/>
            </a:solidFill>
            <a:ln>
              <a:noFill/>
            </a:ln>
          </p:spPr>
        </p:sp>
        <p:sp>
          <p:nvSpPr>
            <p:cNvPr id="53" name="Rectangle 53"/>
            <p:cNvSpPr/>
            <p:nvPr/>
          </p:nvSpPr>
          <p:spPr>
            <a:xfrm>
              <a:off x="5911882" y="2540032"/>
              <a:ext cx="92583" cy="92583"/>
            </a:xfrm>
            <a:prstGeom prst="rect">
              <a:avLst/>
            </a:prstGeom>
            <a:solidFill>
              <a:srgbClr val="AAA5D9"/>
            </a:solidFill>
            <a:ln>
              <a:noFill/>
            </a:ln>
          </p:spPr>
        </p:sp>
        <p:sp>
          <p:nvSpPr>
            <p:cNvPr id="54" name="Rectangle 54"/>
            <p:cNvSpPr/>
            <p:nvPr/>
          </p:nvSpPr>
          <p:spPr>
            <a:xfrm>
              <a:off x="6003893" y="2540032"/>
              <a:ext cx="92583" cy="92583"/>
            </a:xfrm>
            <a:prstGeom prst="rect">
              <a:avLst/>
            </a:prstGeom>
            <a:solidFill>
              <a:srgbClr val="A29DD5"/>
            </a:solidFill>
            <a:ln>
              <a:noFill/>
            </a:ln>
          </p:spPr>
        </p:sp>
        <p:sp>
          <p:nvSpPr>
            <p:cNvPr id="55" name="Rectangle 55"/>
            <p:cNvSpPr/>
            <p:nvPr/>
          </p:nvSpPr>
          <p:spPr>
            <a:xfrm>
              <a:off x="6096000" y="2540032"/>
              <a:ext cx="92583" cy="92583"/>
            </a:xfrm>
            <a:prstGeom prst="rect">
              <a:avLst/>
            </a:prstGeom>
            <a:solidFill>
              <a:srgbClr val="9A94D1"/>
            </a:solidFill>
            <a:ln>
              <a:noFill/>
            </a:ln>
          </p:spPr>
        </p:sp>
        <p:sp>
          <p:nvSpPr>
            <p:cNvPr id="56" name="Rectangle 56"/>
            <p:cNvSpPr/>
            <p:nvPr/>
          </p:nvSpPr>
          <p:spPr>
            <a:xfrm>
              <a:off x="6188107" y="2540032"/>
              <a:ext cx="92583" cy="92583"/>
            </a:xfrm>
            <a:prstGeom prst="rect">
              <a:avLst/>
            </a:prstGeom>
            <a:solidFill>
              <a:srgbClr val="928CCD"/>
            </a:solidFill>
            <a:ln>
              <a:noFill/>
            </a:ln>
          </p:spPr>
        </p:sp>
        <p:sp>
          <p:nvSpPr>
            <p:cNvPr id="57" name="Rectangle 57"/>
            <p:cNvSpPr/>
            <p:nvPr/>
          </p:nvSpPr>
          <p:spPr>
            <a:xfrm>
              <a:off x="6280118" y="2540032"/>
              <a:ext cx="92583" cy="92583"/>
            </a:xfrm>
            <a:prstGeom prst="rect">
              <a:avLst/>
            </a:prstGeom>
            <a:solidFill>
              <a:srgbClr val="8A83C9"/>
            </a:solidFill>
            <a:ln>
              <a:noFill/>
            </a:ln>
          </p:spPr>
        </p:sp>
        <p:sp>
          <p:nvSpPr>
            <p:cNvPr id="58" name="Rectangle 58"/>
            <p:cNvSpPr/>
            <p:nvPr/>
          </p:nvSpPr>
          <p:spPr>
            <a:xfrm>
              <a:off x="6372225" y="2540032"/>
              <a:ext cx="92583" cy="92583"/>
            </a:xfrm>
            <a:prstGeom prst="rect">
              <a:avLst/>
            </a:prstGeom>
            <a:solidFill>
              <a:srgbClr val="827BC6"/>
            </a:solidFill>
            <a:ln>
              <a:noFill/>
            </a:ln>
          </p:spPr>
        </p:sp>
        <p:sp>
          <p:nvSpPr>
            <p:cNvPr id="59" name="Rectangle 59"/>
            <p:cNvSpPr/>
            <p:nvPr/>
          </p:nvSpPr>
          <p:spPr>
            <a:xfrm>
              <a:off x="6464332" y="2540032"/>
              <a:ext cx="92583" cy="92583"/>
            </a:xfrm>
            <a:prstGeom prst="rect">
              <a:avLst/>
            </a:prstGeom>
            <a:solidFill>
              <a:srgbClr val="7A73C2"/>
            </a:solidFill>
            <a:ln>
              <a:noFill/>
            </a:ln>
          </p:spPr>
        </p:sp>
        <p:sp>
          <p:nvSpPr>
            <p:cNvPr id="60" name="Rectangle 60"/>
            <p:cNvSpPr/>
            <p:nvPr/>
          </p:nvSpPr>
          <p:spPr>
            <a:xfrm>
              <a:off x="6556343" y="2540032"/>
              <a:ext cx="92583" cy="92583"/>
            </a:xfrm>
            <a:prstGeom prst="rect">
              <a:avLst/>
            </a:prstGeom>
            <a:solidFill>
              <a:srgbClr val="746CBF"/>
            </a:solidFill>
            <a:ln>
              <a:noFill/>
            </a:ln>
          </p:spPr>
        </p:sp>
        <p:sp>
          <p:nvSpPr>
            <p:cNvPr id="61" name="Rectangle 61"/>
            <p:cNvSpPr/>
            <p:nvPr/>
          </p:nvSpPr>
          <p:spPr>
            <a:xfrm>
              <a:off x="6648450" y="2540032"/>
              <a:ext cx="92583" cy="92583"/>
            </a:xfrm>
            <a:prstGeom prst="rect">
              <a:avLst/>
            </a:prstGeom>
            <a:solidFill>
              <a:srgbClr val="6E66BC"/>
            </a:solidFill>
            <a:ln>
              <a:noFill/>
            </a:ln>
          </p:spPr>
        </p:sp>
        <p:sp>
          <p:nvSpPr>
            <p:cNvPr id="62" name="Rectangle 62"/>
            <p:cNvSpPr/>
            <p:nvPr/>
          </p:nvSpPr>
          <p:spPr>
            <a:xfrm>
              <a:off x="6740557" y="2540032"/>
              <a:ext cx="92583" cy="92583"/>
            </a:xfrm>
            <a:prstGeom prst="rect">
              <a:avLst/>
            </a:prstGeom>
            <a:solidFill>
              <a:srgbClr val="6861BA"/>
            </a:solidFill>
            <a:ln>
              <a:noFill/>
            </a:ln>
          </p:spPr>
        </p:sp>
        <p:sp>
          <p:nvSpPr>
            <p:cNvPr id="63" name="Rectangle 63"/>
            <p:cNvSpPr/>
            <p:nvPr/>
          </p:nvSpPr>
          <p:spPr>
            <a:xfrm>
              <a:off x="6832568" y="2540032"/>
              <a:ext cx="92583" cy="92583"/>
            </a:xfrm>
            <a:prstGeom prst="rect">
              <a:avLst/>
            </a:prstGeom>
            <a:solidFill>
              <a:srgbClr val="645CB8"/>
            </a:solidFill>
            <a:ln>
              <a:noFill/>
            </a:ln>
          </p:spPr>
        </p:sp>
        <p:sp>
          <p:nvSpPr>
            <p:cNvPr id="64" name="Rectangle 64"/>
            <p:cNvSpPr/>
            <p:nvPr/>
          </p:nvSpPr>
          <p:spPr>
            <a:xfrm>
              <a:off x="6924675" y="2540032"/>
              <a:ext cx="92583" cy="92583"/>
            </a:xfrm>
            <a:prstGeom prst="rect">
              <a:avLst/>
            </a:prstGeom>
            <a:solidFill>
              <a:srgbClr val="6159B6"/>
            </a:solidFill>
            <a:ln>
              <a:noFill/>
            </a:ln>
          </p:spPr>
        </p:sp>
        <p:sp>
          <p:nvSpPr>
            <p:cNvPr id="65" name="Rectangle 65"/>
            <p:cNvSpPr/>
            <p:nvPr/>
          </p:nvSpPr>
          <p:spPr>
            <a:xfrm>
              <a:off x="7016782" y="2540032"/>
              <a:ext cx="92583" cy="92583"/>
            </a:xfrm>
            <a:prstGeom prst="rect">
              <a:avLst/>
            </a:prstGeom>
            <a:solidFill>
              <a:srgbClr val="5F57B5"/>
            </a:solidFill>
            <a:ln>
              <a:noFill/>
            </a:ln>
          </p:spPr>
        </p:sp>
        <p:sp>
          <p:nvSpPr>
            <p:cNvPr id="66" name="Rectangle 66"/>
            <p:cNvSpPr/>
            <p:nvPr/>
          </p:nvSpPr>
          <p:spPr>
            <a:xfrm>
              <a:off x="7108793" y="2540032"/>
              <a:ext cx="92583" cy="92583"/>
            </a:xfrm>
            <a:prstGeom prst="rect">
              <a:avLst/>
            </a:prstGeom>
            <a:solidFill>
              <a:srgbClr val="5E56B5"/>
            </a:solidFill>
            <a:ln>
              <a:noFill/>
            </a:ln>
          </p:spPr>
        </p:sp>
        <p:sp>
          <p:nvSpPr>
            <p:cNvPr id="67" name="Rectangle 67"/>
            <p:cNvSpPr/>
            <p:nvPr/>
          </p:nvSpPr>
          <p:spPr>
            <a:xfrm>
              <a:off x="4991100" y="2632043"/>
              <a:ext cx="92583" cy="92583"/>
            </a:xfrm>
            <a:prstGeom prst="rect">
              <a:avLst/>
            </a:prstGeom>
            <a:solidFill>
              <a:srgbClr val="DDDBF1"/>
            </a:solidFill>
            <a:ln>
              <a:noFill/>
            </a:ln>
          </p:spPr>
        </p:sp>
        <p:sp>
          <p:nvSpPr>
            <p:cNvPr id="68" name="Rectangle 68"/>
            <p:cNvSpPr/>
            <p:nvPr/>
          </p:nvSpPr>
          <p:spPr>
            <a:xfrm>
              <a:off x="5083207" y="2632043"/>
              <a:ext cx="92583" cy="92583"/>
            </a:xfrm>
            <a:prstGeom prst="rect">
              <a:avLst/>
            </a:prstGeom>
            <a:solidFill>
              <a:srgbClr val="DDDAF1"/>
            </a:solidFill>
            <a:ln>
              <a:noFill/>
            </a:ln>
          </p:spPr>
        </p:sp>
        <p:sp>
          <p:nvSpPr>
            <p:cNvPr id="69" name="Rectangle 69"/>
            <p:cNvSpPr/>
            <p:nvPr/>
          </p:nvSpPr>
          <p:spPr>
            <a:xfrm>
              <a:off x="5175218" y="2632043"/>
              <a:ext cx="92583" cy="92583"/>
            </a:xfrm>
            <a:prstGeom prst="rect">
              <a:avLst/>
            </a:prstGeom>
            <a:solidFill>
              <a:srgbClr val="DBD8F0"/>
            </a:solidFill>
            <a:ln>
              <a:noFill/>
            </a:ln>
          </p:spPr>
        </p:sp>
        <p:sp>
          <p:nvSpPr>
            <p:cNvPr id="70" name="Rectangle 70"/>
            <p:cNvSpPr/>
            <p:nvPr/>
          </p:nvSpPr>
          <p:spPr>
            <a:xfrm>
              <a:off x="5267325" y="2632043"/>
              <a:ext cx="92583" cy="92583"/>
            </a:xfrm>
            <a:prstGeom prst="rect">
              <a:avLst/>
            </a:prstGeom>
            <a:solidFill>
              <a:srgbClr val="D7D4EE"/>
            </a:solidFill>
            <a:ln>
              <a:noFill/>
            </a:ln>
          </p:spPr>
        </p:sp>
        <p:sp>
          <p:nvSpPr>
            <p:cNvPr id="71" name="Rectangle 71"/>
            <p:cNvSpPr/>
            <p:nvPr/>
          </p:nvSpPr>
          <p:spPr>
            <a:xfrm>
              <a:off x="5359432" y="2632043"/>
              <a:ext cx="92583" cy="92583"/>
            </a:xfrm>
            <a:prstGeom prst="rect">
              <a:avLst/>
            </a:prstGeom>
            <a:solidFill>
              <a:srgbClr val="D3D0EC"/>
            </a:solidFill>
            <a:ln>
              <a:noFill/>
            </a:ln>
          </p:spPr>
        </p:sp>
        <p:sp>
          <p:nvSpPr>
            <p:cNvPr id="72" name="Rectangle 72"/>
            <p:cNvSpPr/>
            <p:nvPr/>
          </p:nvSpPr>
          <p:spPr>
            <a:xfrm>
              <a:off x="5451443" y="2632043"/>
              <a:ext cx="92583" cy="92583"/>
            </a:xfrm>
            <a:prstGeom prst="rect">
              <a:avLst/>
            </a:prstGeom>
            <a:solidFill>
              <a:srgbClr val="CECBEA"/>
            </a:solidFill>
            <a:ln>
              <a:noFill/>
            </a:ln>
          </p:spPr>
        </p:sp>
        <p:sp>
          <p:nvSpPr>
            <p:cNvPr id="73" name="Rectangle 73"/>
            <p:cNvSpPr/>
            <p:nvPr/>
          </p:nvSpPr>
          <p:spPr>
            <a:xfrm>
              <a:off x="5543550" y="2632043"/>
              <a:ext cx="92583" cy="92583"/>
            </a:xfrm>
            <a:prstGeom prst="rect">
              <a:avLst/>
            </a:prstGeom>
            <a:solidFill>
              <a:srgbClr val="C8C4E7"/>
            </a:solidFill>
            <a:ln>
              <a:noFill/>
            </a:ln>
          </p:spPr>
        </p:sp>
        <p:sp>
          <p:nvSpPr>
            <p:cNvPr id="74" name="Rectangle 74"/>
            <p:cNvSpPr/>
            <p:nvPr/>
          </p:nvSpPr>
          <p:spPr>
            <a:xfrm>
              <a:off x="5635657" y="2632043"/>
              <a:ext cx="92583" cy="92583"/>
            </a:xfrm>
            <a:prstGeom prst="rect">
              <a:avLst/>
            </a:prstGeom>
            <a:solidFill>
              <a:srgbClr val="C1BDE4"/>
            </a:solidFill>
            <a:ln>
              <a:noFill/>
            </a:ln>
          </p:spPr>
        </p:sp>
        <p:sp>
          <p:nvSpPr>
            <p:cNvPr id="75" name="Rectangle 75"/>
            <p:cNvSpPr/>
            <p:nvPr/>
          </p:nvSpPr>
          <p:spPr>
            <a:xfrm>
              <a:off x="5727668" y="2632043"/>
              <a:ext cx="92583" cy="92583"/>
            </a:xfrm>
            <a:prstGeom prst="rect">
              <a:avLst/>
            </a:prstGeom>
            <a:solidFill>
              <a:srgbClr val="BAB6E0"/>
            </a:solidFill>
            <a:ln>
              <a:noFill/>
            </a:ln>
          </p:spPr>
        </p:sp>
        <p:sp>
          <p:nvSpPr>
            <p:cNvPr id="76" name="Rectangle 76"/>
            <p:cNvSpPr/>
            <p:nvPr/>
          </p:nvSpPr>
          <p:spPr>
            <a:xfrm>
              <a:off x="5819775" y="2632043"/>
              <a:ext cx="92583" cy="92583"/>
            </a:xfrm>
            <a:prstGeom prst="rect">
              <a:avLst/>
            </a:prstGeom>
            <a:solidFill>
              <a:srgbClr val="B2AEDD"/>
            </a:solidFill>
            <a:ln>
              <a:noFill/>
            </a:ln>
          </p:spPr>
        </p:sp>
        <p:sp>
          <p:nvSpPr>
            <p:cNvPr id="77" name="Rectangle 77"/>
            <p:cNvSpPr/>
            <p:nvPr/>
          </p:nvSpPr>
          <p:spPr>
            <a:xfrm>
              <a:off x="5911882" y="2632043"/>
              <a:ext cx="92583" cy="92583"/>
            </a:xfrm>
            <a:prstGeom prst="rect">
              <a:avLst/>
            </a:prstGeom>
            <a:solidFill>
              <a:srgbClr val="AAA5D9"/>
            </a:solidFill>
            <a:ln>
              <a:noFill/>
            </a:ln>
          </p:spPr>
        </p:sp>
        <p:sp>
          <p:nvSpPr>
            <p:cNvPr id="78" name="Rectangle 78"/>
            <p:cNvSpPr/>
            <p:nvPr/>
          </p:nvSpPr>
          <p:spPr>
            <a:xfrm>
              <a:off x="6003893" y="2632043"/>
              <a:ext cx="92583" cy="92583"/>
            </a:xfrm>
            <a:prstGeom prst="rect">
              <a:avLst/>
            </a:prstGeom>
            <a:solidFill>
              <a:srgbClr val="A29DD5"/>
            </a:solidFill>
            <a:ln>
              <a:noFill/>
            </a:ln>
          </p:spPr>
        </p:sp>
        <p:sp>
          <p:nvSpPr>
            <p:cNvPr id="79" name="Rectangle 79"/>
            <p:cNvSpPr/>
            <p:nvPr/>
          </p:nvSpPr>
          <p:spPr>
            <a:xfrm>
              <a:off x="6096000" y="2632043"/>
              <a:ext cx="92583" cy="92583"/>
            </a:xfrm>
            <a:prstGeom prst="rect">
              <a:avLst/>
            </a:prstGeom>
            <a:solidFill>
              <a:srgbClr val="9A94D1"/>
            </a:solidFill>
            <a:ln>
              <a:noFill/>
            </a:ln>
          </p:spPr>
        </p:sp>
        <p:sp>
          <p:nvSpPr>
            <p:cNvPr id="80" name="Rectangle 80"/>
            <p:cNvSpPr/>
            <p:nvPr/>
          </p:nvSpPr>
          <p:spPr>
            <a:xfrm>
              <a:off x="6188107" y="2632043"/>
              <a:ext cx="92583" cy="92583"/>
            </a:xfrm>
            <a:prstGeom prst="rect">
              <a:avLst/>
            </a:prstGeom>
            <a:solidFill>
              <a:srgbClr val="928CCD"/>
            </a:solidFill>
            <a:ln>
              <a:noFill/>
            </a:ln>
          </p:spPr>
        </p:sp>
        <p:sp>
          <p:nvSpPr>
            <p:cNvPr id="81" name="Rectangle 81"/>
            <p:cNvSpPr/>
            <p:nvPr/>
          </p:nvSpPr>
          <p:spPr>
            <a:xfrm>
              <a:off x="6280118" y="2632043"/>
              <a:ext cx="92583" cy="92583"/>
            </a:xfrm>
            <a:prstGeom prst="rect">
              <a:avLst/>
            </a:prstGeom>
            <a:solidFill>
              <a:srgbClr val="8A83C9"/>
            </a:solidFill>
            <a:ln>
              <a:noFill/>
            </a:ln>
          </p:spPr>
        </p:sp>
        <p:sp>
          <p:nvSpPr>
            <p:cNvPr id="82" name="Rectangle 82"/>
            <p:cNvSpPr/>
            <p:nvPr/>
          </p:nvSpPr>
          <p:spPr>
            <a:xfrm>
              <a:off x="6372225" y="2632043"/>
              <a:ext cx="92583" cy="92583"/>
            </a:xfrm>
            <a:prstGeom prst="rect">
              <a:avLst/>
            </a:prstGeom>
            <a:solidFill>
              <a:srgbClr val="827BC6"/>
            </a:solidFill>
            <a:ln>
              <a:noFill/>
            </a:ln>
          </p:spPr>
        </p:sp>
        <p:sp>
          <p:nvSpPr>
            <p:cNvPr id="83" name="Rectangle 83"/>
            <p:cNvSpPr/>
            <p:nvPr/>
          </p:nvSpPr>
          <p:spPr>
            <a:xfrm>
              <a:off x="6464332" y="2632043"/>
              <a:ext cx="92583" cy="92583"/>
            </a:xfrm>
            <a:prstGeom prst="rect">
              <a:avLst/>
            </a:prstGeom>
            <a:solidFill>
              <a:srgbClr val="7B74C2"/>
            </a:solidFill>
            <a:ln>
              <a:noFill/>
            </a:ln>
          </p:spPr>
        </p:sp>
        <p:sp>
          <p:nvSpPr>
            <p:cNvPr id="84" name="Rectangle 84"/>
            <p:cNvSpPr/>
            <p:nvPr/>
          </p:nvSpPr>
          <p:spPr>
            <a:xfrm>
              <a:off x="6556343" y="2632043"/>
              <a:ext cx="92583" cy="92583"/>
            </a:xfrm>
            <a:prstGeom prst="rect">
              <a:avLst/>
            </a:prstGeom>
            <a:solidFill>
              <a:srgbClr val="746DBF"/>
            </a:solidFill>
            <a:ln>
              <a:noFill/>
            </a:ln>
          </p:spPr>
        </p:sp>
        <p:sp>
          <p:nvSpPr>
            <p:cNvPr id="85" name="Rectangle 85"/>
            <p:cNvSpPr/>
            <p:nvPr/>
          </p:nvSpPr>
          <p:spPr>
            <a:xfrm>
              <a:off x="6648450" y="2632043"/>
              <a:ext cx="92583" cy="92583"/>
            </a:xfrm>
            <a:prstGeom prst="rect">
              <a:avLst/>
            </a:prstGeom>
            <a:solidFill>
              <a:srgbClr val="6E66BC"/>
            </a:solidFill>
            <a:ln>
              <a:noFill/>
            </a:ln>
          </p:spPr>
        </p:sp>
        <p:sp>
          <p:nvSpPr>
            <p:cNvPr id="86" name="Rectangle 86"/>
            <p:cNvSpPr/>
            <p:nvPr/>
          </p:nvSpPr>
          <p:spPr>
            <a:xfrm>
              <a:off x="6740557" y="2632043"/>
              <a:ext cx="92583" cy="92583"/>
            </a:xfrm>
            <a:prstGeom prst="rect">
              <a:avLst/>
            </a:prstGeom>
            <a:solidFill>
              <a:srgbClr val="6961BA"/>
            </a:solidFill>
            <a:ln>
              <a:noFill/>
            </a:ln>
          </p:spPr>
        </p:sp>
        <p:sp>
          <p:nvSpPr>
            <p:cNvPr id="87" name="Rectangle 87"/>
            <p:cNvSpPr/>
            <p:nvPr/>
          </p:nvSpPr>
          <p:spPr>
            <a:xfrm>
              <a:off x="6832568" y="2632043"/>
              <a:ext cx="92583" cy="92583"/>
            </a:xfrm>
            <a:prstGeom prst="rect">
              <a:avLst/>
            </a:prstGeom>
            <a:solidFill>
              <a:srgbClr val="655DB8"/>
            </a:solidFill>
            <a:ln>
              <a:noFill/>
            </a:ln>
          </p:spPr>
        </p:sp>
        <p:sp>
          <p:nvSpPr>
            <p:cNvPr id="88" name="Rectangle 88"/>
            <p:cNvSpPr/>
            <p:nvPr/>
          </p:nvSpPr>
          <p:spPr>
            <a:xfrm>
              <a:off x="6924675" y="2632043"/>
              <a:ext cx="92583" cy="92583"/>
            </a:xfrm>
            <a:prstGeom prst="rect">
              <a:avLst/>
            </a:prstGeom>
            <a:solidFill>
              <a:srgbClr val="6159B6"/>
            </a:solidFill>
            <a:ln>
              <a:noFill/>
            </a:ln>
          </p:spPr>
        </p:sp>
        <p:sp>
          <p:nvSpPr>
            <p:cNvPr id="89" name="Rectangle 89"/>
            <p:cNvSpPr/>
            <p:nvPr/>
          </p:nvSpPr>
          <p:spPr>
            <a:xfrm>
              <a:off x="7016782" y="2632043"/>
              <a:ext cx="92583" cy="92583"/>
            </a:xfrm>
            <a:prstGeom prst="rect">
              <a:avLst/>
            </a:prstGeom>
            <a:solidFill>
              <a:srgbClr val="5F57B5"/>
            </a:solidFill>
            <a:ln>
              <a:noFill/>
            </a:ln>
          </p:spPr>
        </p:sp>
        <p:sp>
          <p:nvSpPr>
            <p:cNvPr id="90" name="Rectangle 90"/>
            <p:cNvSpPr/>
            <p:nvPr/>
          </p:nvSpPr>
          <p:spPr>
            <a:xfrm>
              <a:off x="7108793" y="2632043"/>
              <a:ext cx="92583" cy="92583"/>
            </a:xfrm>
            <a:prstGeom prst="rect">
              <a:avLst/>
            </a:prstGeom>
            <a:solidFill>
              <a:srgbClr val="5F56B5"/>
            </a:solidFill>
            <a:ln>
              <a:noFill/>
            </a:ln>
          </p:spPr>
        </p:sp>
        <p:sp>
          <p:nvSpPr>
            <p:cNvPr id="91" name="Rectangle 91"/>
            <p:cNvSpPr/>
            <p:nvPr/>
          </p:nvSpPr>
          <p:spPr>
            <a:xfrm>
              <a:off x="4991100" y="2724150"/>
              <a:ext cx="92583" cy="92583"/>
            </a:xfrm>
            <a:prstGeom prst="rect">
              <a:avLst/>
            </a:prstGeom>
            <a:solidFill>
              <a:srgbClr val="DDDAF1"/>
            </a:solidFill>
            <a:ln>
              <a:noFill/>
            </a:ln>
          </p:spPr>
        </p:sp>
        <p:sp>
          <p:nvSpPr>
            <p:cNvPr id="92" name="Rectangle 92"/>
            <p:cNvSpPr/>
            <p:nvPr/>
          </p:nvSpPr>
          <p:spPr>
            <a:xfrm>
              <a:off x="5083207" y="2724150"/>
              <a:ext cx="92583" cy="92583"/>
            </a:xfrm>
            <a:prstGeom prst="rect">
              <a:avLst/>
            </a:prstGeom>
            <a:solidFill>
              <a:srgbClr val="DCD9F0"/>
            </a:solidFill>
            <a:ln>
              <a:noFill/>
            </a:ln>
          </p:spPr>
        </p:sp>
        <p:sp>
          <p:nvSpPr>
            <p:cNvPr id="93" name="Rectangle 93"/>
            <p:cNvSpPr/>
            <p:nvPr/>
          </p:nvSpPr>
          <p:spPr>
            <a:xfrm>
              <a:off x="5175218" y="2724150"/>
              <a:ext cx="92583" cy="92583"/>
            </a:xfrm>
            <a:prstGeom prst="rect">
              <a:avLst/>
            </a:prstGeom>
            <a:solidFill>
              <a:srgbClr val="DAD7EF"/>
            </a:solidFill>
            <a:ln>
              <a:noFill/>
            </a:ln>
          </p:spPr>
        </p:sp>
        <p:sp>
          <p:nvSpPr>
            <p:cNvPr id="94" name="Rectangle 94"/>
            <p:cNvSpPr/>
            <p:nvPr/>
          </p:nvSpPr>
          <p:spPr>
            <a:xfrm>
              <a:off x="5267325" y="2724150"/>
              <a:ext cx="92583" cy="92583"/>
            </a:xfrm>
            <a:prstGeom prst="rect">
              <a:avLst/>
            </a:prstGeom>
            <a:solidFill>
              <a:srgbClr val="D7D4EE"/>
            </a:solidFill>
            <a:ln>
              <a:noFill/>
            </a:ln>
          </p:spPr>
        </p:sp>
        <p:sp>
          <p:nvSpPr>
            <p:cNvPr id="95" name="Rectangle 95"/>
            <p:cNvSpPr/>
            <p:nvPr/>
          </p:nvSpPr>
          <p:spPr>
            <a:xfrm>
              <a:off x="5359432" y="2724150"/>
              <a:ext cx="92583" cy="92583"/>
            </a:xfrm>
            <a:prstGeom prst="rect">
              <a:avLst/>
            </a:prstGeom>
            <a:solidFill>
              <a:srgbClr val="D2CFEC"/>
            </a:solidFill>
            <a:ln>
              <a:noFill/>
            </a:ln>
          </p:spPr>
        </p:sp>
        <p:sp>
          <p:nvSpPr>
            <p:cNvPr id="96" name="Rectangle 96"/>
            <p:cNvSpPr/>
            <p:nvPr/>
          </p:nvSpPr>
          <p:spPr>
            <a:xfrm>
              <a:off x="5451443" y="2724150"/>
              <a:ext cx="92583" cy="92583"/>
            </a:xfrm>
            <a:prstGeom prst="rect">
              <a:avLst/>
            </a:prstGeom>
            <a:solidFill>
              <a:srgbClr val="CDCAE9"/>
            </a:solidFill>
            <a:ln>
              <a:noFill/>
            </a:ln>
          </p:spPr>
        </p:sp>
        <p:sp>
          <p:nvSpPr>
            <p:cNvPr id="97" name="Rectangle 97"/>
            <p:cNvSpPr/>
            <p:nvPr/>
          </p:nvSpPr>
          <p:spPr>
            <a:xfrm>
              <a:off x="5543550" y="2724150"/>
              <a:ext cx="92583" cy="92583"/>
            </a:xfrm>
            <a:prstGeom prst="rect">
              <a:avLst/>
            </a:prstGeom>
            <a:solidFill>
              <a:srgbClr val="C7C4E7"/>
            </a:solidFill>
            <a:ln>
              <a:noFill/>
            </a:ln>
          </p:spPr>
        </p:sp>
        <p:sp>
          <p:nvSpPr>
            <p:cNvPr id="98" name="Rectangle 98"/>
            <p:cNvSpPr/>
            <p:nvPr/>
          </p:nvSpPr>
          <p:spPr>
            <a:xfrm>
              <a:off x="5635657" y="2724150"/>
              <a:ext cx="92583" cy="92583"/>
            </a:xfrm>
            <a:prstGeom prst="rect">
              <a:avLst/>
            </a:prstGeom>
            <a:solidFill>
              <a:srgbClr val="C1BDE4"/>
            </a:solidFill>
            <a:ln>
              <a:noFill/>
            </a:ln>
          </p:spPr>
        </p:sp>
        <p:sp>
          <p:nvSpPr>
            <p:cNvPr id="99" name="Rectangle 99"/>
            <p:cNvSpPr/>
            <p:nvPr/>
          </p:nvSpPr>
          <p:spPr>
            <a:xfrm>
              <a:off x="5727668" y="2724150"/>
              <a:ext cx="92583" cy="92583"/>
            </a:xfrm>
            <a:prstGeom prst="rect">
              <a:avLst/>
            </a:prstGeom>
            <a:solidFill>
              <a:srgbClr val="BAB5E0"/>
            </a:solidFill>
            <a:ln>
              <a:noFill/>
            </a:ln>
          </p:spPr>
        </p:sp>
        <p:sp>
          <p:nvSpPr>
            <p:cNvPr id="100" name="Rectangle 100"/>
            <p:cNvSpPr/>
            <p:nvPr/>
          </p:nvSpPr>
          <p:spPr>
            <a:xfrm>
              <a:off x="5819775" y="2724150"/>
              <a:ext cx="92583" cy="92583"/>
            </a:xfrm>
            <a:prstGeom prst="rect">
              <a:avLst/>
            </a:prstGeom>
            <a:solidFill>
              <a:srgbClr val="B2ADDD"/>
            </a:solidFill>
            <a:ln>
              <a:noFill/>
            </a:ln>
          </p:spPr>
        </p:sp>
        <p:sp>
          <p:nvSpPr>
            <p:cNvPr id="101" name="Rectangle 101"/>
            <p:cNvSpPr/>
            <p:nvPr/>
          </p:nvSpPr>
          <p:spPr>
            <a:xfrm>
              <a:off x="5911882" y="2724150"/>
              <a:ext cx="92583" cy="92583"/>
            </a:xfrm>
            <a:prstGeom prst="rect">
              <a:avLst/>
            </a:prstGeom>
            <a:solidFill>
              <a:srgbClr val="AAA5D9"/>
            </a:solidFill>
            <a:ln>
              <a:noFill/>
            </a:ln>
          </p:spPr>
        </p:sp>
        <p:sp>
          <p:nvSpPr>
            <p:cNvPr id="102" name="Rectangle 102"/>
            <p:cNvSpPr/>
            <p:nvPr/>
          </p:nvSpPr>
          <p:spPr>
            <a:xfrm>
              <a:off x="6003893" y="2724150"/>
              <a:ext cx="92583" cy="92583"/>
            </a:xfrm>
            <a:prstGeom prst="rect">
              <a:avLst/>
            </a:prstGeom>
            <a:solidFill>
              <a:srgbClr val="A29DD5"/>
            </a:solidFill>
            <a:ln>
              <a:noFill/>
            </a:ln>
          </p:spPr>
        </p:sp>
        <p:sp>
          <p:nvSpPr>
            <p:cNvPr id="103" name="Rectangle 103"/>
            <p:cNvSpPr/>
            <p:nvPr/>
          </p:nvSpPr>
          <p:spPr>
            <a:xfrm>
              <a:off x="6096000" y="2724150"/>
              <a:ext cx="92583" cy="92583"/>
            </a:xfrm>
            <a:prstGeom prst="rect">
              <a:avLst/>
            </a:prstGeom>
            <a:solidFill>
              <a:srgbClr val="9A94D1"/>
            </a:solidFill>
            <a:ln>
              <a:noFill/>
            </a:ln>
          </p:spPr>
        </p:sp>
        <p:sp>
          <p:nvSpPr>
            <p:cNvPr id="104" name="Rectangle 104"/>
            <p:cNvSpPr/>
            <p:nvPr/>
          </p:nvSpPr>
          <p:spPr>
            <a:xfrm>
              <a:off x="6188107" y="2724150"/>
              <a:ext cx="92583" cy="92583"/>
            </a:xfrm>
            <a:prstGeom prst="rect">
              <a:avLst/>
            </a:prstGeom>
            <a:solidFill>
              <a:srgbClr val="928CCD"/>
            </a:solidFill>
            <a:ln>
              <a:noFill/>
            </a:ln>
          </p:spPr>
        </p:sp>
        <p:sp>
          <p:nvSpPr>
            <p:cNvPr id="105" name="Rectangle 105"/>
            <p:cNvSpPr/>
            <p:nvPr/>
          </p:nvSpPr>
          <p:spPr>
            <a:xfrm>
              <a:off x="6280118" y="2724150"/>
              <a:ext cx="92583" cy="92583"/>
            </a:xfrm>
            <a:prstGeom prst="rect">
              <a:avLst/>
            </a:prstGeom>
            <a:solidFill>
              <a:srgbClr val="8A84C9"/>
            </a:solidFill>
            <a:ln>
              <a:noFill/>
            </a:ln>
          </p:spPr>
        </p:sp>
        <p:sp>
          <p:nvSpPr>
            <p:cNvPr id="106" name="Rectangle 106"/>
            <p:cNvSpPr/>
            <p:nvPr/>
          </p:nvSpPr>
          <p:spPr>
            <a:xfrm>
              <a:off x="6372225" y="2724150"/>
              <a:ext cx="92583" cy="92583"/>
            </a:xfrm>
            <a:prstGeom prst="rect">
              <a:avLst/>
            </a:prstGeom>
            <a:solidFill>
              <a:srgbClr val="827CC6"/>
            </a:solidFill>
            <a:ln>
              <a:noFill/>
            </a:ln>
          </p:spPr>
        </p:sp>
        <p:sp>
          <p:nvSpPr>
            <p:cNvPr id="107" name="Rectangle 107"/>
            <p:cNvSpPr/>
            <p:nvPr/>
          </p:nvSpPr>
          <p:spPr>
            <a:xfrm>
              <a:off x="6464332" y="2724150"/>
              <a:ext cx="92583" cy="92583"/>
            </a:xfrm>
            <a:prstGeom prst="rect">
              <a:avLst/>
            </a:prstGeom>
            <a:solidFill>
              <a:srgbClr val="7B74C2"/>
            </a:solidFill>
            <a:ln>
              <a:noFill/>
            </a:ln>
          </p:spPr>
        </p:sp>
        <p:sp>
          <p:nvSpPr>
            <p:cNvPr id="108" name="Rectangle 108"/>
            <p:cNvSpPr/>
            <p:nvPr/>
          </p:nvSpPr>
          <p:spPr>
            <a:xfrm>
              <a:off x="6556343" y="2724150"/>
              <a:ext cx="92583" cy="92583"/>
            </a:xfrm>
            <a:prstGeom prst="rect">
              <a:avLst/>
            </a:prstGeom>
            <a:solidFill>
              <a:srgbClr val="756DBF"/>
            </a:solidFill>
            <a:ln>
              <a:noFill/>
            </a:ln>
          </p:spPr>
        </p:sp>
        <p:sp>
          <p:nvSpPr>
            <p:cNvPr id="109" name="Rectangle 109"/>
            <p:cNvSpPr/>
            <p:nvPr/>
          </p:nvSpPr>
          <p:spPr>
            <a:xfrm>
              <a:off x="6648450" y="2724150"/>
              <a:ext cx="92583" cy="92583"/>
            </a:xfrm>
            <a:prstGeom prst="rect">
              <a:avLst/>
            </a:prstGeom>
            <a:solidFill>
              <a:srgbClr val="6F67BD"/>
            </a:solidFill>
            <a:ln>
              <a:noFill/>
            </a:ln>
          </p:spPr>
        </p:sp>
        <p:sp>
          <p:nvSpPr>
            <p:cNvPr id="110" name="Rectangle 110"/>
            <p:cNvSpPr/>
            <p:nvPr/>
          </p:nvSpPr>
          <p:spPr>
            <a:xfrm>
              <a:off x="6740557" y="2724150"/>
              <a:ext cx="92583" cy="92583"/>
            </a:xfrm>
            <a:prstGeom prst="rect">
              <a:avLst/>
            </a:prstGeom>
            <a:solidFill>
              <a:srgbClr val="6A62BA"/>
            </a:solidFill>
            <a:ln>
              <a:noFill/>
            </a:ln>
          </p:spPr>
        </p:sp>
        <p:sp>
          <p:nvSpPr>
            <p:cNvPr id="111" name="Rectangle 111"/>
            <p:cNvSpPr/>
            <p:nvPr/>
          </p:nvSpPr>
          <p:spPr>
            <a:xfrm>
              <a:off x="6832568" y="2724150"/>
              <a:ext cx="92583" cy="92583"/>
            </a:xfrm>
            <a:prstGeom prst="rect">
              <a:avLst/>
            </a:prstGeom>
            <a:solidFill>
              <a:srgbClr val="655DB8"/>
            </a:solidFill>
            <a:ln>
              <a:noFill/>
            </a:ln>
          </p:spPr>
        </p:sp>
        <p:sp>
          <p:nvSpPr>
            <p:cNvPr id="112" name="Rectangle 112"/>
            <p:cNvSpPr/>
            <p:nvPr/>
          </p:nvSpPr>
          <p:spPr>
            <a:xfrm>
              <a:off x="6924675" y="2724150"/>
              <a:ext cx="92583" cy="92583"/>
            </a:xfrm>
            <a:prstGeom prst="rect">
              <a:avLst/>
            </a:prstGeom>
            <a:solidFill>
              <a:srgbClr val="625AB7"/>
            </a:solidFill>
            <a:ln>
              <a:noFill/>
            </a:ln>
          </p:spPr>
        </p:sp>
        <p:sp>
          <p:nvSpPr>
            <p:cNvPr id="113" name="Rectangle 113"/>
            <p:cNvSpPr/>
            <p:nvPr/>
          </p:nvSpPr>
          <p:spPr>
            <a:xfrm>
              <a:off x="7016782" y="2724150"/>
              <a:ext cx="92583" cy="92583"/>
            </a:xfrm>
            <a:prstGeom prst="rect">
              <a:avLst/>
            </a:prstGeom>
            <a:solidFill>
              <a:srgbClr val="6058B6"/>
            </a:solidFill>
            <a:ln>
              <a:noFill/>
            </a:ln>
          </p:spPr>
        </p:sp>
        <p:sp>
          <p:nvSpPr>
            <p:cNvPr id="114" name="Rectangle 114"/>
            <p:cNvSpPr/>
            <p:nvPr/>
          </p:nvSpPr>
          <p:spPr>
            <a:xfrm>
              <a:off x="7108793" y="2724150"/>
              <a:ext cx="92583" cy="92583"/>
            </a:xfrm>
            <a:prstGeom prst="rect">
              <a:avLst/>
            </a:prstGeom>
            <a:solidFill>
              <a:srgbClr val="5F57B5"/>
            </a:solidFill>
            <a:ln>
              <a:noFill/>
            </a:ln>
          </p:spPr>
        </p:sp>
        <p:sp>
          <p:nvSpPr>
            <p:cNvPr id="115" name="Rectangle 115"/>
            <p:cNvSpPr/>
            <p:nvPr/>
          </p:nvSpPr>
          <p:spPr>
            <a:xfrm>
              <a:off x="4991100" y="2816257"/>
              <a:ext cx="92583" cy="92583"/>
            </a:xfrm>
            <a:prstGeom prst="rect">
              <a:avLst/>
            </a:prstGeom>
            <a:solidFill>
              <a:srgbClr val="DBD9F0"/>
            </a:solidFill>
            <a:ln>
              <a:noFill/>
            </a:ln>
          </p:spPr>
        </p:sp>
        <p:sp>
          <p:nvSpPr>
            <p:cNvPr id="116" name="Rectangle 116"/>
            <p:cNvSpPr/>
            <p:nvPr/>
          </p:nvSpPr>
          <p:spPr>
            <a:xfrm>
              <a:off x="5083207" y="2816257"/>
              <a:ext cx="92583" cy="92583"/>
            </a:xfrm>
            <a:prstGeom prst="rect">
              <a:avLst/>
            </a:prstGeom>
            <a:solidFill>
              <a:srgbClr val="DBD8F0"/>
            </a:solidFill>
            <a:ln>
              <a:noFill/>
            </a:ln>
          </p:spPr>
        </p:sp>
        <p:sp>
          <p:nvSpPr>
            <p:cNvPr id="117" name="Rectangle 117"/>
            <p:cNvSpPr/>
            <p:nvPr/>
          </p:nvSpPr>
          <p:spPr>
            <a:xfrm>
              <a:off x="5175218" y="2816257"/>
              <a:ext cx="92583" cy="92583"/>
            </a:xfrm>
            <a:prstGeom prst="rect">
              <a:avLst/>
            </a:prstGeom>
            <a:solidFill>
              <a:srgbClr val="D9D6EF"/>
            </a:solidFill>
            <a:ln>
              <a:noFill/>
            </a:ln>
          </p:spPr>
        </p:sp>
        <p:sp>
          <p:nvSpPr>
            <p:cNvPr id="118" name="Rectangle 118"/>
            <p:cNvSpPr/>
            <p:nvPr/>
          </p:nvSpPr>
          <p:spPr>
            <a:xfrm>
              <a:off x="5267325" y="2816257"/>
              <a:ext cx="92583" cy="92583"/>
            </a:xfrm>
            <a:prstGeom prst="rect">
              <a:avLst/>
            </a:prstGeom>
            <a:solidFill>
              <a:srgbClr val="D6D3ED"/>
            </a:solidFill>
            <a:ln>
              <a:noFill/>
            </a:ln>
          </p:spPr>
        </p:sp>
        <p:sp>
          <p:nvSpPr>
            <p:cNvPr id="119" name="Rectangle 119"/>
            <p:cNvSpPr/>
            <p:nvPr/>
          </p:nvSpPr>
          <p:spPr>
            <a:xfrm>
              <a:off x="5359432" y="2816257"/>
              <a:ext cx="92583" cy="92583"/>
            </a:xfrm>
            <a:prstGeom prst="rect">
              <a:avLst/>
            </a:prstGeom>
            <a:solidFill>
              <a:srgbClr val="D2CEEB"/>
            </a:solidFill>
            <a:ln>
              <a:noFill/>
            </a:ln>
          </p:spPr>
        </p:sp>
        <p:sp>
          <p:nvSpPr>
            <p:cNvPr id="120" name="Rectangle 120"/>
            <p:cNvSpPr/>
            <p:nvPr/>
          </p:nvSpPr>
          <p:spPr>
            <a:xfrm>
              <a:off x="5451443" y="2816257"/>
              <a:ext cx="92583" cy="92583"/>
            </a:xfrm>
            <a:prstGeom prst="rect">
              <a:avLst/>
            </a:prstGeom>
            <a:solidFill>
              <a:srgbClr val="CDC9E9"/>
            </a:solidFill>
            <a:ln>
              <a:noFill/>
            </a:ln>
          </p:spPr>
        </p:sp>
        <p:sp>
          <p:nvSpPr>
            <p:cNvPr id="121" name="Rectangle 121"/>
            <p:cNvSpPr/>
            <p:nvPr/>
          </p:nvSpPr>
          <p:spPr>
            <a:xfrm>
              <a:off x="5543550" y="2816257"/>
              <a:ext cx="92583" cy="92583"/>
            </a:xfrm>
            <a:prstGeom prst="rect">
              <a:avLst/>
            </a:prstGeom>
            <a:solidFill>
              <a:srgbClr val="C7C3E6"/>
            </a:solidFill>
            <a:ln>
              <a:noFill/>
            </a:ln>
          </p:spPr>
        </p:sp>
        <p:sp>
          <p:nvSpPr>
            <p:cNvPr id="122" name="Rectangle 122"/>
            <p:cNvSpPr/>
            <p:nvPr/>
          </p:nvSpPr>
          <p:spPr>
            <a:xfrm>
              <a:off x="5635657" y="2816257"/>
              <a:ext cx="92583" cy="92583"/>
            </a:xfrm>
            <a:prstGeom prst="rect">
              <a:avLst/>
            </a:prstGeom>
            <a:solidFill>
              <a:srgbClr val="C0BCE3"/>
            </a:solidFill>
            <a:ln>
              <a:noFill/>
            </a:ln>
          </p:spPr>
        </p:sp>
        <p:sp>
          <p:nvSpPr>
            <p:cNvPr id="123" name="Rectangle 123"/>
            <p:cNvSpPr/>
            <p:nvPr/>
          </p:nvSpPr>
          <p:spPr>
            <a:xfrm>
              <a:off x="5727668" y="2816257"/>
              <a:ext cx="92583" cy="92583"/>
            </a:xfrm>
            <a:prstGeom prst="rect">
              <a:avLst/>
            </a:prstGeom>
            <a:solidFill>
              <a:srgbClr val="B9B5E0"/>
            </a:solidFill>
            <a:ln>
              <a:noFill/>
            </a:ln>
          </p:spPr>
        </p:sp>
        <p:sp>
          <p:nvSpPr>
            <p:cNvPr id="124" name="Rectangle 124"/>
            <p:cNvSpPr/>
            <p:nvPr/>
          </p:nvSpPr>
          <p:spPr>
            <a:xfrm>
              <a:off x="5819775" y="2816257"/>
              <a:ext cx="92583" cy="92583"/>
            </a:xfrm>
            <a:prstGeom prst="rect">
              <a:avLst/>
            </a:prstGeom>
            <a:solidFill>
              <a:srgbClr val="B2ADDC"/>
            </a:solidFill>
            <a:ln>
              <a:noFill/>
            </a:ln>
          </p:spPr>
        </p:sp>
        <p:sp>
          <p:nvSpPr>
            <p:cNvPr id="125" name="Rectangle 125"/>
            <p:cNvSpPr/>
            <p:nvPr/>
          </p:nvSpPr>
          <p:spPr>
            <a:xfrm>
              <a:off x="5911882" y="2816257"/>
              <a:ext cx="92583" cy="92583"/>
            </a:xfrm>
            <a:prstGeom prst="rect">
              <a:avLst/>
            </a:prstGeom>
            <a:solidFill>
              <a:srgbClr val="AAA5D9"/>
            </a:solidFill>
            <a:ln>
              <a:noFill/>
            </a:ln>
          </p:spPr>
        </p:sp>
        <p:sp>
          <p:nvSpPr>
            <p:cNvPr id="126" name="Rectangle 126"/>
            <p:cNvSpPr/>
            <p:nvPr/>
          </p:nvSpPr>
          <p:spPr>
            <a:xfrm>
              <a:off x="6003893" y="2816257"/>
              <a:ext cx="92583" cy="92583"/>
            </a:xfrm>
            <a:prstGeom prst="rect">
              <a:avLst/>
            </a:prstGeom>
            <a:solidFill>
              <a:srgbClr val="A29DD5"/>
            </a:solidFill>
            <a:ln>
              <a:noFill/>
            </a:ln>
          </p:spPr>
        </p:sp>
        <p:sp>
          <p:nvSpPr>
            <p:cNvPr id="127" name="Rectangle 127"/>
            <p:cNvSpPr/>
            <p:nvPr/>
          </p:nvSpPr>
          <p:spPr>
            <a:xfrm>
              <a:off x="6096000" y="2816257"/>
              <a:ext cx="92583" cy="92583"/>
            </a:xfrm>
            <a:prstGeom prst="rect">
              <a:avLst/>
            </a:prstGeom>
            <a:solidFill>
              <a:srgbClr val="9A94D1"/>
            </a:solidFill>
            <a:ln>
              <a:noFill/>
            </a:ln>
          </p:spPr>
        </p:sp>
        <p:sp>
          <p:nvSpPr>
            <p:cNvPr id="128" name="Rectangle 128"/>
            <p:cNvSpPr/>
            <p:nvPr/>
          </p:nvSpPr>
          <p:spPr>
            <a:xfrm>
              <a:off x="6188107" y="2816257"/>
              <a:ext cx="92583" cy="92583"/>
            </a:xfrm>
            <a:prstGeom prst="rect">
              <a:avLst/>
            </a:prstGeom>
            <a:solidFill>
              <a:srgbClr val="928CCD"/>
            </a:solidFill>
            <a:ln>
              <a:noFill/>
            </a:ln>
          </p:spPr>
        </p:sp>
        <p:sp>
          <p:nvSpPr>
            <p:cNvPr id="129" name="Rectangle 129"/>
            <p:cNvSpPr/>
            <p:nvPr/>
          </p:nvSpPr>
          <p:spPr>
            <a:xfrm>
              <a:off x="6280118" y="2816257"/>
              <a:ext cx="92583" cy="92583"/>
            </a:xfrm>
            <a:prstGeom prst="rect">
              <a:avLst/>
            </a:prstGeom>
            <a:solidFill>
              <a:srgbClr val="8A84CA"/>
            </a:solidFill>
            <a:ln>
              <a:noFill/>
            </a:ln>
          </p:spPr>
        </p:sp>
        <p:sp>
          <p:nvSpPr>
            <p:cNvPr id="130" name="Rectangle 130"/>
            <p:cNvSpPr/>
            <p:nvPr/>
          </p:nvSpPr>
          <p:spPr>
            <a:xfrm>
              <a:off x="6372225" y="2816257"/>
              <a:ext cx="92583" cy="92583"/>
            </a:xfrm>
            <a:prstGeom prst="rect">
              <a:avLst/>
            </a:prstGeom>
            <a:solidFill>
              <a:srgbClr val="837CC6"/>
            </a:solidFill>
            <a:ln>
              <a:noFill/>
            </a:ln>
          </p:spPr>
        </p:sp>
        <p:sp>
          <p:nvSpPr>
            <p:cNvPr id="131" name="Rectangle 131"/>
            <p:cNvSpPr/>
            <p:nvPr/>
          </p:nvSpPr>
          <p:spPr>
            <a:xfrm>
              <a:off x="6464332" y="2816257"/>
              <a:ext cx="92583" cy="92583"/>
            </a:xfrm>
            <a:prstGeom prst="rect">
              <a:avLst/>
            </a:prstGeom>
            <a:solidFill>
              <a:srgbClr val="7C75C3"/>
            </a:solidFill>
            <a:ln>
              <a:noFill/>
            </a:ln>
          </p:spPr>
        </p:sp>
        <p:sp>
          <p:nvSpPr>
            <p:cNvPr id="132" name="Rectangle 132"/>
            <p:cNvSpPr/>
            <p:nvPr/>
          </p:nvSpPr>
          <p:spPr>
            <a:xfrm>
              <a:off x="6556343" y="2816257"/>
              <a:ext cx="92583" cy="92583"/>
            </a:xfrm>
            <a:prstGeom prst="rect">
              <a:avLst/>
            </a:prstGeom>
            <a:solidFill>
              <a:srgbClr val="756EC0"/>
            </a:solidFill>
            <a:ln>
              <a:noFill/>
            </a:ln>
          </p:spPr>
        </p:sp>
        <p:sp>
          <p:nvSpPr>
            <p:cNvPr id="133" name="Rectangle 133"/>
            <p:cNvSpPr/>
            <p:nvPr/>
          </p:nvSpPr>
          <p:spPr>
            <a:xfrm>
              <a:off x="6648450" y="2816257"/>
              <a:ext cx="92583" cy="92583"/>
            </a:xfrm>
            <a:prstGeom prst="rect">
              <a:avLst/>
            </a:prstGeom>
            <a:solidFill>
              <a:srgbClr val="6F68BD"/>
            </a:solidFill>
            <a:ln>
              <a:noFill/>
            </a:ln>
          </p:spPr>
        </p:sp>
        <p:sp>
          <p:nvSpPr>
            <p:cNvPr id="134" name="Rectangle 134"/>
            <p:cNvSpPr/>
            <p:nvPr/>
          </p:nvSpPr>
          <p:spPr>
            <a:xfrm>
              <a:off x="6740557" y="2816257"/>
              <a:ext cx="92583" cy="92583"/>
            </a:xfrm>
            <a:prstGeom prst="rect">
              <a:avLst/>
            </a:prstGeom>
            <a:solidFill>
              <a:srgbClr val="6A63BB"/>
            </a:solidFill>
            <a:ln>
              <a:noFill/>
            </a:ln>
          </p:spPr>
        </p:sp>
        <p:sp>
          <p:nvSpPr>
            <p:cNvPr id="135" name="Rectangle 135"/>
            <p:cNvSpPr/>
            <p:nvPr/>
          </p:nvSpPr>
          <p:spPr>
            <a:xfrm>
              <a:off x="6832568" y="2816257"/>
              <a:ext cx="92583" cy="92583"/>
            </a:xfrm>
            <a:prstGeom prst="rect">
              <a:avLst/>
            </a:prstGeom>
            <a:solidFill>
              <a:srgbClr val="665EB9"/>
            </a:solidFill>
            <a:ln>
              <a:noFill/>
            </a:ln>
          </p:spPr>
        </p:sp>
        <p:sp>
          <p:nvSpPr>
            <p:cNvPr id="136" name="Rectangle 136"/>
            <p:cNvSpPr/>
            <p:nvPr/>
          </p:nvSpPr>
          <p:spPr>
            <a:xfrm>
              <a:off x="6924675" y="2816257"/>
              <a:ext cx="92583" cy="92583"/>
            </a:xfrm>
            <a:prstGeom prst="rect">
              <a:avLst/>
            </a:prstGeom>
            <a:solidFill>
              <a:srgbClr val="635BB7"/>
            </a:solidFill>
            <a:ln>
              <a:noFill/>
            </a:ln>
          </p:spPr>
        </p:sp>
        <p:sp>
          <p:nvSpPr>
            <p:cNvPr id="137" name="Rectangle 137"/>
            <p:cNvSpPr/>
            <p:nvPr/>
          </p:nvSpPr>
          <p:spPr>
            <a:xfrm>
              <a:off x="7016782" y="2816257"/>
              <a:ext cx="92583" cy="92583"/>
            </a:xfrm>
            <a:prstGeom prst="rect">
              <a:avLst/>
            </a:prstGeom>
            <a:solidFill>
              <a:srgbClr val="6159B6"/>
            </a:solidFill>
            <a:ln>
              <a:noFill/>
            </a:ln>
          </p:spPr>
        </p:sp>
        <p:sp>
          <p:nvSpPr>
            <p:cNvPr id="138" name="Rectangle 138"/>
            <p:cNvSpPr/>
            <p:nvPr/>
          </p:nvSpPr>
          <p:spPr>
            <a:xfrm>
              <a:off x="7108793" y="2816257"/>
              <a:ext cx="92583" cy="92583"/>
            </a:xfrm>
            <a:prstGeom prst="rect">
              <a:avLst/>
            </a:prstGeom>
            <a:solidFill>
              <a:srgbClr val="6158B6"/>
            </a:solidFill>
            <a:ln>
              <a:noFill/>
            </a:ln>
          </p:spPr>
        </p:sp>
        <p:sp>
          <p:nvSpPr>
            <p:cNvPr id="139" name="Rectangle 139"/>
            <p:cNvSpPr/>
            <p:nvPr/>
          </p:nvSpPr>
          <p:spPr>
            <a:xfrm>
              <a:off x="4991100" y="2908268"/>
              <a:ext cx="92583" cy="92583"/>
            </a:xfrm>
            <a:prstGeom prst="rect">
              <a:avLst/>
            </a:prstGeom>
            <a:solidFill>
              <a:srgbClr val="DAD7F0"/>
            </a:solidFill>
            <a:ln>
              <a:noFill/>
            </a:ln>
          </p:spPr>
        </p:sp>
        <p:sp>
          <p:nvSpPr>
            <p:cNvPr id="140" name="Rectangle 140"/>
            <p:cNvSpPr/>
            <p:nvPr/>
          </p:nvSpPr>
          <p:spPr>
            <a:xfrm>
              <a:off x="5083207" y="2908268"/>
              <a:ext cx="92583" cy="92583"/>
            </a:xfrm>
            <a:prstGeom prst="rect">
              <a:avLst/>
            </a:prstGeom>
            <a:solidFill>
              <a:srgbClr val="D9D7EF"/>
            </a:solidFill>
            <a:ln>
              <a:noFill/>
            </a:ln>
          </p:spPr>
        </p:sp>
        <p:sp>
          <p:nvSpPr>
            <p:cNvPr id="141" name="Rectangle 141"/>
            <p:cNvSpPr/>
            <p:nvPr/>
          </p:nvSpPr>
          <p:spPr>
            <a:xfrm>
              <a:off x="5175218" y="2908268"/>
              <a:ext cx="92583" cy="92583"/>
            </a:xfrm>
            <a:prstGeom prst="rect">
              <a:avLst/>
            </a:prstGeom>
            <a:solidFill>
              <a:srgbClr val="D8D5EE"/>
            </a:solidFill>
            <a:ln>
              <a:noFill/>
            </a:ln>
          </p:spPr>
        </p:sp>
        <p:sp>
          <p:nvSpPr>
            <p:cNvPr id="142" name="Rectangle 142"/>
            <p:cNvSpPr/>
            <p:nvPr/>
          </p:nvSpPr>
          <p:spPr>
            <a:xfrm>
              <a:off x="5267325" y="2908268"/>
              <a:ext cx="92583" cy="92583"/>
            </a:xfrm>
            <a:prstGeom prst="rect">
              <a:avLst/>
            </a:prstGeom>
            <a:solidFill>
              <a:srgbClr val="D5D1ED"/>
            </a:solidFill>
            <a:ln>
              <a:noFill/>
            </a:ln>
          </p:spPr>
        </p:sp>
        <p:sp>
          <p:nvSpPr>
            <p:cNvPr id="143" name="Rectangle 143"/>
            <p:cNvSpPr/>
            <p:nvPr/>
          </p:nvSpPr>
          <p:spPr>
            <a:xfrm>
              <a:off x="5359432" y="2908268"/>
              <a:ext cx="92583" cy="92583"/>
            </a:xfrm>
            <a:prstGeom prst="rect">
              <a:avLst/>
            </a:prstGeom>
            <a:solidFill>
              <a:srgbClr val="D0CDEB"/>
            </a:solidFill>
            <a:ln>
              <a:noFill/>
            </a:ln>
          </p:spPr>
        </p:sp>
        <p:sp>
          <p:nvSpPr>
            <p:cNvPr id="144" name="Rectangle 144"/>
            <p:cNvSpPr/>
            <p:nvPr/>
          </p:nvSpPr>
          <p:spPr>
            <a:xfrm>
              <a:off x="5451443" y="2908268"/>
              <a:ext cx="92583" cy="92583"/>
            </a:xfrm>
            <a:prstGeom prst="rect">
              <a:avLst/>
            </a:prstGeom>
            <a:solidFill>
              <a:srgbClr val="CCC8E9"/>
            </a:solidFill>
            <a:ln>
              <a:noFill/>
            </a:ln>
          </p:spPr>
        </p:sp>
        <p:sp>
          <p:nvSpPr>
            <p:cNvPr id="145" name="Rectangle 145"/>
            <p:cNvSpPr/>
            <p:nvPr/>
          </p:nvSpPr>
          <p:spPr>
            <a:xfrm>
              <a:off x="5543550" y="2908268"/>
              <a:ext cx="92583" cy="92583"/>
            </a:xfrm>
            <a:prstGeom prst="rect">
              <a:avLst/>
            </a:prstGeom>
            <a:solidFill>
              <a:srgbClr val="C6C2E6"/>
            </a:solidFill>
            <a:ln>
              <a:noFill/>
            </a:ln>
          </p:spPr>
        </p:sp>
        <p:sp>
          <p:nvSpPr>
            <p:cNvPr id="146" name="Rectangle 146"/>
            <p:cNvSpPr/>
            <p:nvPr/>
          </p:nvSpPr>
          <p:spPr>
            <a:xfrm>
              <a:off x="5635657" y="2908268"/>
              <a:ext cx="92583" cy="92583"/>
            </a:xfrm>
            <a:prstGeom prst="rect">
              <a:avLst/>
            </a:prstGeom>
            <a:solidFill>
              <a:srgbClr val="BFBBE3"/>
            </a:solidFill>
            <a:ln>
              <a:noFill/>
            </a:ln>
          </p:spPr>
        </p:sp>
        <p:sp>
          <p:nvSpPr>
            <p:cNvPr id="147" name="Rectangle 147"/>
            <p:cNvSpPr/>
            <p:nvPr/>
          </p:nvSpPr>
          <p:spPr>
            <a:xfrm>
              <a:off x="5727668" y="2908268"/>
              <a:ext cx="92583" cy="92583"/>
            </a:xfrm>
            <a:prstGeom prst="rect">
              <a:avLst/>
            </a:prstGeom>
            <a:solidFill>
              <a:srgbClr val="B9B4E0"/>
            </a:solidFill>
            <a:ln>
              <a:noFill/>
            </a:ln>
          </p:spPr>
        </p:sp>
        <p:sp>
          <p:nvSpPr>
            <p:cNvPr id="148" name="Rectangle 148"/>
            <p:cNvSpPr/>
            <p:nvPr/>
          </p:nvSpPr>
          <p:spPr>
            <a:xfrm>
              <a:off x="5819775" y="2908268"/>
              <a:ext cx="92583" cy="92583"/>
            </a:xfrm>
            <a:prstGeom prst="rect">
              <a:avLst/>
            </a:prstGeom>
            <a:solidFill>
              <a:srgbClr val="B1ADDC"/>
            </a:solidFill>
            <a:ln>
              <a:noFill/>
            </a:ln>
          </p:spPr>
        </p:sp>
        <p:sp>
          <p:nvSpPr>
            <p:cNvPr id="149" name="Rectangle 149"/>
            <p:cNvSpPr/>
            <p:nvPr/>
          </p:nvSpPr>
          <p:spPr>
            <a:xfrm>
              <a:off x="5911882" y="2908268"/>
              <a:ext cx="92583" cy="92583"/>
            </a:xfrm>
            <a:prstGeom prst="rect">
              <a:avLst/>
            </a:prstGeom>
            <a:solidFill>
              <a:srgbClr val="AAA5D9"/>
            </a:solidFill>
            <a:ln>
              <a:noFill/>
            </a:ln>
          </p:spPr>
        </p:sp>
        <p:sp>
          <p:nvSpPr>
            <p:cNvPr id="150" name="Rectangle 150"/>
            <p:cNvSpPr/>
            <p:nvPr/>
          </p:nvSpPr>
          <p:spPr>
            <a:xfrm>
              <a:off x="6003893" y="2908268"/>
              <a:ext cx="92583" cy="92583"/>
            </a:xfrm>
            <a:prstGeom prst="rect">
              <a:avLst/>
            </a:prstGeom>
            <a:solidFill>
              <a:srgbClr val="A29DD5"/>
            </a:solidFill>
            <a:ln>
              <a:noFill/>
            </a:ln>
          </p:spPr>
        </p:sp>
        <p:sp>
          <p:nvSpPr>
            <p:cNvPr id="151" name="Rectangle 151"/>
            <p:cNvSpPr/>
            <p:nvPr/>
          </p:nvSpPr>
          <p:spPr>
            <a:xfrm>
              <a:off x="6096000" y="2908268"/>
              <a:ext cx="92583" cy="92583"/>
            </a:xfrm>
            <a:prstGeom prst="rect">
              <a:avLst/>
            </a:prstGeom>
            <a:solidFill>
              <a:srgbClr val="9A94D1"/>
            </a:solidFill>
            <a:ln>
              <a:noFill/>
            </a:ln>
          </p:spPr>
        </p:sp>
        <p:sp>
          <p:nvSpPr>
            <p:cNvPr id="152" name="Rectangle 152"/>
            <p:cNvSpPr/>
            <p:nvPr/>
          </p:nvSpPr>
          <p:spPr>
            <a:xfrm>
              <a:off x="6188107" y="2908268"/>
              <a:ext cx="92583" cy="92583"/>
            </a:xfrm>
            <a:prstGeom prst="rect">
              <a:avLst/>
            </a:prstGeom>
            <a:solidFill>
              <a:srgbClr val="928CCD"/>
            </a:solidFill>
            <a:ln>
              <a:noFill/>
            </a:ln>
          </p:spPr>
        </p:sp>
        <p:sp>
          <p:nvSpPr>
            <p:cNvPr id="153" name="Rectangle 153"/>
            <p:cNvSpPr/>
            <p:nvPr/>
          </p:nvSpPr>
          <p:spPr>
            <a:xfrm>
              <a:off x="6280118" y="2908268"/>
              <a:ext cx="92583" cy="92583"/>
            </a:xfrm>
            <a:prstGeom prst="rect">
              <a:avLst/>
            </a:prstGeom>
            <a:solidFill>
              <a:srgbClr val="8B84CA"/>
            </a:solidFill>
            <a:ln>
              <a:noFill/>
            </a:ln>
          </p:spPr>
        </p:sp>
        <p:sp>
          <p:nvSpPr>
            <p:cNvPr id="154" name="Rectangle 154"/>
            <p:cNvSpPr/>
            <p:nvPr/>
          </p:nvSpPr>
          <p:spPr>
            <a:xfrm>
              <a:off x="6372225" y="2908268"/>
              <a:ext cx="92583" cy="92583"/>
            </a:xfrm>
            <a:prstGeom prst="rect">
              <a:avLst/>
            </a:prstGeom>
            <a:solidFill>
              <a:srgbClr val="837DC6"/>
            </a:solidFill>
            <a:ln>
              <a:noFill/>
            </a:ln>
          </p:spPr>
        </p:sp>
        <p:sp>
          <p:nvSpPr>
            <p:cNvPr id="155" name="Rectangle 155"/>
            <p:cNvSpPr/>
            <p:nvPr/>
          </p:nvSpPr>
          <p:spPr>
            <a:xfrm>
              <a:off x="6464332" y="2908268"/>
              <a:ext cx="92583" cy="92583"/>
            </a:xfrm>
            <a:prstGeom prst="rect">
              <a:avLst/>
            </a:prstGeom>
            <a:solidFill>
              <a:srgbClr val="7D76C3"/>
            </a:solidFill>
            <a:ln>
              <a:noFill/>
            </a:ln>
          </p:spPr>
        </p:sp>
        <p:sp>
          <p:nvSpPr>
            <p:cNvPr id="156" name="Rectangle 156"/>
            <p:cNvSpPr/>
            <p:nvPr/>
          </p:nvSpPr>
          <p:spPr>
            <a:xfrm>
              <a:off x="6556343" y="2908268"/>
              <a:ext cx="92583" cy="92583"/>
            </a:xfrm>
            <a:prstGeom prst="rect">
              <a:avLst/>
            </a:prstGeom>
            <a:solidFill>
              <a:srgbClr val="766FC0"/>
            </a:solidFill>
            <a:ln>
              <a:noFill/>
            </a:ln>
          </p:spPr>
        </p:sp>
        <p:sp>
          <p:nvSpPr>
            <p:cNvPr id="157" name="Rectangle 157"/>
            <p:cNvSpPr/>
            <p:nvPr/>
          </p:nvSpPr>
          <p:spPr>
            <a:xfrm>
              <a:off x="6648450" y="2908268"/>
              <a:ext cx="92583" cy="92583"/>
            </a:xfrm>
            <a:prstGeom prst="rect">
              <a:avLst/>
            </a:prstGeom>
            <a:solidFill>
              <a:srgbClr val="7069BD"/>
            </a:solidFill>
            <a:ln>
              <a:noFill/>
            </a:ln>
          </p:spPr>
        </p:sp>
        <p:sp>
          <p:nvSpPr>
            <p:cNvPr id="158" name="Rectangle 158"/>
            <p:cNvSpPr/>
            <p:nvPr/>
          </p:nvSpPr>
          <p:spPr>
            <a:xfrm>
              <a:off x="6740557" y="2908268"/>
              <a:ext cx="92583" cy="92583"/>
            </a:xfrm>
            <a:prstGeom prst="rect">
              <a:avLst/>
            </a:prstGeom>
            <a:solidFill>
              <a:srgbClr val="6C64BB"/>
            </a:solidFill>
            <a:ln>
              <a:noFill/>
            </a:ln>
          </p:spPr>
        </p:sp>
        <p:sp>
          <p:nvSpPr>
            <p:cNvPr id="159" name="Rectangle 159"/>
            <p:cNvSpPr/>
            <p:nvPr/>
          </p:nvSpPr>
          <p:spPr>
            <a:xfrm>
              <a:off x="6832568" y="2908268"/>
              <a:ext cx="92583" cy="92583"/>
            </a:xfrm>
            <a:prstGeom prst="rect">
              <a:avLst/>
            </a:prstGeom>
            <a:solidFill>
              <a:srgbClr val="6760B9"/>
            </a:solidFill>
            <a:ln>
              <a:noFill/>
            </a:ln>
          </p:spPr>
        </p:sp>
        <p:sp>
          <p:nvSpPr>
            <p:cNvPr id="160" name="Rectangle 160"/>
            <p:cNvSpPr/>
            <p:nvPr/>
          </p:nvSpPr>
          <p:spPr>
            <a:xfrm>
              <a:off x="6924675" y="2908268"/>
              <a:ext cx="92583" cy="92583"/>
            </a:xfrm>
            <a:prstGeom prst="rect">
              <a:avLst/>
            </a:prstGeom>
            <a:solidFill>
              <a:srgbClr val="645CB8"/>
            </a:solidFill>
            <a:ln>
              <a:noFill/>
            </a:ln>
          </p:spPr>
        </p:sp>
        <p:sp>
          <p:nvSpPr>
            <p:cNvPr id="161" name="Rectangle 161"/>
            <p:cNvSpPr/>
            <p:nvPr/>
          </p:nvSpPr>
          <p:spPr>
            <a:xfrm>
              <a:off x="7016782" y="2908268"/>
              <a:ext cx="92583" cy="92583"/>
            </a:xfrm>
            <a:prstGeom prst="rect">
              <a:avLst/>
            </a:prstGeom>
            <a:solidFill>
              <a:srgbClr val="635AB7"/>
            </a:solidFill>
            <a:ln>
              <a:noFill/>
            </a:ln>
          </p:spPr>
        </p:sp>
        <p:sp>
          <p:nvSpPr>
            <p:cNvPr id="162" name="Rectangle 162"/>
            <p:cNvSpPr/>
            <p:nvPr/>
          </p:nvSpPr>
          <p:spPr>
            <a:xfrm>
              <a:off x="7108793" y="2908268"/>
              <a:ext cx="92583" cy="92583"/>
            </a:xfrm>
            <a:prstGeom prst="rect">
              <a:avLst/>
            </a:prstGeom>
            <a:solidFill>
              <a:srgbClr val="625AB6"/>
            </a:solidFill>
            <a:ln>
              <a:noFill/>
            </a:ln>
          </p:spPr>
        </p:sp>
        <p:sp>
          <p:nvSpPr>
            <p:cNvPr id="163" name="Rectangle 163"/>
            <p:cNvSpPr/>
            <p:nvPr/>
          </p:nvSpPr>
          <p:spPr>
            <a:xfrm>
              <a:off x="4991100" y="3000375"/>
              <a:ext cx="92583" cy="92583"/>
            </a:xfrm>
            <a:prstGeom prst="rect">
              <a:avLst/>
            </a:prstGeom>
            <a:solidFill>
              <a:srgbClr val="D9D6EF"/>
            </a:solidFill>
            <a:ln>
              <a:noFill/>
            </a:ln>
          </p:spPr>
        </p:sp>
        <p:sp>
          <p:nvSpPr>
            <p:cNvPr id="164" name="Rectangle 164"/>
            <p:cNvSpPr/>
            <p:nvPr/>
          </p:nvSpPr>
          <p:spPr>
            <a:xfrm>
              <a:off x="5083207" y="3000375"/>
              <a:ext cx="92583" cy="92583"/>
            </a:xfrm>
            <a:prstGeom prst="rect">
              <a:avLst/>
            </a:prstGeom>
            <a:solidFill>
              <a:srgbClr val="D8D5EF"/>
            </a:solidFill>
            <a:ln>
              <a:noFill/>
            </a:ln>
          </p:spPr>
        </p:sp>
        <p:sp>
          <p:nvSpPr>
            <p:cNvPr id="165" name="Rectangle 165"/>
            <p:cNvSpPr/>
            <p:nvPr/>
          </p:nvSpPr>
          <p:spPr>
            <a:xfrm>
              <a:off x="5175218" y="3000375"/>
              <a:ext cx="92583" cy="92583"/>
            </a:xfrm>
            <a:prstGeom prst="rect">
              <a:avLst/>
            </a:prstGeom>
            <a:solidFill>
              <a:srgbClr val="D6D3EE"/>
            </a:solidFill>
            <a:ln>
              <a:noFill/>
            </a:ln>
          </p:spPr>
        </p:sp>
        <p:sp>
          <p:nvSpPr>
            <p:cNvPr id="166" name="Rectangle 166"/>
            <p:cNvSpPr/>
            <p:nvPr/>
          </p:nvSpPr>
          <p:spPr>
            <a:xfrm>
              <a:off x="5267325" y="3000375"/>
              <a:ext cx="92583" cy="92583"/>
            </a:xfrm>
            <a:prstGeom prst="rect">
              <a:avLst/>
            </a:prstGeom>
            <a:solidFill>
              <a:srgbClr val="D3D0EC"/>
            </a:solidFill>
            <a:ln>
              <a:noFill/>
            </a:ln>
          </p:spPr>
        </p:sp>
        <p:sp>
          <p:nvSpPr>
            <p:cNvPr id="167" name="Rectangle 167"/>
            <p:cNvSpPr/>
            <p:nvPr/>
          </p:nvSpPr>
          <p:spPr>
            <a:xfrm>
              <a:off x="5359432" y="3000375"/>
              <a:ext cx="92583" cy="92583"/>
            </a:xfrm>
            <a:prstGeom prst="rect">
              <a:avLst/>
            </a:prstGeom>
            <a:solidFill>
              <a:srgbClr val="CFCCEA"/>
            </a:solidFill>
            <a:ln>
              <a:noFill/>
            </a:ln>
          </p:spPr>
        </p:sp>
        <p:sp>
          <p:nvSpPr>
            <p:cNvPr id="168" name="Rectangle 168"/>
            <p:cNvSpPr/>
            <p:nvPr/>
          </p:nvSpPr>
          <p:spPr>
            <a:xfrm>
              <a:off x="5451443" y="3000375"/>
              <a:ext cx="92583" cy="92583"/>
            </a:xfrm>
            <a:prstGeom prst="rect">
              <a:avLst/>
            </a:prstGeom>
            <a:solidFill>
              <a:srgbClr val="CAC7E8"/>
            </a:solidFill>
            <a:ln>
              <a:noFill/>
            </a:ln>
          </p:spPr>
        </p:sp>
        <p:sp>
          <p:nvSpPr>
            <p:cNvPr id="169" name="Rectangle 169"/>
            <p:cNvSpPr/>
            <p:nvPr/>
          </p:nvSpPr>
          <p:spPr>
            <a:xfrm>
              <a:off x="5543550" y="3000375"/>
              <a:ext cx="92583" cy="92583"/>
            </a:xfrm>
            <a:prstGeom prst="rect">
              <a:avLst/>
            </a:prstGeom>
            <a:solidFill>
              <a:srgbClr val="C5C1E5"/>
            </a:solidFill>
            <a:ln>
              <a:noFill/>
            </a:ln>
          </p:spPr>
        </p:sp>
        <p:sp>
          <p:nvSpPr>
            <p:cNvPr id="170" name="Rectangle 170"/>
            <p:cNvSpPr/>
            <p:nvPr/>
          </p:nvSpPr>
          <p:spPr>
            <a:xfrm>
              <a:off x="5635657" y="3000375"/>
              <a:ext cx="92583" cy="92583"/>
            </a:xfrm>
            <a:prstGeom prst="rect">
              <a:avLst/>
            </a:prstGeom>
            <a:solidFill>
              <a:srgbClr val="BFBBE3"/>
            </a:solidFill>
            <a:ln>
              <a:noFill/>
            </a:ln>
          </p:spPr>
        </p:sp>
        <p:sp>
          <p:nvSpPr>
            <p:cNvPr id="171" name="Rectangle 171"/>
            <p:cNvSpPr/>
            <p:nvPr/>
          </p:nvSpPr>
          <p:spPr>
            <a:xfrm>
              <a:off x="5727668" y="3000375"/>
              <a:ext cx="92583" cy="92583"/>
            </a:xfrm>
            <a:prstGeom prst="rect">
              <a:avLst/>
            </a:prstGeom>
            <a:solidFill>
              <a:srgbClr val="B8B4DF"/>
            </a:solidFill>
            <a:ln>
              <a:noFill/>
            </a:ln>
          </p:spPr>
        </p:sp>
        <p:sp>
          <p:nvSpPr>
            <p:cNvPr id="172" name="Rectangle 172"/>
            <p:cNvSpPr/>
            <p:nvPr/>
          </p:nvSpPr>
          <p:spPr>
            <a:xfrm>
              <a:off x="5819775" y="3000375"/>
              <a:ext cx="92583" cy="92583"/>
            </a:xfrm>
            <a:prstGeom prst="rect">
              <a:avLst/>
            </a:prstGeom>
            <a:solidFill>
              <a:srgbClr val="B1ACDC"/>
            </a:solidFill>
            <a:ln>
              <a:noFill/>
            </a:ln>
          </p:spPr>
        </p:sp>
        <p:sp>
          <p:nvSpPr>
            <p:cNvPr id="173" name="Rectangle 173"/>
            <p:cNvSpPr/>
            <p:nvPr/>
          </p:nvSpPr>
          <p:spPr>
            <a:xfrm>
              <a:off x="5911882" y="3000375"/>
              <a:ext cx="92583" cy="92583"/>
            </a:xfrm>
            <a:prstGeom prst="rect">
              <a:avLst/>
            </a:prstGeom>
            <a:solidFill>
              <a:srgbClr val="A9A4D8"/>
            </a:solidFill>
            <a:ln>
              <a:noFill/>
            </a:ln>
          </p:spPr>
        </p:sp>
        <p:sp>
          <p:nvSpPr>
            <p:cNvPr id="174" name="Rectangle 174"/>
            <p:cNvSpPr/>
            <p:nvPr/>
          </p:nvSpPr>
          <p:spPr>
            <a:xfrm>
              <a:off x="6003893" y="3000375"/>
              <a:ext cx="92583" cy="92583"/>
            </a:xfrm>
            <a:prstGeom prst="rect">
              <a:avLst/>
            </a:prstGeom>
            <a:solidFill>
              <a:srgbClr val="A29CD5"/>
            </a:solidFill>
            <a:ln>
              <a:noFill/>
            </a:ln>
          </p:spPr>
        </p:sp>
        <p:sp>
          <p:nvSpPr>
            <p:cNvPr id="175" name="Rectangle 175"/>
            <p:cNvSpPr/>
            <p:nvPr/>
          </p:nvSpPr>
          <p:spPr>
            <a:xfrm>
              <a:off x="6096000" y="3000375"/>
              <a:ext cx="92583" cy="92583"/>
            </a:xfrm>
            <a:prstGeom prst="rect">
              <a:avLst/>
            </a:prstGeom>
            <a:solidFill>
              <a:srgbClr val="9A95D1"/>
            </a:solidFill>
            <a:ln>
              <a:noFill/>
            </a:ln>
          </p:spPr>
        </p:sp>
        <p:sp>
          <p:nvSpPr>
            <p:cNvPr id="176" name="Rectangle 176"/>
            <p:cNvSpPr/>
            <p:nvPr/>
          </p:nvSpPr>
          <p:spPr>
            <a:xfrm>
              <a:off x="6188107" y="3000375"/>
              <a:ext cx="92583" cy="92583"/>
            </a:xfrm>
            <a:prstGeom prst="rect">
              <a:avLst/>
            </a:prstGeom>
            <a:solidFill>
              <a:srgbClr val="938DCE"/>
            </a:solidFill>
            <a:ln>
              <a:noFill/>
            </a:ln>
          </p:spPr>
        </p:sp>
        <p:sp>
          <p:nvSpPr>
            <p:cNvPr id="177" name="Rectangle 177"/>
            <p:cNvSpPr/>
            <p:nvPr/>
          </p:nvSpPr>
          <p:spPr>
            <a:xfrm>
              <a:off x="6280118" y="3000375"/>
              <a:ext cx="92583" cy="92583"/>
            </a:xfrm>
            <a:prstGeom prst="rect">
              <a:avLst/>
            </a:prstGeom>
            <a:solidFill>
              <a:srgbClr val="8B85CA"/>
            </a:solidFill>
            <a:ln>
              <a:noFill/>
            </a:ln>
          </p:spPr>
        </p:sp>
        <p:sp>
          <p:nvSpPr>
            <p:cNvPr id="178" name="Rectangle 178"/>
            <p:cNvSpPr/>
            <p:nvPr/>
          </p:nvSpPr>
          <p:spPr>
            <a:xfrm>
              <a:off x="6372225" y="3000375"/>
              <a:ext cx="92583" cy="92583"/>
            </a:xfrm>
            <a:prstGeom prst="rect">
              <a:avLst/>
            </a:prstGeom>
            <a:solidFill>
              <a:srgbClr val="847DC7"/>
            </a:solidFill>
            <a:ln>
              <a:noFill/>
            </a:ln>
          </p:spPr>
        </p:sp>
        <p:sp>
          <p:nvSpPr>
            <p:cNvPr id="179" name="Rectangle 179"/>
            <p:cNvSpPr/>
            <p:nvPr/>
          </p:nvSpPr>
          <p:spPr>
            <a:xfrm>
              <a:off x="6464332" y="3000375"/>
              <a:ext cx="92583" cy="92583"/>
            </a:xfrm>
            <a:prstGeom prst="rect">
              <a:avLst/>
            </a:prstGeom>
            <a:solidFill>
              <a:srgbClr val="7D76C3"/>
            </a:solidFill>
            <a:ln>
              <a:noFill/>
            </a:ln>
          </p:spPr>
        </p:sp>
        <p:sp>
          <p:nvSpPr>
            <p:cNvPr id="180" name="Rectangle 180"/>
            <p:cNvSpPr/>
            <p:nvPr/>
          </p:nvSpPr>
          <p:spPr>
            <a:xfrm>
              <a:off x="6556343" y="3000375"/>
              <a:ext cx="92583" cy="92583"/>
            </a:xfrm>
            <a:prstGeom prst="rect">
              <a:avLst/>
            </a:prstGeom>
            <a:solidFill>
              <a:srgbClr val="7770C1"/>
            </a:solidFill>
            <a:ln>
              <a:noFill/>
            </a:ln>
          </p:spPr>
        </p:sp>
        <p:sp>
          <p:nvSpPr>
            <p:cNvPr id="181" name="Rectangle 181"/>
            <p:cNvSpPr/>
            <p:nvPr/>
          </p:nvSpPr>
          <p:spPr>
            <a:xfrm>
              <a:off x="6648450" y="3000375"/>
              <a:ext cx="92583" cy="92583"/>
            </a:xfrm>
            <a:prstGeom prst="rect">
              <a:avLst/>
            </a:prstGeom>
            <a:solidFill>
              <a:srgbClr val="726ABE"/>
            </a:solidFill>
            <a:ln>
              <a:noFill/>
            </a:ln>
          </p:spPr>
        </p:sp>
        <p:sp>
          <p:nvSpPr>
            <p:cNvPr id="182" name="Rectangle 182"/>
            <p:cNvSpPr/>
            <p:nvPr/>
          </p:nvSpPr>
          <p:spPr>
            <a:xfrm>
              <a:off x="6740557" y="3000375"/>
              <a:ext cx="92583" cy="92583"/>
            </a:xfrm>
            <a:prstGeom prst="rect">
              <a:avLst/>
            </a:prstGeom>
            <a:solidFill>
              <a:srgbClr val="6D65BC"/>
            </a:solidFill>
            <a:ln>
              <a:noFill/>
            </a:ln>
          </p:spPr>
        </p:sp>
        <p:sp>
          <p:nvSpPr>
            <p:cNvPr id="183" name="Rectangle 183"/>
            <p:cNvSpPr/>
            <p:nvPr/>
          </p:nvSpPr>
          <p:spPr>
            <a:xfrm>
              <a:off x="6832568" y="3000375"/>
              <a:ext cx="92583" cy="92583"/>
            </a:xfrm>
            <a:prstGeom prst="rect">
              <a:avLst/>
            </a:prstGeom>
            <a:solidFill>
              <a:srgbClr val="6961BA"/>
            </a:solidFill>
            <a:ln>
              <a:noFill/>
            </a:ln>
          </p:spPr>
        </p:sp>
        <p:sp>
          <p:nvSpPr>
            <p:cNvPr id="184" name="Rectangle 184"/>
            <p:cNvSpPr/>
            <p:nvPr/>
          </p:nvSpPr>
          <p:spPr>
            <a:xfrm>
              <a:off x="6924675" y="3000375"/>
              <a:ext cx="92583" cy="92583"/>
            </a:xfrm>
            <a:prstGeom prst="rect">
              <a:avLst/>
            </a:prstGeom>
            <a:solidFill>
              <a:srgbClr val="665EB8"/>
            </a:solidFill>
            <a:ln>
              <a:noFill/>
            </a:ln>
          </p:spPr>
        </p:sp>
        <p:sp>
          <p:nvSpPr>
            <p:cNvPr id="185" name="Rectangle 185"/>
            <p:cNvSpPr/>
            <p:nvPr/>
          </p:nvSpPr>
          <p:spPr>
            <a:xfrm>
              <a:off x="7016782" y="3000375"/>
              <a:ext cx="92583" cy="92583"/>
            </a:xfrm>
            <a:prstGeom prst="rect">
              <a:avLst/>
            </a:prstGeom>
            <a:solidFill>
              <a:srgbClr val="645CB7"/>
            </a:solidFill>
            <a:ln>
              <a:noFill/>
            </a:ln>
          </p:spPr>
        </p:sp>
        <p:sp>
          <p:nvSpPr>
            <p:cNvPr id="186" name="Rectangle 186"/>
            <p:cNvSpPr/>
            <p:nvPr/>
          </p:nvSpPr>
          <p:spPr>
            <a:xfrm>
              <a:off x="7108793" y="3000375"/>
              <a:ext cx="92583" cy="92583"/>
            </a:xfrm>
            <a:prstGeom prst="rect">
              <a:avLst/>
            </a:prstGeom>
            <a:solidFill>
              <a:srgbClr val="635BB7"/>
            </a:solidFill>
            <a:ln>
              <a:noFill/>
            </a:ln>
          </p:spPr>
        </p:sp>
        <p:sp>
          <p:nvSpPr>
            <p:cNvPr id="187" name="Rectangle 187"/>
            <p:cNvSpPr/>
            <p:nvPr/>
          </p:nvSpPr>
          <p:spPr>
            <a:xfrm>
              <a:off x="4991100" y="3092482"/>
              <a:ext cx="92583" cy="92583"/>
            </a:xfrm>
            <a:prstGeom prst="rect">
              <a:avLst/>
            </a:prstGeom>
            <a:solidFill>
              <a:srgbClr val="D7D4EE"/>
            </a:solidFill>
            <a:ln>
              <a:noFill/>
            </a:ln>
          </p:spPr>
        </p:sp>
        <p:sp>
          <p:nvSpPr>
            <p:cNvPr id="188" name="Rectangle 188"/>
            <p:cNvSpPr/>
            <p:nvPr/>
          </p:nvSpPr>
          <p:spPr>
            <a:xfrm>
              <a:off x="5083207" y="3092482"/>
              <a:ext cx="92583" cy="92583"/>
            </a:xfrm>
            <a:prstGeom prst="rect">
              <a:avLst/>
            </a:prstGeom>
            <a:solidFill>
              <a:srgbClr val="D6D3EE"/>
            </a:solidFill>
            <a:ln>
              <a:noFill/>
            </a:ln>
          </p:spPr>
        </p:sp>
        <p:sp>
          <p:nvSpPr>
            <p:cNvPr id="189" name="Rectangle 189"/>
            <p:cNvSpPr/>
            <p:nvPr/>
          </p:nvSpPr>
          <p:spPr>
            <a:xfrm>
              <a:off x="5175218" y="3092482"/>
              <a:ext cx="92583" cy="92583"/>
            </a:xfrm>
            <a:prstGeom prst="rect">
              <a:avLst/>
            </a:prstGeom>
            <a:solidFill>
              <a:srgbClr val="D4D1ED"/>
            </a:solidFill>
            <a:ln>
              <a:noFill/>
            </a:ln>
          </p:spPr>
        </p:sp>
        <p:sp>
          <p:nvSpPr>
            <p:cNvPr id="190" name="Rectangle 190"/>
            <p:cNvSpPr/>
            <p:nvPr/>
          </p:nvSpPr>
          <p:spPr>
            <a:xfrm>
              <a:off x="5267325" y="3092482"/>
              <a:ext cx="92583" cy="92583"/>
            </a:xfrm>
            <a:prstGeom prst="rect">
              <a:avLst/>
            </a:prstGeom>
            <a:solidFill>
              <a:srgbClr val="D2CEEC"/>
            </a:solidFill>
            <a:ln>
              <a:noFill/>
            </a:ln>
          </p:spPr>
        </p:sp>
        <p:sp>
          <p:nvSpPr>
            <p:cNvPr id="191" name="Rectangle 191"/>
            <p:cNvSpPr/>
            <p:nvPr/>
          </p:nvSpPr>
          <p:spPr>
            <a:xfrm>
              <a:off x="5359432" y="3092482"/>
              <a:ext cx="92583" cy="92583"/>
            </a:xfrm>
            <a:prstGeom prst="rect">
              <a:avLst/>
            </a:prstGeom>
            <a:solidFill>
              <a:srgbClr val="CECAEA"/>
            </a:solidFill>
            <a:ln>
              <a:noFill/>
            </a:ln>
          </p:spPr>
        </p:sp>
        <p:sp>
          <p:nvSpPr>
            <p:cNvPr id="192" name="Rectangle 192"/>
            <p:cNvSpPr/>
            <p:nvPr/>
          </p:nvSpPr>
          <p:spPr>
            <a:xfrm>
              <a:off x="5451443" y="3092482"/>
              <a:ext cx="92583" cy="92583"/>
            </a:xfrm>
            <a:prstGeom prst="rect">
              <a:avLst/>
            </a:prstGeom>
            <a:solidFill>
              <a:srgbClr val="C9C5E7"/>
            </a:solidFill>
            <a:ln>
              <a:noFill/>
            </a:ln>
          </p:spPr>
        </p:sp>
        <p:sp>
          <p:nvSpPr>
            <p:cNvPr id="193" name="Rectangle 193"/>
            <p:cNvSpPr/>
            <p:nvPr/>
          </p:nvSpPr>
          <p:spPr>
            <a:xfrm>
              <a:off x="5543550" y="3092482"/>
              <a:ext cx="92583" cy="92583"/>
            </a:xfrm>
            <a:prstGeom prst="rect">
              <a:avLst/>
            </a:prstGeom>
            <a:solidFill>
              <a:srgbClr val="C4C0E5"/>
            </a:solidFill>
            <a:ln>
              <a:noFill/>
            </a:ln>
          </p:spPr>
        </p:sp>
        <p:sp>
          <p:nvSpPr>
            <p:cNvPr id="194" name="Rectangle 194"/>
            <p:cNvSpPr/>
            <p:nvPr/>
          </p:nvSpPr>
          <p:spPr>
            <a:xfrm>
              <a:off x="5635657" y="3092482"/>
              <a:ext cx="92583" cy="92583"/>
            </a:xfrm>
            <a:prstGeom prst="rect">
              <a:avLst/>
            </a:prstGeom>
            <a:solidFill>
              <a:srgbClr val="BEBAE2"/>
            </a:solidFill>
            <a:ln>
              <a:noFill/>
            </a:ln>
          </p:spPr>
        </p:sp>
        <p:sp>
          <p:nvSpPr>
            <p:cNvPr id="195" name="Rectangle 195"/>
            <p:cNvSpPr/>
            <p:nvPr/>
          </p:nvSpPr>
          <p:spPr>
            <a:xfrm>
              <a:off x="5727668" y="3092482"/>
              <a:ext cx="92583" cy="92583"/>
            </a:xfrm>
            <a:prstGeom prst="rect">
              <a:avLst/>
            </a:prstGeom>
            <a:solidFill>
              <a:srgbClr val="B7B3DF"/>
            </a:solidFill>
            <a:ln>
              <a:noFill/>
            </a:ln>
          </p:spPr>
        </p:sp>
        <p:sp>
          <p:nvSpPr>
            <p:cNvPr id="196" name="Rectangle 196"/>
            <p:cNvSpPr/>
            <p:nvPr/>
          </p:nvSpPr>
          <p:spPr>
            <a:xfrm>
              <a:off x="5819775" y="3092482"/>
              <a:ext cx="92583" cy="92583"/>
            </a:xfrm>
            <a:prstGeom prst="rect">
              <a:avLst/>
            </a:prstGeom>
            <a:solidFill>
              <a:srgbClr val="B0ACDC"/>
            </a:solidFill>
            <a:ln>
              <a:noFill/>
            </a:ln>
          </p:spPr>
        </p:sp>
        <p:sp>
          <p:nvSpPr>
            <p:cNvPr id="197" name="Rectangle 197"/>
            <p:cNvSpPr/>
            <p:nvPr/>
          </p:nvSpPr>
          <p:spPr>
            <a:xfrm>
              <a:off x="5911882" y="3092482"/>
              <a:ext cx="92583" cy="92583"/>
            </a:xfrm>
            <a:prstGeom prst="rect">
              <a:avLst/>
            </a:prstGeom>
            <a:solidFill>
              <a:srgbClr val="A9A4D8"/>
            </a:solidFill>
            <a:ln>
              <a:noFill/>
            </a:ln>
          </p:spPr>
        </p:sp>
        <p:sp>
          <p:nvSpPr>
            <p:cNvPr id="198" name="Rectangle 198"/>
            <p:cNvSpPr/>
            <p:nvPr/>
          </p:nvSpPr>
          <p:spPr>
            <a:xfrm>
              <a:off x="6003893" y="3092482"/>
              <a:ext cx="92583" cy="92583"/>
            </a:xfrm>
            <a:prstGeom prst="rect">
              <a:avLst/>
            </a:prstGeom>
            <a:solidFill>
              <a:srgbClr val="A29CD5"/>
            </a:solidFill>
            <a:ln>
              <a:noFill/>
            </a:ln>
          </p:spPr>
        </p:sp>
        <p:sp>
          <p:nvSpPr>
            <p:cNvPr id="199" name="Rectangle 199"/>
            <p:cNvSpPr/>
            <p:nvPr/>
          </p:nvSpPr>
          <p:spPr>
            <a:xfrm>
              <a:off x="6096000" y="3092482"/>
              <a:ext cx="92583" cy="92583"/>
            </a:xfrm>
            <a:prstGeom prst="rect">
              <a:avLst/>
            </a:prstGeom>
            <a:solidFill>
              <a:srgbClr val="9A95D1"/>
            </a:solidFill>
            <a:ln>
              <a:noFill/>
            </a:ln>
          </p:spPr>
        </p:sp>
        <p:sp>
          <p:nvSpPr>
            <p:cNvPr id="200" name="Rectangle 200"/>
            <p:cNvSpPr/>
            <p:nvPr/>
          </p:nvSpPr>
          <p:spPr>
            <a:xfrm>
              <a:off x="6188107" y="3092482"/>
              <a:ext cx="92583" cy="92583"/>
            </a:xfrm>
            <a:prstGeom prst="rect">
              <a:avLst/>
            </a:prstGeom>
            <a:solidFill>
              <a:srgbClr val="938DCE"/>
            </a:solidFill>
            <a:ln>
              <a:noFill/>
            </a:ln>
          </p:spPr>
        </p:sp>
        <p:sp>
          <p:nvSpPr>
            <p:cNvPr id="201" name="Rectangle 201"/>
            <p:cNvSpPr/>
            <p:nvPr/>
          </p:nvSpPr>
          <p:spPr>
            <a:xfrm>
              <a:off x="6280118" y="3092482"/>
              <a:ext cx="92583" cy="92583"/>
            </a:xfrm>
            <a:prstGeom prst="rect">
              <a:avLst/>
            </a:prstGeom>
            <a:solidFill>
              <a:srgbClr val="8C85CA"/>
            </a:solidFill>
            <a:ln>
              <a:noFill/>
            </a:ln>
          </p:spPr>
        </p:sp>
        <p:sp>
          <p:nvSpPr>
            <p:cNvPr id="202" name="Rectangle 202"/>
            <p:cNvSpPr/>
            <p:nvPr/>
          </p:nvSpPr>
          <p:spPr>
            <a:xfrm>
              <a:off x="6372225" y="3092482"/>
              <a:ext cx="92583" cy="92583"/>
            </a:xfrm>
            <a:prstGeom prst="rect">
              <a:avLst/>
            </a:prstGeom>
            <a:solidFill>
              <a:srgbClr val="857EC7"/>
            </a:solidFill>
            <a:ln>
              <a:noFill/>
            </a:ln>
          </p:spPr>
        </p:sp>
        <p:sp>
          <p:nvSpPr>
            <p:cNvPr id="203" name="Rectangle 203"/>
            <p:cNvSpPr/>
            <p:nvPr/>
          </p:nvSpPr>
          <p:spPr>
            <a:xfrm>
              <a:off x="6464332" y="3092482"/>
              <a:ext cx="92583" cy="92583"/>
            </a:xfrm>
            <a:prstGeom prst="rect">
              <a:avLst/>
            </a:prstGeom>
            <a:solidFill>
              <a:srgbClr val="7E77C4"/>
            </a:solidFill>
            <a:ln>
              <a:noFill/>
            </a:ln>
          </p:spPr>
        </p:sp>
        <p:sp>
          <p:nvSpPr>
            <p:cNvPr id="204" name="Rectangle 204"/>
            <p:cNvSpPr/>
            <p:nvPr/>
          </p:nvSpPr>
          <p:spPr>
            <a:xfrm>
              <a:off x="6556343" y="3092482"/>
              <a:ext cx="92583" cy="92583"/>
            </a:xfrm>
            <a:prstGeom prst="rect">
              <a:avLst/>
            </a:prstGeom>
            <a:solidFill>
              <a:srgbClr val="7871C1"/>
            </a:solidFill>
            <a:ln>
              <a:noFill/>
            </a:ln>
          </p:spPr>
        </p:sp>
        <p:sp>
          <p:nvSpPr>
            <p:cNvPr id="205" name="Rectangle 205"/>
            <p:cNvSpPr/>
            <p:nvPr/>
          </p:nvSpPr>
          <p:spPr>
            <a:xfrm>
              <a:off x="6648450" y="3092482"/>
              <a:ext cx="92583" cy="92583"/>
            </a:xfrm>
            <a:prstGeom prst="rect">
              <a:avLst/>
            </a:prstGeom>
            <a:solidFill>
              <a:srgbClr val="736CBF"/>
            </a:solidFill>
            <a:ln>
              <a:noFill/>
            </a:ln>
          </p:spPr>
        </p:sp>
        <p:sp>
          <p:nvSpPr>
            <p:cNvPr id="206" name="Rectangle 206"/>
            <p:cNvSpPr/>
            <p:nvPr/>
          </p:nvSpPr>
          <p:spPr>
            <a:xfrm>
              <a:off x="6740557" y="3092482"/>
              <a:ext cx="92583" cy="92583"/>
            </a:xfrm>
            <a:prstGeom prst="rect">
              <a:avLst/>
            </a:prstGeom>
            <a:solidFill>
              <a:srgbClr val="6E67BC"/>
            </a:solidFill>
            <a:ln>
              <a:noFill/>
            </a:ln>
          </p:spPr>
        </p:sp>
        <p:sp>
          <p:nvSpPr>
            <p:cNvPr id="207" name="Rectangle 207"/>
            <p:cNvSpPr/>
            <p:nvPr/>
          </p:nvSpPr>
          <p:spPr>
            <a:xfrm>
              <a:off x="6832568" y="3092482"/>
              <a:ext cx="92583" cy="92583"/>
            </a:xfrm>
            <a:prstGeom prst="rect">
              <a:avLst/>
            </a:prstGeom>
            <a:solidFill>
              <a:srgbClr val="6A63BA"/>
            </a:solidFill>
            <a:ln>
              <a:noFill/>
            </a:ln>
          </p:spPr>
        </p:sp>
        <p:sp>
          <p:nvSpPr>
            <p:cNvPr id="208" name="Rectangle 208"/>
            <p:cNvSpPr/>
            <p:nvPr/>
          </p:nvSpPr>
          <p:spPr>
            <a:xfrm>
              <a:off x="6924675" y="3092482"/>
              <a:ext cx="92583" cy="92583"/>
            </a:xfrm>
            <a:prstGeom prst="rect">
              <a:avLst/>
            </a:prstGeom>
            <a:solidFill>
              <a:srgbClr val="6860B9"/>
            </a:solidFill>
            <a:ln>
              <a:noFill/>
            </a:ln>
          </p:spPr>
        </p:sp>
        <p:sp>
          <p:nvSpPr>
            <p:cNvPr id="209" name="Rectangle 209"/>
            <p:cNvSpPr/>
            <p:nvPr/>
          </p:nvSpPr>
          <p:spPr>
            <a:xfrm>
              <a:off x="7016782" y="3092482"/>
              <a:ext cx="92583" cy="92583"/>
            </a:xfrm>
            <a:prstGeom prst="rect">
              <a:avLst/>
            </a:prstGeom>
            <a:solidFill>
              <a:srgbClr val="665EB8"/>
            </a:solidFill>
            <a:ln>
              <a:noFill/>
            </a:ln>
          </p:spPr>
        </p:sp>
        <p:sp>
          <p:nvSpPr>
            <p:cNvPr id="210" name="Rectangle 210"/>
            <p:cNvSpPr/>
            <p:nvPr/>
          </p:nvSpPr>
          <p:spPr>
            <a:xfrm>
              <a:off x="7108793" y="3092482"/>
              <a:ext cx="92583" cy="92583"/>
            </a:xfrm>
            <a:prstGeom prst="rect">
              <a:avLst/>
            </a:prstGeom>
            <a:solidFill>
              <a:srgbClr val="655DB8"/>
            </a:solidFill>
            <a:ln>
              <a:noFill/>
            </a:ln>
          </p:spPr>
        </p:sp>
        <p:sp>
          <p:nvSpPr>
            <p:cNvPr id="211" name="Rectangle 211"/>
            <p:cNvSpPr/>
            <p:nvPr/>
          </p:nvSpPr>
          <p:spPr>
            <a:xfrm>
              <a:off x="4991100" y="3184493"/>
              <a:ext cx="92583" cy="92583"/>
            </a:xfrm>
            <a:prstGeom prst="rect">
              <a:avLst/>
            </a:prstGeom>
            <a:solidFill>
              <a:srgbClr val="D5D2ED"/>
            </a:solidFill>
            <a:ln>
              <a:noFill/>
            </a:ln>
          </p:spPr>
        </p:sp>
        <p:sp>
          <p:nvSpPr>
            <p:cNvPr id="212" name="Rectangle 212"/>
            <p:cNvSpPr/>
            <p:nvPr/>
          </p:nvSpPr>
          <p:spPr>
            <a:xfrm>
              <a:off x="5083207" y="3184493"/>
              <a:ext cx="92583" cy="92583"/>
            </a:xfrm>
            <a:prstGeom prst="rect">
              <a:avLst/>
            </a:prstGeom>
            <a:solidFill>
              <a:srgbClr val="D4D1ED"/>
            </a:solidFill>
            <a:ln>
              <a:noFill/>
            </a:ln>
          </p:spPr>
        </p:sp>
        <p:sp>
          <p:nvSpPr>
            <p:cNvPr id="213" name="Rectangle 213"/>
            <p:cNvSpPr/>
            <p:nvPr/>
          </p:nvSpPr>
          <p:spPr>
            <a:xfrm>
              <a:off x="5175218" y="3184493"/>
              <a:ext cx="92583" cy="92583"/>
            </a:xfrm>
            <a:prstGeom prst="rect">
              <a:avLst/>
            </a:prstGeom>
            <a:solidFill>
              <a:srgbClr val="D3D0EC"/>
            </a:solidFill>
            <a:ln>
              <a:noFill/>
            </a:ln>
          </p:spPr>
        </p:sp>
        <p:sp>
          <p:nvSpPr>
            <p:cNvPr id="214" name="Rectangle 214"/>
            <p:cNvSpPr/>
            <p:nvPr/>
          </p:nvSpPr>
          <p:spPr>
            <a:xfrm>
              <a:off x="5267325" y="3184493"/>
              <a:ext cx="92583" cy="92583"/>
            </a:xfrm>
            <a:prstGeom prst="rect">
              <a:avLst/>
            </a:prstGeom>
            <a:solidFill>
              <a:srgbClr val="D0CDEB"/>
            </a:solidFill>
            <a:ln>
              <a:noFill/>
            </a:ln>
          </p:spPr>
        </p:sp>
        <p:sp>
          <p:nvSpPr>
            <p:cNvPr id="215" name="Rectangle 215"/>
            <p:cNvSpPr/>
            <p:nvPr/>
          </p:nvSpPr>
          <p:spPr>
            <a:xfrm>
              <a:off x="5359432" y="3184493"/>
              <a:ext cx="92583" cy="92583"/>
            </a:xfrm>
            <a:prstGeom prst="rect">
              <a:avLst/>
            </a:prstGeom>
            <a:solidFill>
              <a:srgbClr val="CCC9E9"/>
            </a:solidFill>
            <a:ln>
              <a:noFill/>
            </a:ln>
          </p:spPr>
        </p:sp>
        <p:sp>
          <p:nvSpPr>
            <p:cNvPr id="216" name="Rectangle 216"/>
            <p:cNvSpPr/>
            <p:nvPr/>
          </p:nvSpPr>
          <p:spPr>
            <a:xfrm>
              <a:off x="5451443" y="3184493"/>
              <a:ext cx="92583" cy="92583"/>
            </a:xfrm>
            <a:prstGeom prst="rect">
              <a:avLst/>
            </a:prstGeom>
            <a:solidFill>
              <a:srgbClr val="C8C4E7"/>
            </a:solidFill>
            <a:ln>
              <a:noFill/>
            </a:ln>
          </p:spPr>
        </p:sp>
        <p:sp>
          <p:nvSpPr>
            <p:cNvPr id="217" name="Rectangle 217"/>
            <p:cNvSpPr/>
            <p:nvPr/>
          </p:nvSpPr>
          <p:spPr>
            <a:xfrm>
              <a:off x="5543550" y="3184493"/>
              <a:ext cx="92583" cy="92583"/>
            </a:xfrm>
            <a:prstGeom prst="rect">
              <a:avLst/>
            </a:prstGeom>
            <a:solidFill>
              <a:srgbClr val="C3BFE4"/>
            </a:solidFill>
            <a:ln>
              <a:noFill/>
            </a:ln>
          </p:spPr>
        </p:sp>
        <p:sp>
          <p:nvSpPr>
            <p:cNvPr id="218" name="Rectangle 218"/>
            <p:cNvSpPr/>
            <p:nvPr/>
          </p:nvSpPr>
          <p:spPr>
            <a:xfrm>
              <a:off x="5635657" y="3184493"/>
              <a:ext cx="92583" cy="92583"/>
            </a:xfrm>
            <a:prstGeom prst="rect">
              <a:avLst/>
            </a:prstGeom>
            <a:solidFill>
              <a:srgbClr val="BDB9E2"/>
            </a:solidFill>
            <a:ln>
              <a:noFill/>
            </a:ln>
          </p:spPr>
        </p:sp>
        <p:sp>
          <p:nvSpPr>
            <p:cNvPr id="219" name="Rectangle 219"/>
            <p:cNvSpPr/>
            <p:nvPr/>
          </p:nvSpPr>
          <p:spPr>
            <a:xfrm>
              <a:off x="5727668" y="3184493"/>
              <a:ext cx="92583" cy="92583"/>
            </a:xfrm>
            <a:prstGeom prst="rect">
              <a:avLst/>
            </a:prstGeom>
            <a:solidFill>
              <a:srgbClr val="B6B2DF"/>
            </a:solidFill>
            <a:ln>
              <a:noFill/>
            </a:ln>
          </p:spPr>
        </p:sp>
        <p:sp>
          <p:nvSpPr>
            <p:cNvPr id="220" name="Rectangle 220"/>
            <p:cNvSpPr/>
            <p:nvPr/>
          </p:nvSpPr>
          <p:spPr>
            <a:xfrm>
              <a:off x="5819775" y="3184493"/>
              <a:ext cx="92583" cy="92583"/>
            </a:xfrm>
            <a:prstGeom prst="rect">
              <a:avLst/>
            </a:prstGeom>
            <a:solidFill>
              <a:srgbClr val="B0ABDB"/>
            </a:solidFill>
            <a:ln>
              <a:noFill/>
            </a:ln>
          </p:spPr>
        </p:sp>
        <p:sp>
          <p:nvSpPr>
            <p:cNvPr id="221" name="Rectangle 221"/>
            <p:cNvSpPr/>
            <p:nvPr/>
          </p:nvSpPr>
          <p:spPr>
            <a:xfrm>
              <a:off x="5911882" y="3184493"/>
              <a:ext cx="92583" cy="92583"/>
            </a:xfrm>
            <a:prstGeom prst="rect">
              <a:avLst/>
            </a:prstGeom>
            <a:solidFill>
              <a:srgbClr val="A9A4D8"/>
            </a:solidFill>
            <a:ln>
              <a:noFill/>
            </a:ln>
          </p:spPr>
        </p:sp>
        <p:sp>
          <p:nvSpPr>
            <p:cNvPr id="222" name="Rectangle 222"/>
            <p:cNvSpPr/>
            <p:nvPr/>
          </p:nvSpPr>
          <p:spPr>
            <a:xfrm>
              <a:off x="6003893" y="3184493"/>
              <a:ext cx="92583" cy="92583"/>
            </a:xfrm>
            <a:prstGeom prst="rect">
              <a:avLst/>
            </a:prstGeom>
            <a:solidFill>
              <a:srgbClr val="A29CD5"/>
            </a:solidFill>
            <a:ln>
              <a:noFill/>
            </a:ln>
          </p:spPr>
        </p:sp>
        <p:sp>
          <p:nvSpPr>
            <p:cNvPr id="223" name="Rectangle 223"/>
            <p:cNvSpPr/>
            <p:nvPr/>
          </p:nvSpPr>
          <p:spPr>
            <a:xfrm>
              <a:off x="6096000" y="3184493"/>
              <a:ext cx="92583" cy="92583"/>
            </a:xfrm>
            <a:prstGeom prst="rect">
              <a:avLst/>
            </a:prstGeom>
            <a:solidFill>
              <a:srgbClr val="9A95D1"/>
            </a:solidFill>
            <a:ln>
              <a:noFill/>
            </a:ln>
          </p:spPr>
        </p:sp>
        <p:sp>
          <p:nvSpPr>
            <p:cNvPr id="224" name="Rectangle 224"/>
            <p:cNvSpPr/>
            <p:nvPr/>
          </p:nvSpPr>
          <p:spPr>
            <a:xfrm>
              <a:off x="6188107" y="3184493"/>
              <a:ext cx="92583" cy="92583"/>
            </a:xfrm>
            <a:prstGeom prst="rect">
              <a:avLst/>
            </a:prstGeom>
            <a:solidFill>
              <a:srgbClr val="938DCE"/>
            </a:solidFill>
            <a:ln>
              <a:noFill/>
            </a:ln>
          </p:spPr>
        </p:sp>
        <p:sp>
          <p:nvSpPr>
            <p:cNvPr id="225" name="Rectangle 225"/>
            <p:cNvSpPr/>
            <p:nvPr/>
          </p:nvSpPr>
          <p:spPr>
            <a:xfrm>
              <a:off x="6280118" y="3184493"/>
              <a:ext cx="92583" cy="92583"/>
            </a:xfrm>
            <a:prstGeom prst="rect">
              <a:avLst/>
            </a:prstGeom>
            <a:solidFill>
              <a:srgbClr val="8C86CB"/>
            </a:solidFill>
            <a:ln>
              <a:noFill/>
            </a:ln>
          </p:spPr>
        </p:sp>
        <p:sp>
          <p:nvSpPr>
            <p:cNvPr id="226" name="Rectangle 226"/>
            <p:cNvSpPr/>
            <p:nvPr/>
          </p:nvSpPr>
          <p:spPr>
            <a:xfrm>
              <a:off x="6372225" y="3184493"/>
              <a:ext cx="92583" cy="92583"/>
            </a:xfrm>
            <a:prstGeom prst="rect">
              <a:avLst/>
            </a:prstGeom>
            <a:solidFill>
              <a:srgbClr val="867FC7"/>
            </a:solidFill>
            <a:ln>
              <a:noFill/>
            </a:ln>
          </p:spPr>
        </p:sp>
        <p:sp>
          <p:nvSpPr>
            <p:cNvPr id="227" name="Rectangle 227"/>
            <p:cNvSpPr/>
            <p:nvPr/>
          </p:nvSpPr>
          <p:spPr>
            <a:xfrm>
              <a:off x="6464332" y="3184493"/>
              <a:ext cx="92583" cy="92583"/>
            </a:xfrm>
            <a:prstGeom prst="rect">
              <a:avLst/>
            </a:prstGeom>
            <a:solidFill>
              <a:srgbClr val="7F78C4"/>
            </a:solidFill>
            <a:ln>
              <a:noFill/>
            </a:ln>
          </p:spPr>
        </p:sp>
        <p:sp>
          <p:nvSpPr>
            <p:cNvPr id="228" name="Rectangle 228"/>
            <p:cNvSpPr/>
            <p:nvPr/>
          </p:nvSpPr>
          <p:spPr>
            <a:xfrm>
              <a:off x="6556343" y="3184493"/>
              <a:ext cx="92583" cy="92583"/>
            </a:xfrm>
            <a:prstGeom prst="rect">
              <a:avLst/>
            </a:prstGeom>
            <a:solidFill>
              <a:srgbClr val="7972C2"/>
            </a:solidFill>
            <a:ln>
              <a:noFill/>
            </a:ln>
          </p:spPr>
        </p:sp>
        <p:sp>
          <p:nvSpPr>
            <p:cNvPr id="229" name="Rectangle 229"/>
            <p:cNvSpPr/>
            <p:nvPr/>
          </p:nvSpPr>
          <p:spPr>
            <a:xfrm>
              <a:off x="6648450" y="3184493"/>
              <a:ext cx="92583" cy="92583"/>
            </a:xfrm>
            <a:prstGeom prst="rect">
              <a:avLst/>
            </a:prstGeom>
            <a:solidFill>
              <a:srgbClr val="746DBF"/>
            </a:solidFill>
            <a:ln>
              <a:noFill/>
            </a:ln>
          </p:spPr>
        </p:sp>
        <p:sp>
          <p:nvSpPr>
            <p:cNvPr id="230" name="Rectangle 230"/>
            <p:cNvSpPr/>
            <p:nvPr/>
          </p:nvSpPr>
          <p:spPr>
            <a:xfrm>
              <a:off x="6740557" y="3184493"/>
              <a:ext cx="92583" cy="92583"/>
            </a:xfrm>
            <a:prstGeom prst="rect">
              <a:avLst/>
            </a:prstGeom>
            <a:solidFill>
              <a:srgbClr val="7068BD"/>
            </a:solidFill>
            <a:ln>
              <a:noFill/>
            </a:ln>
          </p:spPr>
        </p:sp>
        <p:sp>
          <p:nvSpPr>
            <p:cNvPr id="231" name="Rectangle 231"/>
            <p:cNvSpPr/>
            <p:nvPr/>
          </p:nvSpPr>
          <p:spPr>
            <a:xfrm>
              <a:off x="6832568" y="3184493"/>
              <a:ext cx="92583" cy="92583"/>
            </a:xfrm>
            <a:prstGeom prst="rect">
              <a:avLst/>
            </a:prstGeom>
            <a:solidFill>
              <a:srgbClr val="6C64BB"/>
            </a:solidFill>
            <a:ln>
              <a:noFill/>
            </a:ln>
          </p:spPr>
        </p:sp>
        <p:sp>
          <p:nvSpPr>
            <p:cNvPr id="232" name="Rectangle 232"/>
            <p:cNvSpPr/>
            <p:nvPr/>
          </p:nvSpPr>
          <p:spPr>
            <a:xfrm>
              <a:off x="6924675" y="3184493"/>
              <a:ext cx="92583" cy="92583"/>
            </a:xfrm>
            <a:prstGeom prst="rect">
              <a:avLst/>
            </a:prstGeom>
            <a:solidFill>
              <a:srgbClr val="6961BA"/>
            </a:solidFill>
            <a:ln>
              <a:noFill/>
            </a:ln>
          </p:spPr>
        </p:sp>
        <p:sp>
          <p:nvSpPr>
            <p:cNvPr id="233" name="Rectangle 233"/>
            <p:cNvSpPr/>
            <p:nvPr/>
          </p:nvSpPr>
          <p:spPr>
            <a:xfrm>
              <a:off x="7016782" y="3184493"/>
              <a:ext cx="92583" cy="92583"/>
            </a:xfrm>
            <a:prstGeom prst="rect">
              <a:avLst/>
            </a:prstGeom>
            <a:solidFill>
              <a:srgbClr val="6860B9"/>
            </a:solidFill>
            <a:ln>
              <a:noFill/>
            </a:ln>
          </p:spPr>
        </p:sp>
        <p:sp>
          <p:nvSpPr>
            <p:cNvPr id="234" name="Rectangle 234"/>
            <p:cNvSpPr/>
            <p:nvPr/>
          </p:nvSpPr>
          <p:spPr>
            <a:xfrm>
              <a:off x="7108793" y="3184493"/>
              <a:ext cx="92583" cy="92583"/>
            </a:xfrm>
            <a:prstGeom prst="rect">
              <a:avLst/>
            </a:prstGeom>
            <a:solidFill>
              <a:srgbClr val="675FB9"/>
            </a:solidFill>
            <a:ln>
              <a:noFill/>
            </a:ln>
          </p:spPr>
        </p:sp>
        <p:sp>
          <p:nvSpPr>
            <p:cNvPr id="235" name="Rectangle 235"/>
            <p:cNvSpPr/>
            <p:nvPr/>
          </p:nvSpPr>
          <p:spPr>
            <a:xfrm>
              <a:off x="4991100" y="3276600"/>
              <a:ext cx="92583" cy="92583"/>
            </a:xfrm>
            <a:prstGeom prst="rect">
              <a:avLst/>
            </a:prstGeom>
            <a:solidFill>
              <a:srgbClr val="D3D0EC"/>
            </a:solidFill>
            <a:ln>
              <a:noFill/>
            </a:ln>
          </p:spPr>
        </p:sp>
        <p:sp>
          <p:nvSpPr>
            <p:cNvPr id="236" name="Rectangle 236"/>
            <p:cNvSpPr/>
            <p:nvPr/>
          </p:nvSpPr>
          <p:spPr>
            <a:xfrm>
              <a:off x="5083207" y="3276600"/>
              <a:ext cx="92583" cy="92583"/>
            </a:xfrm>
            <a:prstGeom prst="rect">
              <a:avLst/>
            </a:prstGeom>
            <a:solidFill>
              <a:srgbClr val="D3CFEC"/>
            </a:solidFill>
            <a:ln>
              <a:noFill/>
            </a:ln>
          </p:spPr>
        </p:sp>
        <p:sp>
          <p:nvSpPr>
            <p:cNvPr id="237" name="Rectangle 237"/>
            <p:cNvSpPr/>
            <p:nvPr/>
          </p:nvSpPr>
          <p:spPr>
            <a:xfrm>
              <a:off x="5175218" y="3276600"/>
              <a:ext cx="92583" cy="92583"/>
            </a:xfrm>
            <a:prstGeom prst="rect">
              <a:avLst/>
            </a:prstGeom>
            <a:solidFill>
              <a:srgbClr val="D1CEEB"/>
            </a:solidFill>
            <a:ln>
              <a:noFill/>
            </a:ln>
          </p:spPr>
        </p:sp>
        <p:sp>
          <p:nvSpPr>
            <p:cNvPr id="238" name="Rectangle 238"/>
            <p:cNvSpPr/>
            <p:nvPr/>
          </p:nvSpPr>
          <p:spPr>
            <a:xfrm>
              <a:off x="5267325" y="3276600"/>
              <a:ext cx="92583" cy="92583"/>
            </a:xfrm>
            <a:prstGeom prst="rect">
              <a:avLst/>
            </a:prstGeom>
            <a:solidFill>
              <a:srgbClr val="CECBEA"/>
            </a:solidFill>
            <a:ln>
              <a:noFill/>
            </a:ln>
          </p:spPr>
        </p:sp>
        <p:sp>
          <p:nvSpPr>
            <p:cNvPr id="239" name="Rectangle 239"/>
            <p:cNvSpPr/>
            <p:nvPr/>
          </p:nvSpPr>
          <p:spPr>
            <a:xfrm>
              <a:off x="5359432" y="3276600"/>
              <a:ext cx="92583" cy="92583"/>
            </a:xfrm>
            <a:prstGeom prst="rect">
              <a:avLst/>
            </a:prstGeom>
            <a:solidFill>
              <a:srgbClr val="CBC7E8"/>
            </a:solidFill>
            <a:ln>
              <a:noFill/>
            </a:ln>
          </p:spPr>
        </p:sp>
        <p:sp>
          <p:nvSpPr>
            <p:cNvPr id="240" name="Rectangle 240"/>
            <p:cNvSpPr/>
            <p:nvPr/>
          </p:nvSpPr>
          <p:spPr>
            <a:xfrm>
              <a:off x="5451443" y="3276600"/>
              <a:ext cx="92583" cy="92583"/>
            </a:xfrm>
            <a:prstGeom prst="rect">
              <a:avLst/>
            </a:prstGeom>
            <a:solidFill>
              <a:srgbClr val="C6C3E6"/>
            </a:solidFill>
            <a:ln>
              <a:noFill/>
            </a:ln>
          </p:spPr>
        </p:sp>
        <p:sp>
          <p:nvSpPr>
            <p:cNvPr id="241" name="Rectangle 241"/>
            <p:cNvSpPr/>
            <p:nvPr/>
          </p:nvSpPr>
          <p:spPr>
            <a:xfrm>
              <a:off x="5543550" y="3276600"/>
              <a:ext cx="92583" cy="92583"/>
            </a:xfrm>
            <a:prstGeom prst="rect">
              <a:avLst/>
            </a:prstGeom>
            <a:solidFill>
              <a:srgbClr val="C1BDE4"/>
            </a:solidFill>
            <a:ln>
              <a:noFill/>
            </a:ln>
          </p:spPr>
        </p:sp>
        <p:sp>
          <p:nvSpPr>
            <p:cNvPr id="242" name="Rectangle 242"/>
            <p:cNvSpPr/>
            <p:nvPr/>
          </p:nvSpPr>
          <p:spPr>
            <a:xfrm>
              <a:off x="5635657" y="3276600"/>
              <a:ext cx="92583" cy="92583"/>
            </a:xfrm>
            <a:prstGeom prst="rect">
              <a:avLst/>
            </a:prstGeom>
            <a:solidFill>
              <a:srgbClr val="BCB7E1"/>
            </a:solidFill>
            <a:ln>
              <a:noFill/>
            </a:ln>
          </p:spPr>
        </p:sp>
        <p:sp>
          <p:nvSpPr>
            <p:cNvPr id="243" name="Rectangle 243"/>
            <p:cNvSpPr/>
            <p:nvPr/>
          </p:nvSpPr>
          <p:spPr>
            <a:xfrm>
              <a:off x="5727668" y="3276600"/>
              <a:ext cx="92583" cy="92583"/>
            </a:xfrm>
            <a:prstGeom prst="rect">
              <a:avLst/>
            </a:prstGeom>
            <a:solidFill>
              <a:srgbClr val="B6B1DE"/>
            </a:solidFill>
            <a:ln>
              <a:noFill/>
            </a:ln>
          </p:spPr>
        </p:sp>
        <p:sp>
          <p:nvSpPr>
            <p:cNvPr id="244" name="Rectangle 244"/>
            <p:cNvSpPr/>
            <p:nvPr/>
          </p:nvSpPr>
          <p:spPr>
            <a:xfrm>
              <a:off x="5819775" y="3276600"/>
              <a:ext cx="92583" cy="92583"/>
            </a:xfrm>
            <a:prstGeom prst="rect">
              <a:avLst/>
            </a:prstGeom>
            <a:solidFill>
              <a:srgbClr val="AFAADB"/>
            </a:solidFill>
            <a:ln>
              <a:noFill/>
            </a:ln>
          </p:spPr>
        </p:sp>
        <p:sp>
          <p:nvSpPr>
            <p:cNvPr id="245" name="Rectangle 245"/>
            <p:cNvSpPr/>
            <p:nvPr/>
          </p:nvSpPr>
          <p:spPr>
            <a:xfrm>
              <a:off x="5911882" y="3276600"/>
              <a:ext cx="92583" cy="92583"/>
            </a:xfrm>
            <a:prstGeom prst="rect">
              <a:avLst/>
            </a:prstGeom>
            <a:solidFill>
              <a:srgbClr val="A8A3D8"/>
            </a:solidFill>
            <a:ln>
              <a:noFill/>
            </a:ln>
          </p:spPr>
        </p:sp>
        <p:sp>
          <p:nvSpPr>
            <p:cNvPr id="246" name="Rectangle 246"/>
            <p:cNvSpPr/>
            <p:nvPr/>
          </p:nvSpPr>
          <p:spPr>
            <a:xfrm>
              <a:off x="6003893" y="3276600"/>
              <a:ext cx="92583" cy="92583"/>
            </a:xfrm>
            <a:prstGeom prst="rect">
              <a:avLst/>
            </a:prstGeom>
            <a:solidFill>
              <a:srgbClr val="A19CD5"/>
            </a:solidFill>
            <a:ln>
              <a:noFill/>
            </a:ln>
          </p:spPr>
        </p:sp>
        <p:sp>
          <p:nvSpPr>
            <p:cNvPr id="247" name="Rectangle 247"/>
            <p:cNvSpPr/>
            <p:nvPr/>
          </p:nvSpPr>
          <p:spPr>
            <a:xfrm>
              <a:off x="6096000" y="3276600"/>
              <a:ext cx="92583" cy="92583"/>
            </a:xfrm>
            <a:prstGeom prst="rect">
              <a:avLst/>
            </a:prstGeom>
            <a:solidFill>
              <a:srgbClr val="9B95D1"/>
            </a:solidFill>
            <a:ln>
              <a:noFill/>
            </a:ln>
          </p:spPr>
        </p:sp>
        <p:sp>
          <p:nvSpPr>
            <p:cNvPr id="248" name="Rectangle 248"/>
            <p:cNvSpPr/>
            <p:nvPr/>
          </p:nvSpPr>
          <p:spPr>
            <a:xfrm>
              <a:off x="6188107" y="3276600"/>
              <a:ext cx="92583" cy="92583"/>
            </a:xfrm>
            <a:prstGeom prst="rect">
              <a:avLst/>
            </a:prstGeom>
            <a:solidFill>
              <a:srgbClr val="948ECE"/>
            </a:solidFill>
            <a:ln>
              <a:noFill/>
            </a:ln>
          </p:spPr>
        </p:sp>
        <p:sp>
          <p:nvSpPr>
            <p:cNvPr id="249" name="Rectangle 249"/>
            <p:cNvSpPr/>
            <p:nvPr/>
          </p:nvSpPr>
          <p:spPr>
            <a:xfrm>
              <a:off x="6280118" y="3276600"/>
              <a:ext cx="92583" cy="92583"/>
            </a:xfrm>
            <a:prstGeom prst="rect">
              <a:avLst/>
            </a:prstGeom>
            <a:solidFill>
              <a:srgbClr val="8D87CB"/>
            </a:solidFill>
            <a:ln>
              <a:noFill/>
            </a:ln>
          </p:spPr>
        </p:sp>
        <p:sp>
          <p:nvSpPr>
            <p:cNvPr id="250" name="Rectangle 250"/>
            <p:cNvSpPr/>
            <p:nvPr/>
          </p:nvSpPr>
          <p:spPr>
            <a:xfrm>
              <a:off x="6372225" y="3276600"/>
              <a:ext cx="92583" cy="92583"/>
            </a:xfrm>
            <a:prstGeom prst="rect">
              <a:avLst/>
            </a:prstGeom>
            <a:solidFill>
              <a:srgbClr val="8680C8"/>
            </a:solidFill>
            <a:ln>
              <a:noFill/>
            </a:ln>
          </p:spPr>
        </p:sp>
        <p:sp>
          <p:nvSpPr>
            <p:cNvPr id="251" name="Rectangle 251"/>
            <p:cNvSpPr/>
            <p:nvPr/>
          </p:nvSpPr>
          <p:spPr>
            <a:xfrm>
              <a:off x="6464332" y="3276600"/>
              <a:ext cx="92583" cy="92583"/>
            </a:xfrm>
            <a:prstGeom prst="rect">
              <a:avLst/>
            </a:prstGeom>
            <a:solidFill>
              <a:srgbClr val="807AC5"/>
            </a:solidFill>
            <a:ln>
              <a:noFill/>
            </a:ln>
          </p:spPr>
        </p:sp>
        <p:sp>
          <p:nvSpPr>
            <p:cNvPr id="252" name="Rectangle 252"/>
            <p:cNvSpPr/>
            <p:nvPr/>
          </p:nvSpPr>
          <p:spPr>
            <a:xfrm>
              <a:off x="6556343" y="3276600"/>
              <a:ext cx="92583" cy="92583"/>
            </a:xfrm>
            <a:prstGeom prst="rect">
              <a:avLst/>
            </a:prstGeom>
            <a:solidFill>
              <a:srgbClr val="7B74C2"/>
            </a:solidFill>
            <a:ln>
              <a:noFill/>
            </a:ln>
          </p:spPr>
        </p:sp>
        <p:sp>
          <p:nvSpPr>
            <p:cNvPr id="253" name="Rectangle 253"/>
            <p:cNvSpPr/>
            <p:nvPr/>
          </p:nvSpPr>
          <p:spPr>
            <a:xfrm>
              <a:off x="6648450" y="3276600"/>
              <a:ext cx="92583" cy="92583"/>
            </a:xfrm>
            <a:prstGeom prst="rect">
              <a:avLst/>
            </a:prstGeom>
            <a:solidFill>
              <a:srgbClr val="766EC0"/>
            </a:solidFill>
            <a:ln>
              <a:noFill/>
            </a:ln>
          </p:spPr>
        </p:sp>
        <p:sp>
          <p:nvSpPr>
            <p:cNvPr id="254" name="Rectangle 254"/>
            <p:cNvSpPr/>
            <p:nvPr/>
          </p:nvSpPr>
          <p:spPr>
            <a:xfrm>
              <a:off x="6740557" y="3276600"/>
              <a:ext cx="92583" cy="92583"/>
            </a:xfrm>
            <a:prstGeom prst="rect">
              <a:avLst/>
            </a:prstGeom>
            <a:solidFill>
              <a:srgbClr val="716ABE"/>
            </a:solidFill>
            <a:ln>
              <a:noFill/>
            </a:ln>
          </p:spPr>
        </p:sp>
        <p:sp>
          <p:nvSpPr>
            <p:cNvPr id="255" name="Rectangle 255"/>
            <p:cNvSpPr/>
            <p:nvPr/>
          </p:nvSpPr>
          <p:spPr>
            <a:xfrm>
              <a:off x="6832568" y="3276600"/>
              <a:ext cx="92583" cy="92583"/>
            </a:xfrm>
            <a:prstGeom prst="rect">
              <a:avLst/>
            </a:prstGeom>
            <a:solidFill>
              <a:srgbClr val="6E66BC"/>
            </a:solidFill>
            <a:ln>
              <a:noFill/>
            </a:ln>
          </p:spPr>
        </p:sp>
        <p:sp>
          <p:nvSpPr>
            <p:cNvPr id="256" name="Rectangle 256"/>
            <p:cNvSpPr/>
            <p:nvPr/>
          </p:nvSpPr>
          <p:spPr>
            <a:xfrm>
              <a:off x="6924675" y="3276600"/>
              <a:ext cx="92583" cy="92583"/>
            </a:xfrm>
            <a:prstGeom prst="rect">
              <a:avLst/>
            </a:prstGeom>
            <a:solidFill>
              <a:srgbClr val="6B63BB"/>
            </a:solidFill>
            <a:ln>
              <a:noFill/>
            </a:ln>
          </p:spPr>
        </p:sp>
        <p:sp>
          <p:nvSpPr>
            <p:cNvPr id="257" name="Rectangle 257"/>
            <p:cNvSpPr/>
            <p:nvPr/>
          </p:nvSpPr>
          <p:spPr>
            <a:xfrm>
              <a:off x="7016782" y="3276600"/>
              <a:ext cx="92583" cy="92583"/>
            </a:xfrm>
            <a:prstGeom prst="rect">
              <a:avLst/>
            </a:prstGeom>
            <a:solidFill>
              <a:srgbClr val="6962BA"/>
            </a:solidFill>
            <a:ln>
              <a:noFill/>
            </a:ln>
          </p:spPr>
        </p:sp>
        <p:sp>
          <p:nvSpPr>
            <p:cNvPr id="258" name="Rectangle 258"/>
            <p:cNvSpPr/>
            <p:nvPr/>
          </p:nvSpPr>
          <p:spPr>
            <a:xfrm>
              <a:off x="7108793" y="3276600"/>
              <a:ext cx="92583" cy="92583"/>
            </a:xfrm>
            <a:prstGeom prst="rect">
              <a:avLst/>
            </a:prstGeom>
            <a:solidFill>
              <a:srgbClr val="6961BA"/>
            </a:solidFill>
            <a:ln>
              <a:noFill/>
            </a:ln>
          </p:spPr>
        </p:sp>
        <p:sp>
          <p:nvSpPr>
            <p:cNvPr id="259" name="Rectangle 259"/>
            <p:cNvSpPr/>
            <p:nvPr/>
          </p:nvSpPr>
          <p:spPr>
            <a:xfrm>
              <a:off x="4991100" y="3368707"/>
              <a:ext cx="92583" cy="92583"/>
            </a:xfrm>
            <a:prstGeom prst="rect">
              <a:avLst/>
            </a:prstGeom>
            <a:solidFill>
              <a:srgbClr val="D1CEEB"/>
            </a:solidFill>
            <a:ln>
              <a:noFill/>
            </a:ln>
          </p:spPr>
        </p:sp>
        <p:sp>
          <p:nvSpPr>
            <p:cNvPr id="260" name="Rectangle 260"/>
            <p:cNvSpPr/>
            <p:nvPr/>
          </p:nvSpPr>
          <p:spPr>
            <a:xfrm>
              <a:off x="5083207" y="3368707"/>
              <a:ext cx="92583" cy="92583"/>
            </a:xfrm>
            <a:prstGeom prst="rect">
              <a:avLst/>
            </a:prstGeom>
            <a:solidFill>
              <a:srgbClr val="D1CDEB"/>
            </a:solidFill>
            <a:ln>
              <a:noFill/>
            </a:ln>
          </p:spPr>
        </p:sp>
        <p:sp>
          <p:nvSpPr>
            <p:cNvPr id="261" name="Rectangle 261"/>
            <p:cNvSpPr/>
            <p:nvPr/>
          </p:nvSpPr>
          <p:spPr>
            <a:xfrm>
              <a:off x="5175218" y="3368707"/>
              <a:ext cx="92583" cy="92583"/>
            </a:xfrm>
            <a:prstGeom prst="rect">
              <a:avLst/>
            </a:prstGeom>
            <a:solidFill>
              <a:srgbClr val="CFCCEA"/>
            </a:solidFill>
            <a:ln>
              <a:noFill/>
            </a:ln>
          </p:spPr>
        </p:sp>
        <p:sp>
          <p:nvSpPr>
            <p:cNvPr id="262" name="Rectangle 262"/>
            <p:cNvSpPr/>
            <p:nvPr/>
          </p:nvSpPr>
          <p:spPr>
            <a:xfrm>
              <a:off x="5267325" y="3368707"/>
              <a:ext cx="92583" cy="92583"/>
            </a:xfrm>
            <a:prstGeom prst="rect">
              <a:avLst/>
            </a:prstGeom>
            <a:solidFill>
              <a:srgbClr val="CCC9E9"/>
            </a:solidFill>
            <a:ln>
              <a:noFill/>
            </a:ln>
          </p:spPr>
        </p:sp>
        <p:sp>
          <p:nvSpPr>
            <p:cNvPr id="263" name="Rectangle 263"/>
            <p:cNvSpPr/>
            <p:nvPr/>
          </p:nvSpPr>
          <p:spPr>
            <a:xfrm>
              <a:off x="5359432" y="3368707"/>
              <a:ext cx="92583" cy="92583"/>
            </a:xfrm>
            <a:prstGeom prst="rect">
              <a:avLst/>
            </a:prstGeom>
            <a:solidFill>
              <a:srgbClr val="C9C5E7"/>
            </a:solidFill>
            <a:ln>
              <a:noFill/>
            </a:ln>
          </p:spPr>
        </p:sp>
        <p:sp>
          <p:nvSpPr>
            <p:cNvPr id="264" name="Rectangle 264"/>
            <p:cNvSpPr/>
            <p:nvPr/>
          </p:nvSpPr>
          <p:spPr>
            <a:xfrm>
              <a:off x="5451443" y="3368707"/>
              <a:ext cx="92583" cy="92583"/>
            </a:xfrm>
            <a:prstGeom prst="rect">
              <a:avLst/>
            </a:prstGeom>
            <a:solidFill>
              <a:srgbClr val="C5C1E5"/>
            </a:solidFill>
            <a:ln>
              <a:noFill/>
            </a:ln>
          </p:spPr>
        </p:sp>
        <p:sp>
          <p:nvSpPr>
            <p:cNvPr id="265" name="Rectangle 265"/>
            <p:cNvSpPr/>
            <p:nvPr/>
          </p:nvSpPr>
          <p:spPr>
            <a:xfrm>
              <a:off x="5543550" y="3368707"/>
              <a:ext cx="92583" cy="92583"/>
            </a:xfrm>
            <a:prstGeom prst="rect">
              <a:avLst/>
            </a:prstGeom>
            <a:solidFill>
              <a:srgbClr val="C0BCE3"/>
            </a:solidFill>
            <a:ln>
              <a:noFill/>
            </a:ln>
          </p:spPr>
        </p:sp>
        <p:sp>
          <p:nvSpPr>
            <p:cNvPr id="266" name="Rectangle 266"/>
            <p:cNvSpPr/>
            <p:nvPr/>
          </p:nvSpPr>
          <p:spPr>
            <a:xfrm>
              <a:off x="5635657" y="3368707"/>
              <a:ext cx="92583" cy="92583"/>
            </a:xfrm>
            <a:prstGeom prst="rect">
              <a:avLst/>
            </a:prstGeom>
            <a:solidFill>
              <a:srgbClr val="BAB6E1"/>
            </a:solidFill>
            <a:ln>
              <a:noFill/>
            </a:ln>
          </p:spPr>
        </p:sp>
        <p:sp>
          <p:nvSpPr>
            <p:cNvPr id="267" name="Rectangle 267"/>
            <p:cNvSpPr/>
            <p:nvPr/>
          </p:nvSpPr>
          <p:spPr>
            <a:xfrm>
              <a:off x="5727668" y="3368707"/>
              <a:ext cx="92583" cy="92583"/>
            </a:xfrm>
            <a:prstGeom prst="rect">
              <a:avLst/>
            </a:prstGeom>
            <a:solidFill>
              <a:srgbClr val="B5B0DE"/>
            </a:solidFill>
            <a:ln>
              <a:noFill/>
            </a:ln>
          </p:spPr>
        </p:sp>
        <p:sp>
          <p:nvSpPr>
            <p:cNvPr id="268" name="Rectangle 268"/>
            <p:cNvSpPr/>
            <p:nvPr/>
          </p:nvSpPr>
          <p:spPr>
            <a:xfrm>
              <a:off x="5819775" y="3368707"/>
              <a:ext cx="92583" cy="92583"/>
            </a:xfrm>
            <a:prstGeom prst="rect">
              <a:avLst/>
            </a:prstGeom>
            <a:solidFill>
              <a:srgbClr val="AEAADB"/>
            </a:solidFill>
            <a:ln>
              <a:noFill/>
            </a:ln>
          </p:spPr>
        </p:sp>
        <p:sp>
          <p:nvSpPr>
            <p:cNvPr id="269" name="Rectangle 269"/>
            <p:cNvSpPr/>
            <p:nvPr/>
          </p:nvSpPr>
          <p:spPr>
            <a:xfrm>
              <a:off x="5911882" y="3368707"/>
              <a:ext cx="92583" cy="92583"/>
            </a:xfrm>
            <a:prstGeom prst="rect">
              <a:avLst/>
            </a:prstGeom>
            <a:solidFill>
              <a:srgbClr val="A8A3D8"/>
            </a:solidFill>
            <a:ln>
              <a:noFill/>
            </a:ln>
          </p:spPr>
        </p:sp>
        <p:sp>
          <p:nvSpPr>
            <p:cNvPr id="270" name="Rectangle 270"/>
            <p:cNvSpPr/>
            <p:nvPr/>
          </p:nvSpPr>
          <p:spPr>
            <a:xfrm>
              <a:off x="6003893" y="3368707"/>
              <a:ext cx="92583" cy="92583"/>
            </a:xfrm>
            <a:prstGeom prst="rect">
              <a:avLst/>
            </a:prstGeom>
            <a:solidFill>
              <a:srgbClr val="A19CD5"/>
            </a:solidFill>
            <a:ln>
              <a:noFill/>
            </a:ln>
          </p:spPr>
        </p:sp>
        <p:sp>
          <p:nvSpPr>
            <p:cNvPr id="271" name="Rectangle 271"/>
            <p:cNvSpPr/>
            <p:nvPr/>
          </p:nvSpPr>
          <p:spPr>
            <a:xfrm>
              <a:off x="6096000" y="3368707"/>
              <a:ext cx="92583" cy="92583"/>
            </a:xfrm>
            <a:prstGeom prst="rect">
              <a:avLst/>
            </a:prstGeom>
            <a:solidFill>
              <a:srgbClr val="9B95D1"/>
            </a:solidFill>
            <a:ln>
              <a:noFill/>
            </a:ln>
          </p:spPr>
        </p:sp>
        <p:sp>
          <p:nvSpPr>
            <p:cNvPr id="272" name="Rectangle 272"/>
            <p:cNvSpPr/>
            <p:nvPr/>
          </p:nvSpPr>
          <p:spPr>
            <a:xfrm>
              <a:off x="6188107" y="3368707"/>
              <a:ext cx="92583" cy="92583"/>
            </a:xfrm>
            <a:prstGeom prst="rect">
              <a:avLst/>
            </a:prstGeom>
            <a:solidFill>
              <a:srgbClr val="948ECE"/>
            </a:solidFill>
            <a:ln>
              <a:noFill/>
            </a:ln>
          </p:spPr>
        </p:sp>
        <p:sp>
          <p:nvSpPr>
            <p:cNvPr id="273" name="Rectangle 273"/>
            <p:cNvSpPr/>
            <p:nvPr/>
          </p:nvSpPr>
          <p:spPr>
            <a:xfrm>
              <a:off x="6280118" y="3368707"/>
              <a:ext cx="92583" cy="92583"/>
            </a:xfrm>
            <a:prstGeom prst="rect">
              <a:avLst/>
            </a:prstGeom>
            <a:solidFill>
              <a:srgbClr val="8E87CB"/>
            </a:solidFill>
            <a:ln>
              <a:noFill/>
            </a:ln>
          </p:spPr>
        </p:sp>
        <p:sp>
          <p:nvSpPr>
            <p:cNvPr id="274" name="Rectangle 274"/>
            <p:cNvSpPr/>
            <p:nvPr/>
          </p:nvSpPr>
          <p:spPr>
            <a:xfrm>
              <a:off x="6372225" y="3368707"/>
              <a:ext cx="92583" cy="92583"/>
            </a:xfrm>
            <a:prstGeom prst="rect">
              <a:avLst/>
            </a:prstGeom>
            <a:solidFill>
              <a:srgbClr val="8781C8"/>
            </a:solidFill>
            <a:ln>
              <a:noFill/>
            </a:ln>
          </p:spPr>
        </p:sp>
        <p:sp>
          <p:nvSpPr>
            <p:cNvPr id="275" name="Rectangle 275"/>
            <p:cNvSpPr/>
            <p:nvPr/>
          </p:nvSpPr>
          <p:spPr>
            <a:xfrm>
              <a:off x="6464332" y="3368707"/>
              <a:ext cx="92583" cy="92583"/>
            </a:xfrm>
            <a:prstGeom prst="rect">
              <a:avLst/>
            </a:prstGeom>
            <a:solidFill>
              <a:srgbClr val="827BC5"/>
            </a:solidFill>
            <a:ln>
              <a:noFill/>
            </a:ln>
          </p:spPr>
        </p:sp>
        <p:sp>
          <p:nvSpPr>
            <p:cNvPr id="276" name="Rectangle 276"/>
            <p:cNvSpPr/>
            <p:nvPr/>
          </p:nvSpPr>
          <p:spPr>
            <a:xfrm>
              <a:off x="6556343" y="3368707"/>
              <a:ext cx="92583" cy="92583"/>
            </a:xfrm>
            <a:prstGeom prst="rect">
              <a:avLst/>
            </a:prstGeom>
            <a:solidFill>
              <a:srgbClr val="7C75C3"/>
            </a:solidFill>
            <a:ln>
              <a:noFill/>
            </a:ln>
          </p:spPr>
        </p:sp>
        <p:sp>
          <p:nvSpPr>
            <p:cNvPr id="277" name="Rectangle 277"/>
            <p:cNvSpPr/>
            <p:nvPr/>
          </p:nvSpPr>
          <p:spPr>
            <a:xfrm>
              <a:off x="6648450" y="3368707"/>
              <a:ext cx="92583" cy="92583"/>
            </a:xfrm>
            <a:prstGeom prst="rect">
              <a:avLst/>
            </a:prstGeom>
            <a:solidFill>
              <a:srgbClr val="7770C1"/>
            </a:solidFill>
            <a:ln>
              <a:noFill/>
            </a:ln>
          </p:spPr>
        </p:sp>
        <p:sp>
          <p:nvSpPr>
            <p:cNvPr id="278" name="Rectangle 278"/>
            <p:cNvSpPr/>
            <p:nvPr/>
          </p:nvSpPr>
          <p:spPr>
            <a:xfrm>
              <a:off x="6740557" y="3368707"/>
              <a:ext cx="92583" cy="92583"/>
            </a:xfrm>
            <a:prstGeom prst="rect">
              <a:avLst/>
            </a:prstGeom>
            <a:solidFill>
              <a:srgbClr val="736CBF"/>
            </a:solidFill>
            <a:ln>
              <a:noFill/>
            </a:ln>
          </p:spPr>
        </p:sp>
        <p:sp>
          <p:nvSpPr>
            <p:cNvPr id="279" name="Rectangle 279"/>
            <p:cNvSpPr/>
            <p:nvPr/>
          </p:nvSpPr>
          <p:spPr>
            <a:xfrm>
              <a:off x="6832568" y="3368707"/>
              <a:ext cx="92583" cy="92583"/>
            </a:xfrm>
            <a:prstGeom prst="rect">
              <a:avLst/>
            </a:prstGeom>
            <a:solidFill>
              <a:srgbClr val="7068BD"/>
            </a:solidFill>
            <a:ln>
              <a:noFill/>
            </a:ln>
          </p:spPr>
        </p:sp>
        <p:sp>
          <p:nvSpPr>
            <p:cNvPr id="280" name="Rectangle 280"/>
            <p:cNvSpPr/>
            <p:nvPr/>
          </p:nvSpPr>
          <p:spPr>
            <a:xfrm>
              <a:off x="6924675" y="3368707"/>
              <a:ext cx="92583" cy="92583"/>
            </a:xfrm>
            <a:prstGeom prst="rect">
              <a:avLst/>
            </a:prstGeom>
            <a:solidFill>
              <a:srgbClr val="6D65BC"/>
            </a:solidFill>
            <a:ln>
              <a:noFill/>
            </a:ln>
          </p:spPr>
        </p:sp>
        <p:sp>
          <p:nvSpPr>
            <p:cNvPr id="281" name="Rectangle 281"/>
            <p:cNvSpPr/>
            <p:nvPr/>
          </p:nvSpPr>
          <p:spPr>
            <a:xfrm>
              <a:off x="7016782" y="3368707"/>
              <a:ext cx="92583" cy="92583"/>
            </a:xfrm>
            <a:prstGeom prst="rect">
              <a:avLst/>
            </a:prstGeom>
            <a:solidFill>
              <a:srgbClr val="6B64BB"/>
            </a:solidFill>
            <a:ln>
              <a:noFill/>
            </a:ln>
          </p:spPr>
        </p:sp>
        <p:sp>
          <p:nvSpPr>
            <p:cNvPr id="282" name="Rectangle 282"/>
            <p:cNvSpPr/>
            <p:nvPr/>
          </p:nvSpPr>
          <p:spPr>
            <a:xfrm>
              <a:off x="7108793" y="3368707"/>
              <a:ext cx="92583" cy="92583"/>
            </a:xfrm>
            <a:prstGeom prst="rect">
              <a:avLst/>
            </a:prstGeom>
            <a:solidFill>
              <a:srgbClr val="6B63BB"/>
            </a:solidFill>
            <a:ln>
              <a:noFill/>
            </a:ln>
          </p:spPr>
        </p:sp>
        <p:sp>
          <p:nvSpPr>
            <p:cNvPr id="283" name="Rectangle 283"/>
            <p:cNvSpPr/>
            <p:nvPr/>
          </p:nvSpPr>
          <p:spPr>
            <a:xfrm>
              <a:off x="4991100" y="3460718"/>
              <a:ext cx="92583" cy="92583"/>
            </a:xfrm>
            <a:prstGeom prst="rect">
              <a:avLst/>
            </a:prstGeom>
            <a:solidFill>
              <a:srgbClr val="CFCCEA"/>
            </a:solidFill>
            <a:ln>
              <a:noFill/>
            </a:ln>
          </p:spPr>
        </p:sp>
        <p:sp>
          <p:nvSpPr>
            <p:cNvPr id="284" name="Rectangle 284"/>
            <p:cNvSpPr/>
            <p:nvPr/>
          </p:nvSpPr>
          <p:spPr>
            <a:xfrm>
              <a:off x="5083207" y="3460718"/>
              <a:ext cx="92583" cy="92583"/>
            </a:xfrm>
            <a:prstGeom prst="rect">
              <a:avLst/>
            </a:prstGeom>
            <a:solidFill>
              <a:srgbClr val="CFCBEA"/>
            </a:solidFill>
            <a:ln>
              <a:noFill/>
            </a:ln>
          </p:spPr>
        </p:sp>
        <p:sp>
          <p:nvSpPr>
            <p:cNvPr id="285" name="Rectangle 285"/>
            <p:cNvSpPr/>
            <p:nvPr/>
          </p:nvSpPr>
          <p:spPr>
            <a:xfrm>
              <a:off x="5175218" y="3460718"/>
              <a:ext cx="92583" cy="92583"/>
            </a:xfrm>
            <a:prstGeom prst="rect">
              <a:avLst/>
            </a:prstGeom>
            <a:solidFill>
              <a:srgbClr val="CDCAE9"/>
            </a:solidFill>
            <a:ln>
              <a:noFill/>
            </a:ln>
          </p:spPr>
        </p:sp>
        <p:sp>
          <p:nvSpPr>
            <p:cNvPr id="286" name="Rectangle 286"/>
            <p:cNvSpPr/>
            <p:nvPr/>
          </p:nvSpPr>
          <p:spPr>
            <a:xfrm>
              <a:off x="5267325" y="3460718"/>
              <a:ext cx="92583" cy="92583"/>
            </a:xfrm>
            <a:prstGeom prst="rect">
              <a:avLst/>
            </a:prstGeom>
            <a:solidFill>
              <a:srgbClr val="CAC7E8"/>
            </a:solidFill>
            <a:ln>
              <a:noFill/>
            </a:ln>
          </p:spPr>
        </p:sp>
        <p:sp>
          <p:nvSpPr>
            <p:cNvPr id="287" name="Rectangle 287"/>
            <p:cNvSpPr/>
            <p:nvPr/>
          </p:nvSpPr>
          <p:spPr>
            <a:xfrm>
              <a:off x="5359432" y="3460718"/>
              <a:ext cx="92583" cy="92583"/>
            </a:xfrm>
            <a:prstGeom prst="rect">
              <a:avLst/>
            </a:prstGeom>
            <a:solidFill>
              <a:srgbClr val="C7C3E7"/>
            </a:solidFill>
            <a:ln>
              <a:noFill/>
            </a:ln>
          </p:spPr>
        </p:sp>
        <p:sp>
          <p:nvSpPr>
            <p:cNvPr id="288" name="Rectangle 288"/>
            <p:cNvSpPr/>
            <p:nvPr/>
          </p:nvSpPr>
          <p:spPr>
            <a:xfrm>
              <a:off x="5451443" y="3460718"/>
              <a:ext cx="92583" cy="92583"/>
            </a:xfrm>
            <a:prstGeom prst="rect">
              <a:avLst/>
            </a:prstGeom>
            <a:solidFill>
              <a:srgbClr val="C3BFE5"/>
            </a:solidFill>
            <a:ln>
              <a:noFill/>
            </a:ln>
          </p:spPr>
        </p:sp>
        <p:sp>
          <p:nvSpPr>
            <p:cNvPr id="289" name="Rectangle 289"/>
            <p:cNvSpPr/>
            <p:nvPr/>
          </p:nvSpPr>
          <p:spPr>
            <a:xfrm>
              <a:off x="5543550" y="3460718"/>
              <a:ext cx="92583" cy="92583"/>
            </a:xfrm>
            <a:prstGeom prst="rect">
              <a:avLst/>
            </a:prstGeom>
            <a:solidFill>
              <a:srgbClr val="BFBAE2"/>
            </a:solidFill>
            <a:ln>
              <a:noFill/>
            </a:ln>
          </p:spPr>
        </p:sp>
        <p:sp>
          <p:nvSpPr>
            <p:cNvPr id="290" name="Rectangle 290"/>
            <p:cNvSpPr/>
            <p:nvPr/>
          </p:nvSpPr>
          <p:spPr>
            <a:xfrm>
              <a:off x="5635657" y="3460718"/>
              <a:ext cx="92583" cy="92583"/>
            </a:xfrm>
            <a:prstGeom prst="rect">
              <a:avLst/>
            </a:prstGeom>
            <a:solidFill>
              <a:srgbClr val="B9B5E0"/>
            </a:solidFill>
            <a:ln>
              <a:noFill/>
            </a:ln>
          </p:spPr>
        </p:sp>
        <p:sp>
          <p:nvSpPr>
            <p:cNvPr id="291" name="Rectangle 291"/>
            <p:cNvSpPr/>
            <p:nvPr/>
          </p:nvSpPr>
          <p:spPr>
            <a:xfrm>
              <a:off x="5727668" y="3460718"/>
              <a:ext cx="92583" cy="92583"/>
            </a:xfrm>
            <a:prstGeom prst="rect">
              <a:avLst/>
            </a:prstGeom>
            <a:solidFill>
              <a:srgbClr val="B4AFDD"/>
            </a:solidFill>
            <a:ln>
              <a:noFill/>
            </a:ln>
          </p:spPr>
        </p:sp>
        <p:sp>
          <p:nvSpPr>
            <p:cNvPr id="292" name="Rectangle 292"/>
            <p:cNvSpPr/>
            <p:nvPr/>
          </p:nvSpPr>
          <p:spPr>
            <a:xfrm>
              <a:off x="5819775" y="3460718"/>
              <a:ext cx="92583" cy="92583"/>
            </a:xfrm>
            <a:prstGeom prst="rect">
              <a:avLst/>
            </a:prstGeom>
            <a:solidFill>
              <a:srgbClr val="AEA9DA"/>
            </a:solidFill>
            <a:ln>
              <a:noFill/>
            </a:ln>
          </p:spPr>
        </p:sp>
        <p:sp>
          <p:nvSpPr>
            <p:cNvPr id="293" name="Rectangle 293"/>
            <p:cNvSpPr/>
            <p:nvPr/>
          </p:nvSpPr>
          <p:spPr>
            <a:xfrm>
              <a:off x="5911882" y="3460718"/>
              <a:ext cx="92583" cy="92583"/>
            </a:xfrm>
            <a:prstGeom prst="rect">
              <a:avLst/>
            </a:prstGeom>
            <a:solidFill>
              <a:srgbClr val="A8A2D8"/>
            </a:solidFill>
            <a:ln>
              <a:noFill/>
            </a:ln>
          </p:spPr>
        </p:sp>
        <p:sp>
          <p:nvSpPr>
            <p:cNvPr id="294" name="Rectangle 294"/>
            <p:cNvSpPr/>
            <p:nvPr/>
          </p:nvSpPr>
          <p:spPr>
            <a:xfrm>
              <a:off x="6003893" y="3460718"/>
              <a:ext cx="92583" cy="92583"/>
            </a:xfrm>
            <a:prstGeom prst="rect">
              <a:avLst/>
            </a:prstGeom>
            <a:solidFill>
              <a:srgbClr val="A19CD5"/>
            </a:solidFill>
            <a:ln>
              <a:noFill/>
            </a:ln>
          </p:spPr>
        </p:sp>
        <p:sp>
          <p:nvSpPr>
            <p:cNvPr id="295" name="Rectangle 295"/>
            <p:cNvSpPr/>
            <p:nvPr/>
          </p:nvSpPr>
          <p:spPr>
            <a:xfrm>
              <a:off x="6096000" y="3460718"/>
              <a:ext cx="92583" cy="92583"/>
            </a:xfrm>
            <a:prstGeom prst="rect">
              <a:avLst/>
            </a:prstGeom>
            <a:solidFill>
              <a:srgbClr val="9B95D1"/>
            </a:solidFill>
            <a:ln>
              <a:noFill/>
            </a:ln>
          </p:spPr>
        </p:sp>
        <p:sp>
          <p:nvSpPr>
            <p:cNvPr id="296" name="Rectangle 296"/>
            <p:cNvSpPr/>
            <p:nvPr/>
          </p:nvSpPr>
          <p:spPr>
            <a:xfrm>
              <a:off x="6188107" y="3460718"/>
              <a:ext cx="92583" cy="92583"/>
            </a:xfrm>
            <a:prstGeom prst="rect">
              <a:avLst/>
            </a:prstGeom>
            <a:solidFill>
              <a:srgbClr val="948FCE"/>
            </a:solidFill>
            <a:ln>
              <a:noFill/>
            </a:ln>
          </p:spPr>
        </p:sp>
        <p:sp>
          <p:nvSpPr>
            <p:cNvPr id="297" name="Rectangle 297"/>
            <p:cNvSpPr/>
            <p:nvPr/>
          </p:nvSpPr>
          <p:spPr>
            <a:xfrm>
              <a:off x="6280118" y="3460718"/>
              <a:ext cx="92583" cy="92583"/>
            </a:xfrm>
            <a:prstGeom prst="rect">
              <a:avLst/>
            </a:prstGeom>
            <a:solidFill>
              <a:srgbClr val="8E88CC"/>
            </a:solidFill>
            <a:ln>
              <a:noFill/>
            </a:ln>
          </p:spPr>
        </p:sp>
        <p:sp>
          <p:nvSpPr>
            <p:cNvPr id="298" name="Rectangle 298"/>
            <p:cNvSpPr/>
            <p:nvPr/>
          </p:nvSpPr>
          <p:spPr>
            <a:xfrm>
              <a:off x="6372225" y="3460718"/>
              <a:ext cx="92583" cy="92583"/>
            </a:xfrm>
            <a:prstGeom prst="rect">
              <a:avLst/>
            </a:prstGeom>
            <a:solidFill>
              <a:srgbClr val="8882C9"/>
            </a:solidFill>
            <a:ln>
              <a:noFill/>
            </a:ln>
          </p:spPr>
        </p:sp>
        <p:sp>
          <p:nvSpPr>
            <p:cNvPr id="299" name="Rectangle 299"/>
            <p:cNvSpPr/>
            <p:nvPr/>
          </p:nvSpPr>
          <p:spPr>
            <a:xfrm>
              <a:off x="6464332" y="3460718"/>
              <a:ext cx="92583" cy="92583"/>
            </a:xfrm>
            <a:prstGeom prst="rect">
              <a:avLst/>
            </a:prstGeom>
            <a:solidFill>
              <a:srgbClr val="837CC6"/>
            </a:solidFill>
            <a:ln>
              <a:noFill/>
            </a:ln>
          </p:spPr>
        </p:sp>
        <p:sp>
          <p:nvSpPr>
            <p:cNvPr id="300" name="Rectangle 300"/>
            <p:cNvSpPr/>
            <p:nvPr/>
          </p:nvSpPr>
          <p:spPr>
            <a:xfrm>
              <a:off x="6556343" y="3460718"/>
              <a:ext cx="92583" cy="92583"/>
            </a:xfrm>
            <a:prstGeom prst="rect">
              <a:avLst/>
            </a:prstGeom>
            <a:solidFill>
              <a:srgbClr val="7D77C4"/>
            </a:solidFill>
            <a:ln>
              <a:noFill/>
            </a:ln>
          </p:spPr>
        </p:sp>
        <p:sp>
          <p:nvSpPr>
            <p:cNvPr id="301" name="Rectangle 301"/>
            <p:cNvSpPr/>
            <p:nvPr/>
          </p:nvSpPr>
          <p:spPr>
            <a:xfrm>
              <a:off x="6648450" y="3460718"/>
              <a:ext cx="92583" cy="92583"/>
            </a:xfrm>
            <a:prstGeom prst="rect">
              <a:avLst/>
            </a:prstGeom>
            <a:solidFill>
              <a:srgbClr val="7972C1"/>
            </a:solidFill>
            <a:ln>
              <a:noFill/>
            </a:ln>
          </p:spPr>
        </p:sp>
        <p:sp>
          <p:nvSpPr>
            <p:cNvPr id="302" name="Rectangle 302"/>
            <p:cNvSpPr/>
            <p:nvPr/>
          </p:nvSpPr>
          <p:spPr>
            <a:xfrm>
              <a:off x="6740557" y="3460718"/>
              <a:ext cx="92583" cy="92583"/>
            </a:xfrm>
            <a:prstGeom prst="rect">
              <a:avLst/>
            </a:prstGeom>
            <a:solidFill>
              <a:srgbClr val="756EBF"/>
            </a:solidFill>
            <a:ln>
              <a:noFill/>
            </a:ln>
          </p:spPr>
        </p:sp>
        <p:sp>
          <p:nvSpPr>
            <p:cNvPr id="303" name="Rectangle 303"/>
            <p:cNvSpPr/>
            <p:nvPr/>
          </p:nvSpPr>
          <p:spPr>
            <a:xfrm>
              <a:off x="6832568" y="3460718"/>
              <a:ext cx="92583" cy="92583"/>
            </a:xfrm>
            <a:prstGeom prst="rect">
              <a:avLst/>
            </a:prstGeom>
            <a:solidFill>
              <a:srgbClr val="726ABE"/>
            </a:solidFill>
            <a:ln>
              <a:noFill/>
            </a:ln>
          </p:spPr>
        </p:sp>
        <p:sp>
          <p:nvSpPr>
            <p:cNvPr id="304" name="Rectangle 304"/>
            <p:cNvSpPr/>
            <p:nvPr/>
          </p:nvSpPr>
          <p:spPr>
            <a:xfrm>
              <a:off x="6924675" y="3460718"/>
              <a:ext cx="92583" cy="92583"/>
            </a:xfrm>
            <a:prstGeom prst="rect">
              <a:avLst/>
            </a:prstGeom>
            <a:solidFill>
              <a:srgbClr val="6F67BD"/>
            </a:solidFill>
            <a:ln>
              <a:noFill/>
            </a:ln>
          </p:spPr>
        </p:sp>
        <p:sp>
          <p:nvSpPr>
            <p:cNvPr id="305" name="Rectangle 305"/>
            <p:cNvSpPr/>
            <p:nvPr/>
          </p:nvSpPr>
          <p:spPr>
            <a:xfrm>
              <a:off x="7016782" y="3460718"/>
              <a:ext cx="92583" cy="92583"/>
            </a:xfrm>
            <a:prstGeom prst="rect">
              <a:avLst/>
            </a:prstGeom>
            <a:solidFill>
              <a:srgbClr val="6D66BC"/>
            </a:solidFill>
            <a:ln>
              <a:noFill/>
            </a:ln>
          </p:spPr>
        </p:sp>
        <p:sp>
          <p:nvSpPr>
            <p:cNvPr id="306" name="Rectangle 306"/>
            <p:cNvSpPr/>
            <p:nvPr/>
          </p:nvSpPr>
          <p:spPr>
            <a:xfrm>
              <a:off x="7108793" y="3460718"/>
              <a:ext cx="92583" cy="92583"/>
            </a:xfrm>
            <a:prstGeom prst="rect">
              <a:avLst/>
            </a:prstGeom>
            <a:solidFill>
              <a:srgbClr val="6D65BC"/>
            </a:solidFill>
            <a:ln>
              <a:noFill/>
            </a:ln>
          </p:spPr>
        </p:sp>
        <p:sp>
          <p:nvSpPr>
            <p:cNvPr id="307" name="Rectangle 307"/>
            <p:cNvSpPr/>
            <p:nvPr/>
          </p:nvSpPr>
          <p:spPr>
            <a:xfrm>
              <a:off x="4991100" y="3552825"/>
              <a:ext cx="92583" cy="92583"/>
            </a:xfrm>
            <a:prstGeom prst="rect">
              <a:avLst/>
            </a:prstGeom>
            <a:solidFill>
              <a:srgbClr val="CDCAE9"/>
            </a:solidFill>
            <a:ln>
              <a:noFill/>
            </a:ln>
          </p:spPr>
        </p:sp>
        <p:sp>
          <p:nvSpPr>
            <p:cNvPr id="308" name="Rectangle 308"/>
            <p:cNvSpPr/>
            <p:nvPr/>
          </p:nvSpPr>
          <p:spPr>
            <a:xfrm>
              <a:off x="5083207" y="3552825"/>
              <a:ext cx="92583" cy="92583"/>
            </a:xfrm>
            <a:prstGeom prst="rect">
              <a:avLst/>
            </a:prstGeom>
            <a:solidFill>
              <a:srgbClr val="CCC9E9"/>
            </a:solidFill>
            <a:ln>
              <a:noFill/>
            </a:ln>
          </p:spPr>
        </p:sp>
        <p:sp>
          <p:nvSpPr>
            <p:cNvPr id="309" name="Rectangle 309"/>
            <p:cNvSpPr/>
            <p:nvPr/>
          </p:nvSpPr>
          <p:spPr>
            <a:xfrm>
              <a:off x="5175218" y="3552825"/>
              <a:ext cx="92583" cy="92583"/>
            </a:xfrm>
            <a:prstGeom prst="rect">
              <a:avLst/>
            </a:prstGeom>
            <a:solidFill>
              <a:srgbClr val="CBC7E8"/>
            </a:solidFill>
            <a:ln>
              <a:noFill/>
            </a:ln>
          </p:spPr>
        </p:sp>
        <p:sp>
          <p:nvSpPr>
            <p:cNvPr id="310" name="Rectangle 310"/>
            <p:cNvSpPr/>
            <p:nvPr/>
          </p:nvSpPr>
          <p:spPr>
            <a:xfrm>
              <a:off x="5267325" y="3552825"/>
              <a:ext cx="92583" cy="92583"/>
            </a:xfrm>
            <a:prstGeom prst="rect">
              <a:avLst/>
            </a:prstGeom>
            <a:solidFill>
              <a:srgbClr val="C9C5E7"/>
            </a:solidFill>
            <a:ln>
              <a:noFill/>
            </a:ln>
          </p:spPr>
        </p:sp>
        <p:sp>
          <p:nvSpPr>
            <p:cNvPr id="311" name="Rectangle 311"/>
            <p:cNvSpPr/>
            <p:nvPr/>
          </p:nvSpPr>
          <p:spPr>
            <a:xfrm>
              <a:off x="5359432" y="3552825"/>
              <a:ext cx="92583" cy="92583"/>
            </a:xfrm>
            <a:prstGeom prst="rect">
              <a:avLst/>
            </a:prstGeom>
            <a:solidFill>
              <a:srgbClr val="C5C2E6"/>
            </a:solidFill>
            <a:ln>
              <a:noFill/>
            </a:ln>
          </p:spPr>
        </p:sp>
        <p:sp>
          <p:nvSpPr>
            <p:cNvPr id="312" name="Rectangle 312"/>
            <p:cNvSpPr/>
            <p:nvPr/>
          </p:nvSpPr>
          <p:spPr>
            <a:xfrm>
              <a:off x="5451443" y="3552825"/>
              <a:ext cx="92583" cy="92583"/>
            </a:xfrm>
            <a:prstGeom prst="rect">
              <a:avLst/>
            </a:prstGeom>
            <a:solidFill>
              <a:srgbClr val="C2BEE4"/>
            </a:solidFill>
            <a:ln>
              <a:noFill/>
            </a:ln>
          </p:spPr>
        </p:sp>
        <p:sp>
          <p:nvSpPr>
            <p:cNvPr id="313" name="Rectangle 313"/>
            <p:cNvSpPr/>
            <p:nvPr/>
          </p:nvSpPr>
          <p:spPr>
            <a:xfrm>
              <a:off x="5543550" y="3552825"/>
              <a:ext cx="92583" cy="92583"/>
            </a:xfrm>
            <a:prstGeom prst="rect">
              <a:avLst/>
            </a:prstGeom>
            <a:solidFill>
              <a:srgbClr val="BDB9E2"/>
            </a:solidFill>
            <a:ln>
              <a:noFill/>
            </a:ln>
          </p:spPr>
        </p:sp>
        <p:sp>
          <p:nvSpPr>
            <p:cNvPr id="314" name="Rectangle 314"/>
            <p:cNvSpPr/>
            <p:nvPr/>
          </p:nvSpPr>
          <p:spPr>
            <a:xfrm>
              <a:off x="5635657" y="3552825"/>
              <a:ext cx="92583" cy="92583"/>
            </a:xfrm>
            <a:prstGeom prst="rect">
              <a:avLst/>
            </a:prstGeom>
            <a:solidFill>
              <a:srgbClr val="B8B4DF"/>
            </a:solidFill>
            <a:ln>
              <a:noFill/>
            </a:ln>
          </p:spPr>
        </p:sp>
        <p:sp>
          <p:nvSpPr>
            <p:cNvPr id="315" name="Rectangle 315"/>
            <p:cNvSpPr/>
            <p:nvPr/>
          </p:nvSpPr>
          <p:spPr>
            <a:xfrm>
              <a:off x="5727668" y="3552825"/>
              <a:ext cx="92583" cy="92583"/>
            </a:xfrm>
            <a:prstGeom prst="rect">
              <a:avLst/>
            </a:prstGeom>
            <a:solidFill>
              <a:srgbClr val="B3AEDD"/>
            </a:solidFill>
            <a:ln>
              <a:noFill/>
            </a:ln>
          </p:spPr>
        </p:sp>
        <p:sp>
          <p:nvSpPr>
            <p:cNvPr id="316" name="Rectangle 316"/>
            <p:cNvSpPr/>
            <p:nvPr/>
          </p:nvSpPr>
          <p:spPr>
            <a:xfrm>
              <a:off x="5819775" y="3552825"/>
              <a:ext cx="92583" cy="92583"/>
            </a:xfrm>
            <a:prstGeom prst="rect">
              <a:avLst/>
            </a:prstGeom>
            <a:solidFill>
              <a:srgbClr val="ADA8DA"/>
            </a:solidFill>
            <a:ln>
              <a:noFill/>
            </a:ln>
          </p:spPr>
        </p:sp>
        <p:sp>
          <p:nvSpPr>
            <p:cNvPr id="317" name="Rectangle 317"/>
            <p:cNvSpPr/>
            <p:nvPr/>
          </p:nvSpPr>
          <p:spPr>
            <a:xfrm>
              <a:off x="5911882" y="3552825"/>
              <a:ext cx="92583" cy="92583"/>
            </a:xfrm>
            <a:prstGeom prst="rect">
              <a:avLst/>
            </a:prstGeom>
            <a:solidFill>
              <a:srgbClr val="A7A2D7"/>
            </a:solidFill>
            <a:ln>
              <a:noFill/>
            </a:ln>
          </p:spPr>
        </p:sp>
        <p:sp>
          <p:nvSpPr>
            <p:cNvPr id="318" name="Rectangle 318"/>
            <p:cNvSpPr/>
            <p:nvPr/>
          </p:nvSpPr>
          <p:spPr>
            <a:xfrm>
              <a:off x="6003893" y="3552825"/>
              <a:ext cx="92583" cy="92583"/>
            </a:xfrm>
            <a:prstGeom prst="rect">
              <a:avLst/>
            </a:prstGeom>
            <a:solidFill>
              <a:srgbClr val="A19CD4"/>
            </a:solidFill>
            <a:ln>
              <a:noFill/>
            </a:ln>
          </p:spPr>
        </p:sp>
        <p:sp>
          <p:nvSpPr>
            <p:cNvPr id="319" name="Rectangle 319"/>
            <p:cNvSpPr/>
            <p:nvPr/>
          </p:nvSpPr>
          <p:spPr>
            <a:xfrm>
              <a:off x="6096000" y="3552825"/>
              <a:ext cx="92583" cy="92583"/>
            </a:xfrm>
            <a:prstGeom prst="rect">
              <a:avLst/>
            </a:prstGeom>
            <a:solidFill>
              <a:srgbClr val="9B95D2"/>
            </a:solidFill>
            <a:ln>
              <a:noFill/>
            </a:ln>
          </p:spPr>
        </p:sp>
        <p:sp>
          <p:nvSpPr>
            <p:cNvPr id="320" name="Rectangle 320"/>
            <p:cNvSpPr/>
            <p:nvPr/>
          </p:nvSpPr>
          <p:spPr>
            <a:xfrm>
              <a:off x="6188107" y="3552825"/>
              <a:ext cx="92583" cy="92583"/>
            </a:xfrm>
            <a:prstGeom prst="rect">
              <a:avLst/>
            </a:prstGeom>
            <a:solidFill>
              <a:srgbClr val="958FCF"/>
            </a:solidFill>
            <a:ln>
              <a:noFill/>
            </a:ln>
          </p:spPr>
        </p:sp>
        <p:sp>
          <p:nvSpPr>
            <p:cNvPr id="321" name="Rectangle 321"/>
            <p:cNvSpPr/>
            <p:nvPr/>
          </p:nvSpPr>
          <p:spPr>
            <a:xfrm>
              <a:off x="6280118" y="3552825"/>
              <a:ext cx="92583" cy="92583"/>
            </a:xfrm>
            <a:prstGeom prst="rect">
              <a:avLst/>
            </a:prstGeom>
            <a:solidFill>
              <a:srgbClr val="8F89CC"/>
            </a:solidFill>
            <a:ln>
              <a:noFill/>
            </a:ln>
          </p:spPr>
        </p:sp>
        <p:sp>
          <p:nvSpPr>
            <p:cNvPr id="322" name="Rectangle 322"/>
            <p:cNvSpPr/>
            <p:nvPr/>
          </p:nvSpPr>
          <p:spPr>
            <a:xfrm>
              <a:off x="6372225" y="3552825"/>
              <a:ext cx="92583" cy="92583"/>
            </a:xfrm>
            <a:prstGeom prst="rect">
              <a:avLst/>
            </a:prstGeom>
            <a:solidFill>
              <a:srgbClr val="8983C9"/>
            </a:solidFill>
            <a:ln>
              <a:noFill/>
            </a:ln>
          </p:spPr>
        </p:sp>
        <p:sp>
          <p:nvSpPr>
            <p:cNvPr id="323" name="Rectangle 323"/>
            <p:cNvSpPr/>
            <p:nvPr/>
          </p:nvSpPr>
          <p:spPr>
            <a:xfrm>
              <a:off x="6464332" y="3552825"/>
              <a:ext cx="92583" cy="92583"/>
            </a:xfrm>
            <a:prstGeom prst="rect">
              <a:avLst/>
            </a:prstGeom>
            <a:solidFill>
              <a:srgbClr val="847DC7"/>
            </a:solidFill>
            <a:ln>
              <a:noFill/>
            </a:ln>
          </p:spPr>
        </p:sp>
        <p:sp>
          <p:nvSpPr>
            <p:cNvPr id="324" name="Rectangle 324"/>
            <p:cNvSpPr/>
            <p:nvPr/>
          </p:nvSpPr>
          <p:spPr>
            <a:xfrm>
              <a:off x="6556343" y="3552825"/>
              <a:ext cx="92583" cy="92583"/>
            </a:xfrm>
            <a:prstGeom prst="rect">
              <a:avLst/>
            </a:prstGeom>
            <a:solidFill>
              <a:srgbClr val="7F78C4"/>
            </a:solidFill>
            <a:ln>
              <a:noFill/>
            </a:ln>
          </p:spPr>
        </p:sp>
        <p:sp>
          <p:nvSpPr>
            <p:cNvPr id="325" name="Rectangle 325"/>
            <p:cNvSpPr/>
            <p:nvPr/>
          </p:nvSpPr>
          <p:spPr>
            <a:xfrm>
              <a:off x="6648450" y="3552825"/>
              <a:ext cx="92583" cy="92583"/>
            </a:xfrm>
            <a:prstGeom prst="rect">
              <a:avLst/>
            </a:prstGeom>
            <a:solidFill>
              <a:srgbClr val="7A73C2"/>
            </a:solidFill>
            <a:ln>
              <a:noFill/>
            </a:ln>
          </p:spPr>
        </p:sp>
        <p:sp>
          <p:nvSpPr>
            <p:cNvPr id="326" name="Rectangle 326"/>
            <p:cNvSpPr/>
            <p:nvPr/>
          </p:nvSpPr>
          <p:spPr>
            <a:xfrm>
              <a:off x="6740557" y="3552825"/>
              <a:ext cx="92583" cy="92583"/>
            </a:xfrm>
            <a:prstGeom prst="rect">
              <a:avLst/>
            </a:prstGeom>
            <a:solidFill>
              <a:srgbClr val="776FC0"/>
            </a:solidFill>
            <a:ln>
              <a:noFill/>
            </a:ln>
          </p:spPr>
        </p:sp>
        <p:sp>
          <p:nvSpPr>
            <p:cNvPr id="327" name="Rectangle 327"/>
            <p:cNvSpPr/>
            <p:nvPr/>
          </p:nvSpPr>
          <p:spPr>
            <a:xfrm>
              <a:off x="6832568" y="3552825"/>
              <a:ext cx="92583" cy="92583"/>
            </a:xfrm>
            <a:prstGeom prst="rect">
              <a:avLst/>
            </a:prstGeom>
            <a:solidFill>
              <a:srgbClr val="736CBF"/>
            </a:solidFill>
            <a:ln>
              <a:noFill/>
            </a:ln>
          </p:spPr>
        </p:sp>
        <p:sp>
          <p:nvSpPr>
            <p:cNvPr id="328" name="Rectangle 328"/>
            <p:cNvSpPr/>
            <p:nvPr/>
          </p:nvSpPr>
          <p:spPr>
            <a:xfrm>
              <a:off x="6924675" y="3552825"/>
              <a:ext cx="92583" cy="92583"/>
            </a:xfrm>
            <a:prstGeom prst="rect">
              <a:avLst/>
            </a:prstGeom>
            <a:solidFill>
              <a:srgbClr val="716ABE"/>
            </a:solidFill>
            <a:ln>
              <a:noFill/>
            </a:ln>
          </p:spPr>
        </p:sp>
        <p:sp>
          <p:nvSpPr>
            <p:cNvPr id="329" name="Rectangle 329"/>
            <p:cNvSpPr/>
            <p:nvPr/>
          </p:nvSpPr>
          <p:spPr>
            <a:xfrm>
              <a:off x="7016782" y="3552825"/>
              <a:ext cx="92583" cy="92583"/>
            </a:xfrm>
            <a:prstGeom prst="rect">
              <a:avLst/>
            </a:prstGeom>
            <a:solidFill>
              <a:srgbClr val="7068BD"/>
            </a:solidFill>
            <a:ln>
              <a:noFill/>
            </a:ln>
          </p:spPr>
        </p:sp>
        <p:sp>
          <p:nvSpPr>
            <p:cNvPr id="330" name="Rectangle 330"/>
            <p:cNvSpPr/>
            <p:nvPr/>
          </p:nvSpPr>
          <p:spPr>
            <a:xfrm>
              <a:off x="7108793" y="3552825"/>
              <a:ext cx="92583" cy="92583"/>
            </a:xfrm>
            <a:prstGeom prst="rect">
              <a:avLst/>
            </a:prstGeom>
            <a:solidFill>
              <a:srgbClr val="6F67BD"/>
            </a:solidFill>
            <a:ln>
              <a:noFill/>
            </a:ln>
          </p:spPr>
        </p:sp>
        <p:sp>
          <p:nvSpPr>
            <p:cNvPr id="331" name="Rectangle 331"/>
            <p:cNvSpPr/>
            <p:nvPr/>
          </p:nvSpPr>
          <p:spPr>
            <a:xfrm>
              <a:off x="4991100" y="3644932"/>
              <a:ext cx="92583" cy="92583"/>
            </a:xfrm>
            <a:prstGeom prst="rect">
              <a:avLst/>
            </a:prstGeom>
            <a:solidFill>
              <a:srgbClr val="CBC7E8"/>
            </a:solidFill>
            <a:ln>
              <a:noFill/>
            </a:ln>
          </p:spPr>
        </p:sp>
        <p:sp>
          <p:nvSpPr>
            <p:cNvPr id="332" name="Rectangle 332"/>
            <p:cNvSpPr/>
            <p:nvPr/>
          </p:nvSpPr>
          <p:spPr>
            <a:xfrm>
              <a:off x="5083207" y="3644932"/>
              <a:ext cx="92583" cy="92583"/>
            </a:xfrm>
            <a:prstGeom prst="rect">
              <a:avLst/>
            </a:prstGeom>
            <a:solidFill>
              <a:srgbClr val="CAC7E8"/>
            </a:solidFill>
            <a:ln>
              <a:noFill/>
            </a:ln>
          </p:spPr>
        </p:sp>
        <p:sp>
          <p:nvSpPr>
            <p:cNvPr id="333" name="Rectangle 333"/>
            <p:cNvSpPr/>
            <p:nvPr/>
          </p:nvSpPr>
          <p:spPr>
            <a:xfrm>
              <a:off x="5175218" y="3644932"/>
              <a:ext cx="92583" cy="92583"/>
            </a:xfrm>
            <a:prstGeom prst="rect">
              <a:avLst/>
            </a:prstGeom>
            <a:solidFill>
              <a:srgbClr val="C9C5E7"/>
            </a:solidFill>
            <a:ln>
              <a:noFill/>
            </a:ln>
          </p:spPr>
        </p:sp>
        <p:sp>
          <p:nvSpPr>
            <p:cNvPr id="334" name="Rectangle 334"/>
            <p:cNvSpPr/>
            <p:nvPr/>
          </p:nvSpPr>
          <p:spPr>
            <a:xfrm>
              <a:off x="5267325" y="3644932"/>
              <a:ext cx="92583" cy="92583"/>
            </a:xfrm>
            <a:prstGeom prst="rect">
              <a:avLst/>
            </a:prstGeom>
            <a:solidFill>
              <a:srgbClr val="C7C3E6"/>
            </a:solidFill>
            <a:ln>
              <a:noFill/>
            </a:ln>
          </p:spPr>
        </p:sp>
        <p:sp>
          <p:nvSpPr>
            <p:cNvPr id="335" name="Rectangle 335"/>
            <p:cNvSpPr/>
            <p:nvPr/>
          </p:nvSpPr>
          <p:spPr>
            <a:xfrm>
              <a:off x="5359432" y="3644932"/>
              <a:ext cx="92583" cy="92583"/>
            </a:xfrm>
            <a:prstGeom prst="rect">
              <a:avLst/>
            </a:prstGeom>
            <a:solidFill>
              <a:srgbClr val="C4C0E5"/>
            </a:solidFill>
            <a:ln>
              <a:noFill/>
            </a:ln>
          </p:spPr>
        </p:sp>
        <p:sp>
          <p:nvSpPr>
            <p:cNvPr id="336" name="Rectangle 336"/>
            <p:cNvSpPr/>
            <p:nvPr/>
          </p:nvSpPr>
          <p:spPr>
            <a:xfrm>
              <a:off x="5451443" y="3644932"/>
              <a:ext cx="92583" cy="92583"/>
            </a:xfrm>
            <a:prstGeom prst="rect">
              <a:avLst/>
            </a:prstGeom>
            <a:solidFill>
              <a:srgbClr val="C0BCE3"/>
            </a:solidFill>
            <a:ln>
              <a:noFill/>
            </a:ln>
          </p:spPr>
        </p:sp>
        <p:sp>
          <p:nvSpPr>
            <p:cNvPr id="337" name="Rectangle 337"/>
            <p:cNvSpPr/>
            <p:nvPr/>
          </p:nvSpPr>
          <p:spPr>
            <a:xfrm>
              <a:off x="5543550" y="3644932"/>
              <a:ext cx="92583" cy="92583"/>
            </a:xfrm>
            <a:prstGeom prst="rect">
              <a:avLst/>
            </a:prstGeom>
            <a:solidFill>
              <a:srgbClr val="BCB8E1"/>
            </a:solidFill>
            <a:ln>
              <a:noFill/>
            </a:ln>
          </p:spPr>
        </p:sp>
        <p:sp>
          <p:nvSpPr>
            <p:cNvPr id="338" name="Rectangle 338"/>
            <p:cNvSpPr/>
            <p:nvPr/>
          </p:nvSpPr>
          <p:spPr>
            <a:xfrm>
              <a:off x="5635657" y="3644932"/>
              <a:ext cx="92583" cy="92583"/>
            </a:xfrm>
            <a:prstGeom prst="rect">
              <a:avLst/>
            </a:prstGeom>
            <a:solidFill>
              <a:srgbClr val="B7B3DF"/>
            </a:solidFill>
            <a:ln>
              <a:noFill/>
            </a:ln>
          </p:spPr>
        </p:sp>
        <p:sp>
          <p:nvSpPr>
            <p:cNvPr id="339" name="Rectangle 339"/>
            <p:cNvSpPr/>
            <p:nvPr/>
          </p:nvSpPr>
          <p:spPr>
            <a:xfrm>
              <a:off x="5727668" y="3644932"/>
              <a:ext cx="92583" cy="92583"/>
            </a:xfrm>
            <a:prstGeom prst="rect">
              <a:avLst/>
            </a:prstGeom>
            <a:solidFill>
              <a:srgbClr val="B2ADDC"/>
            </a:solidFill>
            <a:ln>
              <a:noFill/>
            </a:ln>
          </p:spPr>
        </p:sp>
        <p:sp>
          <p:nvSpPr>
            <p:cNvPr id="340" name="Rectangle 340"/>
            <p:cNvSpPr/>
            <p:nvPr/>
          </p:nvSpPr>
          <p:spPr>
            <a:xfrm>
              <a:off x="5819775" y="3644932"/>
              <a:ext cx="92583" cy="92583"/>
            </a:xfrm>
            <a:prstGeom prst="rect">
              <a:avLst/>
            </a:prstGeom>
            <a:solidFill>
              <a:srgbClr val="ACA8DA"/>
            </a:solidFill>
            <a:ln>
              <a:noFill/>
            </a:ln>
          </p:spPr>
        </p:sp>
        <p:sp>
          <p:nvSpPr>
            <p:cNvPr id="341" name="Rectangle 341"/>
            <p:cNvSpPr/>
            <p:nvPr/>
          </p:nvSpPr>
          <p:spPr>
            <a:xfrm>
              <a:off x="5911882" y="3644932"/>
              <a:ext cx="92583" cy="92583"/>
            </a:xfrm>
            <a:prstGeom prst="rect">
              <a:avLst/>
            </a:prstGeom>
            <a:solidFill>
              <a:srgbClr val="A7A2D7"/>
            </a:solidFill>
            <a:ln>
              <a:noFill/>
            </a:ln>
          </p:spPr>
        </p:sp>
        <p:sp>
          <p:nvSpPr>
            <p:cNvPr id="342" name="Rectangle 342"/>
            <p:cNvSpPr/>
            <p:nvPr/>
          </p:nvSpPr>
          <p:spPr>
            <a:xfrm>
              <a:off x="6003893" y="3644932"/>
              <a:ext cx="92583" cy="92583"/>
            </a:xfrm>
            <a:prstGeom prst="rect">
              <a:avLst/>
            </a:prstGeom>
            <a:solidFill>
              <a:srgbClr val="A19CD4"/>
            </a:solidFill>
            <a:ln>
              <a:noFill/>
            </a:ln>
          </p:spPr>
        </p:sp>
        <p:sp>
          <p:nvSpPr>
            <p:cNvPr id="343" name="Rectangle 343"/>
            <p:cNvSpPr/>
            <p:nvPr/>
          </p:nvSpPr>
          <p:spPr>
            <a:xfrm>
              <a:off x="6096000" y="3644932"/>
              <a:ext cx="92583" cy="92583"/>
            </a:xfrm>
            <a:prstGeom prst="rect">
              <a:avLst/>
            </a:prstGeom>
            <a:solidFill>
              <a:srgbClr val="9B95D2"/>
            </a:solidFill>
            <a:ln>
              <a:noFill/>
            </a:ln>
          </p:spPr>
        </p:sp>
        <p:sp>
          <p:nvSpPr>
            <p:cNvPr id="344" name="Rectangle 344"/>
            <p:cNvSpPr/>
            <p:nvPr/>
          </p:nvSpPr>
          <p:spPr>
            <a:xfrm>
              <a:off x="6188107" y="3644932"/>
              <a:ext cx="92583" cy="92583"/>
            </a:xfrm>
            <a:prstGeom prst="rect">
              <a:avLst/>
            </a:prstGeom>
            <a:solidFill>
              <a:srgbClr val="958FCF"/>
            </a:solidFill>
            <a:ln>
              <a:noFill/>
            </a:ln>
          </p:spPr>
        </p:sp>
        <p:sp>
          <p:nvSpPr>
            <p:cNvPr id="345" name="Rectangle 345"/>
            <p:cNvSpPr/>
            <p:nvPr/>
          </p:nvSpPr>
          <p:spPr>
            <a:xfrm>
              <a:off x="6280118" y="3644932"/>
              <a:ext cx="92583" cy="92583"/>
            </a:xfrm>
            <a:prstGeom prst="rect">
              <a:avLst/>
            </a:prstGeom>
            <a:solidFill>
              <a:srgbClr val="9089CC"/>
            </a:solidFill>
            <a:ln>
              <a:noFill/>
            </a:ln>
          </p:spPr>
        </p:sp>
        <p:sp>
          <p:nvSpPr>
            <p:cNvPr id="346" name="Rectangle 346"/>
            <p:cNvSpPr/>
            <p:nvPr/>
          </p:nvSpPr>
          <p:spPr>
            <a:xfrm>
              <a:off x="6372225" y="3644932"/>
              <a:ext cx="92583" cy="92583"/>
            </a:xfrm>
            <a:prstGeom prst="rect">
              <a:avLst/>
            </a:prstGeom>
            <a:solidFill>
              <a:srgbClr val="8A84CA"/>
            </a:solidFill>
            <a:ln>
              <a:noFill/>
            </a:ln>
          </p:spPr>
        </p:sp>
        <p:sp>
          <p:nvSpPr>
            <p:cNvPr id="347" name="Rectangle 347"/>
            <p:cNvSpPr/>
            <p:nvPr/>
          </p:nvSpPr>
          <p:spPr>
            <a:xfrm>
              <a:off x="6464332" y="3644932"/>
              <a:ext cx="92583" cy="92583"/>
            </a:xfrm>
            <a:prstGeom prst="rect">
              <a:avLst/>
            </a:prstGeom>
            <a:solidFill>
              <a:srgbClr val="857EC7"/>
            </a:solidFill>
            <a:ln>
              <a:noFill/>
            </a:ln>
          </p:spPr>
        </p:sp>
        <p:sp>
          <p:nvSpPr>
            <p:cNvPr id="348" name="Rectangle 348"/>
            <p:cNvSpPr/>
            <p:nvPr/>
          </p:nvSpPr>
          <p:spPr>
            <a:xfrm>
              <a:off x="6556343" y="3644932"/>
              <a:ext cx="92583" cy="92583"/>
            </a:xfrm>
            <a:prstGeom prst="rect">
              <a:avLst/>
            </a:prstGeom>
            <a:solidFill>
              <a:srgbClr val="8079C5"/>
            </a:solidFill>
            <a:ln>
              <a:noFill/>
            </a:ln>
          </p:spPr>
        </p:sp>
        <p:sp>
          <p:nvSpPr>
            <p:cNvPr id="349" name="Rectangle 349"/>
            <p:cNvSpPr/>
            <p:nvPr/>
          </p:nvSpPr>
          <p:spPr>
            <a:xfrm>
              <a:off x="6648450" y="3644932"/>
              <a:ext cx="92583" cy="92583"/>
            </a:xfrm>
            <a:prstGeom prst="rect">
              <a:avLst/>
            </a:prstGeom>
            <a:solidFill>
              <a:srgbClr val="7C75C3"/>
            </a:solidFill>
            <a:ln>
              <a:noFill/>
            </a:ln>
          </p:spPr>
        </p:sp>
        <p:sp>
          <p:nvSpPr>
            <p:cNvPr id="350" name="Rectangle 350"/>
            <p:cNvSpPr/>
            <p:nvPr/>
          </p:nvSpPr>
          <p:spPr>
            <a:xfrm>
              <a:off x="6740557" y="3644932"/>
              <a:ext cx="92583" cy="92583"/>
            </a:xfrm>
            <a:prstGeom prst="rect">
              <a:avLst/>
            </a:prstGeom>
            <a:solidFill>
              <a:srgbClr val="7871C1"/>
            </a:solidFill>
            <a:ln>
              <a:noFill/>
            </a:ln>
          </p:spPr>
        </p:sp>
        <p:sp>
          <p:nvSpPr>
            <p:cNvPr id="351" name="Rectangle 351"/>
            <p:cNvSpPr/>
            <p:nvPr/>
          </p:nvSpPr>
          <p:spPr>
            <a:xfrm>
              <a:off x="6832568" y="3644932"/>
              <a:ext cx="92583" cy="92583"/>
            </a:xfrm>
            <a:prstGeom prst="rect">
              <a:avLst/>
            </a:prstGeom>
            <a:solidFill>
              <a:srgbClr val="756EC0"/>
            </a:solidFill>
            <a:ln>
              <a:noFill/>
            </a:ln>
          </p:spPr>
        </p:sp>
        <p:sp>
          <p:nvSpPr>
            <p:cNvPr id="352" name="Rectangle 352"/>
            <p:cNvSpPr/>
            <p:nvPr/>
          </p:nvSpPr>
          <p:spPr>
            <a:xfrm>
              <a:off x="6924675" y="3644932"/>
              <a:ext cx="92583" cy="92583"/>
            </a:xfrm>
            <a:prstGeom prst="rect">
              <a:avLst/>
            </a:prstGeom>
            <a:solidFill>
              <a:srgbClr val="736CBF"/>
            </a:solidFill>
            <a:ln>
              <a:noFill/>
            </a:ln>
          </p:spPr>
        </p:sp>
        <p:sp>
          <p:nvSpPr>
            <p:cNvPr id="353" name="Rectangle 353"/>
            <p:cNvSpPr/>
            <p:nvPr/>
          </p:nvSpPr>
          <p:spPr>
            <a:xfrm>
              <a:off x="7016782" y="3644932"/>
              <a:ext cx="92583" cy="92583"/>
            </a:xfrm>
            <a:prstGeom prst="rect">
              <a:avLst/>
            </a:prstGeom>
            <a:solidFill>
              <a:srgbClr val="726ABE"/>
            </a:solidFill>
            <a:ln>
              <a:noFill/>
            </a:ln>
          </p:spPr>
        </p:sp>
        <p:sp>
          <p:nvSpPr>
            <p:cNvPr id="354" name="Rectangle 354"/>
            <p:cNvSpPr/>
            <p:nvPr/>
          </p:nvSpPr>
          <p:spPr>
            <a:xfrm>
              <a:off x="7108793" y="3644932"/>
              <a:ext cx="92583" cy="92583"/>
            </a:xfrm>
            <a:prstGeom prst="rect">
              <a:avLst/>
            </a:prstGeom>
            <a:solidFill>
              <a:srgbClr val="716ABE"/>
            </a:solidFill>
            <a:ln>
              <a:noFill/>
            </a:ln>
          </p:spPr>
        </p:sp>
        <p:sp>
          <p:nvSpPr>
            <p:cNvPr id="355" name="Rectangle 355"/>
            <p:cNvSpPr/>
            <p:nvPr/>
          </p:nvSpPr>
          <p:spPr>
            <a:xfrm>
              <a:off x="4991100" y="3736943"/>
              <a:ext cx="92583" cy="92583"/>
            </a:xfrm>
            <a:prstGeom prst="rect">
              <a:avLst/>
            </a:prstGeom>
            <a:solidFill>
              <a:srgbClr val="C9C5E7"/>
            </a:solidFill>
            <a:ln>
              <a:noFill/>
            </a:ln>
          </p:spPr>
        </p:sp>
        <p:sp>
          <p:nvSpPr>
            <p:cNvPr id="356" name="Rectangle 356"/>
            <p:cNvSpPr/>
            <p:nvPr/>
          </p:nvSpPr>
          <p:spPr>
            <a:xfrm>
              <a:off x="5083207" y="3736943"/>
              <a:ext cx="92583" cy="92583"/>
            </a:xfrm>
            <a:prstGeom prst="rect">
              <a:avLst/>
            </a:prstGeom>
            <a:solidFill>
              <a:srgbClr val="C8C5E7"/>
            </a:solidFill>
            <a:ln>
              <a:noFill/>
            </a:ln>
          </p:spPr>
        </p:sp>
        <p:sp>
          <p:nvSpPr>
            <p:cNvPr id="357" name="Rectangle 357"/>
            <p:cNvSpPr/>
            <p:nvPr/>
          </p:nvSpPr>
          <p:spPr>
            <a:xfrm>
              <a:off x="5175218" y="3736943"/>
              <a:ext cx="92583" cy="92583"/>
            </a:xfrm>
            <a:prstGeom prst="rect">
              <a:avLst/>
            </a:prstGeom>
            <a:solidFill>
              <a:srgbClr val="C7C3E6"/>
            </a:solidFill>
            <a:ln>
              <a:noFill/>
            </a:ln>
          </p:spPr>
        </p:sp>
        <p:sp>
          <p:nvSpPr>
            <p:cNvPr id="358" name="Rectangle 358"/>
            <p:cNvSpPr/>
            <p:nvPr/>
          </p:nvSpPr>
          <p:spPr>
            <a:xfrm>
              <a:off x="5267325" y="3736943"/>
              <a:ext cx="92583" cy="92583"/>
            </a:xfrm>
            <a:prstGeom prst="rect">
              <a:avLst/>
            </a:prstGeom>
            <a:solidFill>
              <a:srgbClr val="C5C1E5"/>
            </a:solidFill>
            <a:ln>
              <a:noFill/>
            </a:ln>
          </p:spPr>
        </p:sp>
        <p:sp>
          <p:nvSpPr>
            <p:cNvPr id="359" name="Rectangle 359"/>
            <p:cNvSpPr/>
            <p:nvPr/>
          </p:nvSpPr>
          <p:spPr>
            <a:xfrm>
              <a:off x="5359432" y="3736943"/>
              <a:ext cx="92583" cy="92583"/>
            </a:xfrm>
            <a:prstGeom prst="rect">
              <a:avLst/>
            </a:prstGeom>
            <a:solidFill>
              <a:srgbClr val="C2BEE4"/>
            </a:solidFill>
            <a:ln>
              <a:noFill/>
            </a:ln>
          </p:spPr>
        </p:sp>
        <p:sp>
          <p:nvSpPr>
            <p:cNvPr id="360" name="Rectangle 360"/>
            <p:cNvSpPr/>
            <p:nvPr/>
          </p:nvSpPr>
          <p:spPr>
            <a:xfrm>
              <a:off x="5451443" y="3736943"/>
              <a:ext cx="92583" cy="92583"/>
            </a:xfrm>
            <a:prstGeom prst="rect">
              <a:avLst/>
            </a:prstGeom>
            <a:solidFill>
              <a:srgbClr val="BEBAE2"/>
            </a:solidFill>
            <a:ln>
              <a:noFill/>
            </a:ln>
          </p:spPr>
        </p:sp>
        <p:sp>
          <p:nvSpPr>
            <p:cNvPr id="361" name="Rectangle 361"/>
            <p:cNvSpPr/>
            <p:nvPr/>
          </p:nvSpPr>
          <p:spPr>
            <a:xfrm>
              <a:off x="5543550" y="3736943"/>
              <a:ext cx="92583" cy="92583"/>
            </a:xfrm>
            <a:prstGeom prst="rect">
              <a:avLst/>
            </a:prstGeom>
            <a:solidFill>
              <a:srgbClr val="BAB6E0"/>
            </a:solidFill>
            <a:ln>
              <a:noFill/>
            </a:ln>
          </p:spPr>
        </p:sp>
        <p:sp>
          <p:nvSpPr>
            <p:cNvPr id="362" name="Rectangle 362"/>
            <p:cNvSpPr/>
            <p:nvPr/>
          </p:nvSpPr>
          <p:spPr>
            <a:xfrm>
              <a:off x="5635657" y="3736943"/>
              <a:ext cx="92583" cy="92583"/>
            </a:xfrm>
            <a:prstGeom prst="rect">
              <a:avLst/>
            </a:prstGeom>
            <a:solidFill>
              <a:srgbClr val="B6B1DE"/>
            </a:solidFill>
            <a:ln>
              <a:noFill/>
            </a:ln>
          </p:spPr>
        </p:sp>
        <p:sp>
          <p:nvSpPr>
            <p:cNvPr id="363" name="Rectangle 363"/>
            <p:cNvSpPr/>
            <p:nvPr/>
          </p:nvSpPr>
          <p:spPr>
            <a:xfrm>
              <a:off x="5727668" y="3736943"/>
              <a:ext cx="92583" cy="92583"/>
            </a:xfrm>
            <a:prstGeom prst="rect">
              <a:avLst/>
            </a:prstGeom>
            <a:solidFill>
              <a:srgbClr val="B1ACDC"/>
            </a:solidFill>
            <a:ln>
              <a:noFill/>
            </a:ln>
          </p:spPr>
        </p:sp>
        <p:sp>
          <p:nvSpPr>
            <p:cNvPr id="364" name="Rectangle 364"/>
            <p:cNvSpPr/>
            <p:nvPr/>
          </p:nvSpPr>
          <p:spPr>
            <a:xfrm>
              <a:off x="5819775" y="3736943"/>
              <a:ext cx="92583" cy="92583"/>
            </a:xfrm>
            <a:prstGeom prst="rect">
              <a:avLst/>
            </a:prstGeom>
            <a:solidFill>
              <a:srgbClr val="ACA7DA"/>
            </a:solidFill>
            <a:ln>
              <a:noFill/>
            </a:ln>
          </p:spPr>
        </p:sp>
        <p:sp>
          <p:nvSpPr>
            <p:cNvPr id="365" name="Rectangle 365"/>
            <p:cNvSpPr/>
            <p:nvPr/>
          </p:nvSpPr>
          <p:spPr>
            <a:xfrm>
              <a:off x="5911882" y="3736943"/>
              <a:ext cx="92583" cy="92583"/>
            </a:xfrm>
            <a:prstGeom prst="rect">
              <a:avLst/>
            </a:prstGeom>
            <a:solidFill>
              <a:srgbClr val="A6A1D7"/>
            </a:solidFill>
            <a:ln>
              <a:noFill/>
            </a:ln>
          </p:spPr>
        </p:sp>
        <p:sp>
          <p:nvSpPr>
            <p:cNvPr id="366" name="Rectangle 366"/>
            <p:cNvSpPr/>
            <p:nvPr/>
          </p:nvSpPr>
          <p:spPr>
            <a:xfrm>
              <a:off x="6003893" y="3736943"/>
              <a:ext cx="92583" cy="92583"/>
            </a:xfrm>
            <a:prstGeom prst="rect">
              <a:avLst/>
            </a:prstGeom>
            <a:solidFill>
              <a:srgbClr val="A19BD4"/>
            </a:solidFill>
            <a:ln>
              <a:noFill/>
            </a:ln>
          </p:spPr>
        </p:sp>
        <p:sp>
          <p:nvSpPr>
            <p:cNvPr id="367" name="Rectangle 367"/>
            <p:cNvSpPr/>
            <p:nvPr/>
          </p:nvSpPr>
          <p:spPr>
            <a:xfrm>
              <a:off x="6096000" y="3736943"/>
              <a:ext cx="92583" cy="92583"/>
            </a:xfrm>
            <a:prstGeom prst="rect">
              <a:avLst/>
            </a:prstGeom>
            <a:solidFill>
              <a:srgbClr val="9B96D2"/>
            </a:solidFill>
            <a:ln>
              <a:noFill/>
            </a:ln>
          </p:spPr>
        </p:sp>
        <p:sp>
          <p:nvSpPr>
            <p:cNvPr id="368" name="Rectangle 368"/>
            <p:cNvSpPr/>
            <p:nvPr/>
          </p:nvSpPr>
          <p:spPr>
            <a:xfrm>
              <a:off x="6188107" y="3736943"/>
              <a:ext cx="92583" cy="92583"/>
            </a:xfrm>
            <a:prstGeom prst="rect">
              <a:avLst/>
            </a:prstGeom>
            <a:solidFill>
              <a:srgbClr val="9690CF"/>
            </a:solidFill>
            <a:ln>
              <a:noFill/>
            </a:ln>
          </p:spPr>
        </p:sp>
        <p:sp>
          <p:nvSpPr>
            <p:cNvPr id="369" name="Rectangle 369"/>
            <p:cNvSpPr/>
            <p:nvPr/>
          </p:nvSpPr>
          <p:spPr>
            <a:xfrm>
              <a:off x="6280118" y="3736943"/>
              <a:ext cx="92583" cy="92583"/>
            </a:xfrm>
            <a:prstGeom prst="rect">
              <a:avLst/>
            </a:prstGeom>
            <a:solidFill>
              <a:srgbClr val="908ACC"/>
            </a:solidFill>
            <a:ln>
              <a:noFill/>
            </a:ln>
          </p:spPr>
        </p:sp>
        <p:sp>
          <p:nvSpPr>
            <p:cNvPr id="370" name="Rectangle 370"/>
            <p:cNvSpPr/>
            <p:nvPr/>
          </p:nvSpPr>
          <p:spPr>
            <a:xfrm>
              <a:off x="6372225" y="3736943"/>
              <a:ext cx="92583" cy="92583"/>
            </a:xfrm>
            <a:prstGeom prst="rect">
              <a:avLst/>
            </a:prstGeom>
            <a:solidFill>
              <a:srgbClr val="8B85CA"/>
            </a:solidFill>
            <a:ln>
              <a:noFill/>
            </a:ln>
          </p:spPr>
        </p:sp>
        <p:sp>
          <p:nvSpPr>
            <p:cNvPr id="371" name="Rectangle 371"/>
            <p:cNvSpPr/>
            <p:nvPr/>
          </p:nvSpPr>
          <p:spPr>
            <a:xfrm>
              <a:off x="6464332" y="3736943"/>
              <a:ext cx="92583" cy="92583"/>
            </a:xfrm>
            <a:prstGeom prst="rect">
              <a:avLst/>
            </a:prstGeom>
            <a:solidFill>
              <a:srgbClr val="8680C8"/>
            </a:solidFill>
            <a:ln>
              <a:noFill/>
            </a:ln>
          </p:spPr>
        </p:sp>
        <p:sp>
          <p:nvSpPr>
            <p:cNvPr id="372" name="Rectangle 372"/>
            <p:cNvSpPr/>
            <p:nvPr/>
          </p:nvSpPr>
          <p:spPr>
            <a:xfrm>
              <a:off x="6556343" y="3736943"/>
              <a:ext cx="92583" cy="92583"/>
            </a:xfrm>
            <a:prstGeom prst="rect">
              <a:avLst/>
            </a:prstGeom>
            <a:solidFill>
              <a:srgbClr val="827BC6"/>
            </a:solidFill>
            <a:ln>
              <a:noFill/>
            </a:ln>
          </p:spPr>
        </p:sp>
        <p:sp>
          <p:nvSpPr>
            <p:cNvPr id="373" name="Rectangle 373"/>
            <p:cNvSpPr/>
            <p:nvPr/>
          </p:nvSpPr>
          <p:spPr>
            <a:xfrm>
              <a:off x="6648450" y="3736943"/>
              <a:ext cx="92583" cy="92583"/>
            </a:xfrm>
            <a:prstGeom prst="rect">
              <a:avLst/>
            </a:prstGeom>
            <a:solidFill>
              <a:srgbClr val="7E77C4"/>
            </a:solidFill>
            <a:ln>
              <a:noFill/>
            </a:ln>
          </p:spPr>
        </p:sp>
        <p:sp>
          <p:nvSpPr>
            <p:cNvPr id="374" name="Rectangle 374"/>
            <p:cNvSpPr/>
            <p:nvPr/>
          </p:nvSpPr>
          <p:spPr>
            <a:xfrm>
              <a:off x="6740557" y="3736943"/>
              <a:ext cx="92583" cy="92583"/>
            </a:xfrm>
            <a:prstGeom prst="rect">
              <a:avLst/>
            </a:prstGeom>
            <a:solidFill>
              <a:srgbClr val="7A73C2"/>
            </a:solidFill>
            <a:ln>
              <a:noFill/>
            </a:ln>
          </p:spPr>
        </p:sp>
        <p:sp>
          <p:nvSpPr>
            <p:cNvPr id="375" name="Rectangle 375"/>
            <p:cNvSpPr/>
            <p:nvPr/>
          </p:nvSpPr>
          <p:spPr>
            <a:xfrm>
              <a:off x="6832568" y="3736943"/>
              <a:ext cx="92583" cy="92583"/>
            </a:xfrm>
            <a:prstGeom prst="rect">
              <a:avLst/>
            </a:prstGeom>
            <a:solidFill>
              <a:srgbClr val="7770C1"/>
            </a:solidFill>
            <a:ln>
              <a:noFill/>
            </a:ln>
          </p:spPr>
        </p:sp>
        <p:sp>
          <p:nvSpPr>
            <p:cNvPr id="376" name="Rectangle 376"/>
            <p:cNvSpPr/>
            <p:nvPr/>
          </p:nvSpPr>
          <p:spPr>
            <a:xfrm>
              <a:off x="6924675" y="3736943"/>
              <a:ext cx="92583" cy="92583"/>
            </a:xfrm>
            <a:prstGeom prst="rect">
              <a:avLst/>
            </a:prstGeom>
            <a:solidFill>
              <a:srgbClr val="756EC0"/>
            </a:solidFill>
            <a:ln>
              <a:noFill/>
            </a:ln>
          </p:spPr>
        </p:sp>
        <p:sp>
          <p:nvSpPr>
            <p:cNvPr id="377" name="Rectangle 377"/>
            <p:cNvSpPr/>
            <p:nvPr/>
          </p:nvSpPr>
          <p:spPr>
            <a:xfrm>
              <a:off x="7016782" y="3736943"/>
              <a:ext cx="92583" cy="92583"/>
            </a:xfrm>
            <a:prstGeom prst="rect">
              <a:avLst/>
            </a:prstGeom>
            <a:solidFill>
              <a:srgbClr val="746CBF"/>
            </a:solidFill>
            <a:ln>
              <a:noFill/>
            </a:ln>
          </p:spPr>
        </p:sp>
        <p:sp>
          <p:nvSpPr>
            <p:cNvPr id="378" name="Rectangle 378"/>
            <p:cNvSpPr/>
            <p:nvPr/>
          </p:nvSpPr>
          <p:spPr>
            <a:xfrm>
              <a:off x="7108793" y="3736943"/>
              <a:ext cx="92583" cy="92583"/>
            </a:xfrm>
            <a:prstGeom prst="rect">
              <a:avLst/>
            </a:prstGeom>
            <a:solidFill>
              <a:srgbClr val="736CBF"/>
            </a:solidFill>
            <a:ln>
              <a:noFill/>
            </a:ln>
          </p:spPr>
        </p:sp>
        <p:sp>
          <p:nvSpPr>
            <p:cNvPr id="379" name="Rectangle 379"/>
            <p:cNvSpPr/>
            <p:nvPr/>
          </p:nvSpPr>
          <p:spPr>
            <a:xfrm>
              <a:off x="4991100" y="3829050"/>
              <a:ext cx="92583" cy="92583"/>
            </a:xfrm>
            <a:prstGeom prst="rect">
              <a:avLst/>
            </a:prstGeom>
            <a:solidFill>
              <a:srgbClr val="C7C3E6"/>
            </a:solidFill>
            <a:ln>
              <a:noFill/>
            </a:ln>
          </p:spPr>
        </p:sp>
        <p:sp>
          <p:nvSpPr>
            <p:cNvPr id="380" name="Rectangle 380"/>
            <p:cNvSpPr/>
            <p:nvPr/>
          </p:nvSpPr>
          <p:spPr>
            <a:xfrm>
              <a:off x="5083207" y="3829050"/>
              <a:ext cx="92583" cy="92583"/>
            </a:xfrm>
            <a:prstGeom prst="rect">
              <a:avLst/>
            </a:prstGeom>
            <a:solidFill>
              <a:srgbClr val="C6C3E6"/>
            </a:solidFill>
            <a:ln>
              <a:noFill/>
            </a:ln>
          </p:spPr>
        </p:sp>
        <p:sp>
          <p:nvSpPr>
            <p:cNvPr id="381" name="Rectangle 381"/>
            <p:cNvSpPr/>
            <p:nvPr/>
          </p:nvSpPr>
          <p:spPr>
            <a:xfrm>
              <a:off x="5175218" y="3829050"/>
              <a:ext cx="92583" cy="92583"/>
            </a:xfrm>
            <a:prstGeom prst="rect">
              <a:avLst/>
            </a:prstGeom>
            <a:solidFill>
              <a:srgbClr val="C5C1E6"/>
            </a:solidFill>
            <a:ln>
              <a:noFill/>
            </a:ln>
          </p:spPr>
        </p:sp>
        <p:sp>
          <p:nvSpPr>
            <p:cNvPr id="382" name="Rectangle 382"/>
            <p:cNvSpPr/>
            <p:nvPr/>
          </p:nvSpPr>
          <p:spPr>
            <a:xfrm>
              <a:off x="5267325" y="3829050"/>
              <a:ext cx="92583" cy="92583"/>
            </a:xfrm>
            <a:prstGeom prst="rect">
              <a:avLst/>
            </a:prstGeom>
            <a:solidFill>
              <a:srgbClr val="C3BFE5"/>
            </a:solidFill>
            <a:ln>
              <a:noFill/>
            </a:ln>
          </p:spPr>
        </p:sp>
        <p:sp>
          <p:nvSpPr>
            <p:cNvPr id="383" name="Rectangle 383"/>
            <p:cNvSpPr/>
            <p:nvPr/>
          </p:nvSpPr>
          <p:spPr>
            <a:xfrm>
              <a:off x="5359432" y="3829050"/>
              <a:ext cx="92583" cy="92583"/>
            </a:xfrm>
            <a:prstGeom prst="rect">
              <a:avLst/>
            </a:prstGeom>
            <a:solidFill>
              <a:srgbClr val="C0BCE3"/>
            </a:solidFill>
            <a:ln>
              <a:noFill/>
            </a:ln>
          </p:spPr>
        </p:sp>
        <p:sp>
          <p:nvSpPr>
            <p:cNvPr id="384" name="Rectangle 384"/>
            <p:cNvSpPr/>
            <p:nvPr/>
          </p:nvSpPr>
          <p:spPr>
            <a:xfrm>
              <a:off x="5451443" y="3829050"/>
              <a:ext cx="92583" cy="92583"/>
            </a:xfrm>
            <a:prstGeom prst="rect">
              <a:avLst/>
            </a:prstGeom>
            <a:solidFill>
              <a:srgbClr val="BDB9E2"/>
            </a:solidFill>
            <a:ln>
              <a:noFill/>
            </a:ln>
          </p:spPr>
        </p:sp>
        <p:sp>
          <p:nvSpPr>
            <p:cNvPr id="385" name="Rectangle 385"/>
            <p:cNvSpPr/>
            <p:nvPr/>
          </p:nvSpPr>
          <p:spPr>
            <a:xfrm>
              <a:off x="5543550" y="3829050"/>
              <a:ext cx="92583" cy="92583"/>
            </a:xfrm>
            <a:prstGeom prst="rect">
              <a:avLst/>
            </a:prstGeom>
            <a:solidFill>
              <a:srgbClr val="B9B5E0"/>
            </a:solidFill>
            <a:ln>
              <a:noFill/>
            </a:ln>
          </p:spPr>
        </p:sp>
        <p:sp>
          <p:nvSpPr>
            <p:cNvPr id="386" name="Rectangle 386"/>
            <p:cNvSpPr/>
            <p:nvPr/>
          </p:nvSpPr>
          <p:spPr>
            <a:xfrm>
              <a:off x="5635657" y="3829050"/>
              <a:ext cx="92583" cy="92583"/>
            </a:xfrm>
            <a:prstGeom prst="rect">
              <a:avLst/>
            </a:prstGeom>
            <a:solidFill>
              <a:srgbClr val="B5B0DE"/>
            </a:solidFill>
            <a:ln>
              <a:noFill/>
            </a:ln>
          </p:spPr>
        </p:sp>
        <p:sp>
          <p:nvSpPr>
            <p:cNvPr id="387" name="Rectangle 387"/>
            <p:cNvSpPr/>
            <p:nvPr/>
          </p:nvSpPr>
          <p:spPr>
            <a:xfrm>
              <a:off x="5727668" y="3829050"/>
              <a:ext cx="92583" cy="92583"/>
            </a:xfrm>
            <a:prstGeom prst="rect">
              <a:avLst/>
            </a:prstGeom>
            <a:solidFill>
              <a:srgbClr val="B0ABDC"/>
            </a:solidFill>
            <a:ln>
              <a:noFill/>
            </a:ln>
          </p:spPr>
        </p:sp>
        <p:sp>
          <p:nvSpPr>
            <p:cNvPr id="388" name="Rectangle 388"/>
            <p:cNvSpPr/>
            <p:nvPr/>
          </p:nvSpPr>
          <p:spPr>
            <a:xfrm>
              <a:off x="5819775" y="3829050"/>
              <a:ext cx="92583" cy="92583"/>
            </a:xfrm>
            <a:prstGeom prst="rect">
              <a:avLst/>
            </a:prstGeom>
            <a:solidFill>
              <a:srgbClr val="ABA6D9"/>
            </a:solidFill>
            <a:ln>
              <a:noFill/>
            </a:ln>
          </p:spPr>
        </p:sp>
        <p:sp>
          <p:nvSpPr>
            <p:cNvPr id="389" name="Rectangle 389"/>
            <p:cNvSpPr/>
            <p:nvPr/>
          </p:nvSpPr>
          <p:spPr>
            <a:xfrm>
              <a:off x="5911882" y="3829050"/>
              <a:ext cx="92583" cy="92583"/>
            </a:xfrm>
            <a:prstGeom prst="rect">
              <a:avLst/>
            </a:prstGeom>
            <a:solidFill>
              <a:srgbClr val="A6A1D7"/>
            </a:solidFill>
            <a:ln>
              <a:noFill/>
            </a:ln>
          </p:spPr>
        </p:sp>
        <p:sp>
          <p:nvSpPr>
            <p:cNvPr id="390" name="Rectangle 390"/>
            <p:cNvSpPr/>
            <p:nvPr/>
          </p:nvSpPr>
          <p:spPr>
            <a:xfrm>
              <a:off x="6003893" y="3829050"/>
              <a:ext cx="92583" cy="92583"/>
            </a:xfrm>
            <a:prstGeom prst="rect">
              <a:avLst/>
            </a:prstGeom>
            <a:solidFill>
              <a:srgbClr val="A19BD4"/>
            </a:solidFill>
            <a:ln>
              <a:noFill/>
            </a:ln>
          </p:spPr>
        </p:sp>
        <p:sp>
          <p:nvSpPr>
            <p:cNvPr id="391" name="Rectangle 391"/>
            <p:cNvSpPr/>
            <p:nvPr/>
          </p:nvSpPr>
          <p:spPr>
            <a:xfrm>
              <a:off x="6096000" y="3829050"/>
              <a:ext cx="92583" cy="92583"/>
            </a:xfrm>
            <a:prstGeom prst="rect">
              <a:avLst/>
            </a:prstGeom>
            <a:solidFill>
              <a:srgbClr val="9B96D2"/>
            </a:solidFill>
            <a:ln>
              <a:noFill/>
            </a:ln>
          </p:spPr>
        </p:sp>
        <p:sp>
          <p:nvSpPr>
            <p:cNvPr id="392" name="Rectangle 392"/>
            <p:cNvSpPr/>
            <p:nvPr/>
          </p:nvSpPr>
          <p:spPr>
            <a:xfrm>
              <a:off x="6188107" y="3829050"/>
              <a:ext cx="92583" cy="92583"/>
            </a:xfrm>
            <a:prstGeom prst="rect">
              <a:avLst/>
            </a:prstGeom>
            <a:solidFill>
              <a:srgbClr val="9690CF"/>
            </a:solidFill>
            <a:ln>
              <a:noFill/>
            </a:ln>
          </p:spPr>
        </p:sp>
        <p:sp>
          <p:nvSpPr>
            <p:cNvPr id="393" name="Rectangle 393"/>
            <p:cNvSpPr/>
            <p:nvPr/>
          </p:nvSpPr>
          <p:spPr>
            <a:xfrm>
              <a:off x="6280118" y="3829050"/>
              <a:ext cx="92583" cy="92583"/>
            </a:xfrm>
            <a:prstGeom prst="rect">
              <a:avLst/>
            </a:prstGeom>
            <a:solidFill>
              <a:srgbClr val="918BCD"/>
            </a:solidFill>
            <a:ln>
              <a:noFill/>
            </a:ln>
          </p:spPr>
        </p:sp>
        <p:sp>
          <p:nvSpPr>
            <p:cNvPr id="394" name="Rectangle 394"/>
            <p:cNvSpPr/>
            <p:nvPr/>
          </p:nvSpPr>
          <p:spPr>
            <a:xfrm>
              <a:off x="6372225" y="3829050"/>
              <a:ext cx="92583" cy="92583"/>
            </a:xfrm>
            <a:prstGeom prst="rect">
              <a:avLst/>
            </a:prstGeom>
            <a:solidFill>
              <a:srgbClr val="8C86CA"/>
            </a:solidFill>
            <a:ln>
              <a:noFill/>
            </a:ln>
          </p:spPr>
        </p:sp>
        <p:sp>
          <p:nvSpPr>
            <p:cNvPr id="395" name="Rectangle 395"/>
            <p:cNvSpPr/>
            <p:nvPr/>
          </p:nvSpPr>
          <p:spPr>
            <a:xfrm>
              <a:off x="6464332" y="3829050"/>
              <a:ext cx="92583" cy="92583"/>
            </a:xfrm>
            <a:prstGeom prst="rect">
              <a:avLst/>
            </a:prstGeom>
            <a:solidFill>
              <a:srgbClr val="8781C8"/>
            </a:solidFill>
            <a:ln>
              <a:noFill/>
            </a:ln>
          </p:spPr>
        </p:sp>
        <p:sp>
          <p:nvSpPr>
            <p:cNvPr id="396" name="Rectangle 396"/>
            <p:cNvSpPr/>
            <p:nvPr/>
          </p:nvSpPr>
          <p:spPr>
            <a:xfrm>
              <a:off x="6556343" y="3829050"/>
              <a:ext cx="92583" cy="92583"/>
            </a:xfrm>
            <a:prstGeom prst="rect">
              <a:avLst/>
            </a:prstGeom>
            <a:solidFill>
              <a:srgbClr val="837CC6"/>
            </a:solidFill>
            <a:ln>
              <a:noFill/>
            </a:ln>
          </p:spPr>
        </p:sp>
        <p:sp>
          <p:nvSpPr>
            <p:cNvPr id="397" name="Rectangle 397"/>
            <p:cNvSpPr/>
            <p:nvPr/>
          </p:nvSpPr>
          <p:spPr>
            <a:xfrm>
              <a:off x="6648450" y="3829050"/>
              <a:ext cx="92583" cy="92583"/>
            </a:xfrm>
            <a:prstGeom prst="rect">
              <a:avLst/>
            </a:prstGeom>
            <a:solidFill>
              <a:srgbClr val="7F78C4"/>
            </a:solidFill>
            <a:ln>
              <a:noFill/>
            </a:ln>
          </p:spPr>
        </p:sp>
        <p:sp>
          <p:nvSpPr>
            <p:cNvPr id="398" name="Rectangle 398"/>
            <p:cNvSpPr/>
            <p:nvPr/>
          </p:nvSpPr>
          <p:spPr>
            <a:xfrm>
              <a:off x="6740557" y="3829050"/>
              <a:ext cx="92583" cy="92583"/>
            </a:xfrm>
            <a:prstGeom prst="rect">
              <a:avLst/>
            </a:prstGeom>
            <a:solidFill>
              <a:srgbClr val="7C75C3"/>
            </a:solidFill>
            <a:ln>
              <a:noFill/>
            </a:ln>
          </p:spPr>
        </p:sp>
        <p:sp>
          <p:nvSpPr>
            <p:cNvPr id="399" name="Rectangle 399"/>
            <p:cNvSpPr/>
            <p:nvPr/>
          </p:nvSpPr>
          <p:spPr>
            <a:xfrm>
              <a:off x="6832568" y="3829050"/>
              <a:ext cx="92583" cy="92583"/>
            </a:xfrm>
            <a:prstGeom prst="rect">
              <a:avLst/>
            </a:prstGeom>
            <a:solidFill>
              <a:srgbClr val="7972C1"/>
            </a:solidFill>
            <a:ln>
              <a:noFill/>
            </a:ln>
          </p:spPr>
        </p:sp>
        <p:sp>
          <p:nvSpPr>
            <p:cNvPr id="400" name="Rectangle 400"/>
            <p:cNvSpPr/>
            <p:nvPr/>
          </p:nvSpPr>
          <p:spPr>
            <a:xfrm>
              <a:off x="6924675" y="3829050"/>
              <a:ext cx="92583" cy="92583"/>
            </a:xfrm>
            <a:prstGeom prst="rect">
              <a:avLst/>
            </a:prstGeom>
            <a:solidFill>
              <a:srgbClr val="7770C0"/>
            </a:solidFill>
            <a:ln>
              <a:noFill/>
            </a:ln>
          </p:spPr>
        </p:sp>
        <p:sp>
          <p:nvSpPr>
            <p:cNvPr id="401" name="Rectangle 401"/>
            <p:cNvSpPr/>
            <p:nvPr/>
          </p:nvSpPr>
          <p:spPr>
            <a:xfrm>
              <a:off x="7016782" y="3829050"/>
              <a:ext cx="92583" cy="92583"/>
            </a:xfrm>
            <a:prstGeom prst="rect">
              <a:avLst/>
            </a:prstGeom>
            <a:solidFill>
              <a:srgbClr val="766EC0"/>
            </a:solidFill>
            <a:ln>
              <a:noFill/>
            </a:ln>
          </p:spPr>
        </p:sp>
        <p:sp>
          <p:nvSpPr>
            <p:cNvPr id="402" name="Rectangle 402"/>
            <p:cNvSpPr/>
            <p:nvPr/>
          </p:nvSpPr>
          <p:spPr>
            <a:xfrm>
              <a:off x="7108793" y="3829050"/>
              <a:ext cx="92583" cy="92583"/>
            </a:xfrm>
            <a:prstGeom prst="rect">
              <a:avLst/>
            </a:prstGeom>
            <a:solidFill>
              <a:srgbClr val="756EC0"/>
            </a:solidFill>
            <a:ln>
              <a:noFill/>
            </a:ln>
          </p:spPr>
        </p:sp>
        <p:sp>
          <p:nvSpPr>
            <p:cNvPr id="403" name="Rectangle 403"/>
            <p:cNvSpPr/>
            <p:nvPr/>
          </p:nvSpPr>
          <p:spPr>
            <a:xfrm>
              <a:off x="4991100" y="3921157"/>
              <a:ext cx="92583" cy="92583"/>
            </a:xfrm>
            <a:prstGeom prst="rect">
              <a:avLst/>
            </a:prstGeom>
            <a:solidFill>
              <a:srgbClr val="C5C1E6"/>
            </a:solidFill>
            <a:ln>
              <a:noFill/>
            </a:ln>
          </p:spPr>
        </p:sp>
        <p:sp>
          <p:nvSpPr>
            <p:cNvPr id="404" name="Rectangle 404"/>
            <p:cNvSpPr/>
            <p:nvPr/>
          </p:nvSpPr>
          <p:spPr>
            <a:xfrm>
              <a:off x="5083207" y="3921157"/>
              <a:ext cx="92583" cy="92583"/>
            </a:xfrm>
            <a:prstGeom prst="rect">
              <a:avLst/>
            </a:prstGeom>
            <a:solidFill>
              <a:srgbClr val="C5C1E5"/>
            </a:solidFill>
            <a:ln>
              <a:noFill/>
            </a:ln>
          </p:spPr>
        </p:sp>
        <p:sp>
          <p:nvSpPr>
            <p:cNvPr id="405" name="Rectangle 405"/>
            <p:cNvSpPr/>
            <p:nvPr/>
          </p:nvSpPr>
          <p:spPr>
            <a:xfrm>
              <a:off x="5175218" y="3921157"/>
              <a:ext cx="92583" cy="92583"/>
            </a:xfrm>
            <a:prstGeom prst="rect">
              <a:avLst/>
            </a:prstGeom>
            <a:solidFill>
              <a:srgbClr val="C3C0E5"/>
            </a:solidFill>
            <a:ln>
              <a:noFill/>
            </a:ln>
          </p:spPr>
        </p:sp>
        <p:sp>
          <p:nvSpPr>
            <p:cNvPr id="406" name="Rectangle 406"/>
            <p:cNvSpPr/>
            <p:nvPr/>
          </p:nvSpPr>
          <p:spPr>
            <a:xfrm>
              <a:off x="5267325" y="3921157"/>
              <a:ext cx="92583" cy="92583"/>
            </a:xfrm>
            <a:prstGeom prst="rect">
              <a:avLst/>
            </a:prstGeom>
            <a:solidFill>
              <a:srgbClr val="C1BDE4"/>
            </a:solidFill>
            <a:ln>
              <a:noFill/>
            </a:ln>
          </p:spPr>
        </p:sp>
        <p:sp>
          <p:nvSpPr>
            <p:cNvPr id="407" name="Rectangle 407"/>
            <p:cNvSpPr/>
            <p:nvPr/>
          </p:nvSpPr>
          <p:spPr>
            <a:xfrm>
              <a:off x="5359432" y="3921157"/>
              <a:ext cx="92583" cy="92583"/>
            </a:xfrm>
            <a:prstGeom prst="rect">
              <a:avLst/>
            </a:prstGeom>
            <a:solidFill>
              <a:srgbClr val="BFBBE3"/>
            </a:solidFill>
            <a:ln>
              <a:noFill/>
            </a:ln>
          </p:spPr>
        </p:sp>
        <p:sp>
          <p:nvSpPr>
            <p:cNvPr id="408" name="Rectangle 408"/>
            <p:cNvSpPr/>
            <p:nvPr/>
          </p:nvSpPr>
          <p:spPr>
            <a:xfrm>
              <a:off x="5451443" y="3921157"/>
              <a:ext cx="92583" cy="92583"/>
            </a:xfrm>
            <a:prstGeom prst="rect">
              <a:avLst/>
            </a:prstGeom>
            <a:solidFill>
              <a:srgbClr val="BCB7E1"/>
            </a:solidFill>
            <a:ln>
              <a:noFill/>
            </a:ln>
          </p:spPr>
        </p:sp>
        <p:sp>
          <p:nvSpPr>
            <p:cNvPr id="409" name="Rectangle 409"/>
            <p:cNvSpPr/>
            <p:nvPr/>
          </p:nvSpPr>
          <p:spPr>
            <a:xfrm>
              <a:off x="5543550" y="3921157"/>
              <a:ext cx="92583" cy="92583"/>
            </a:xfrm>
            <a:prstGeom prst="rect">
              <a:avLst/>
            </a:prstGeom>
            <a:solidFill>
              <a:srgbClr val="B8B4DF"/>
            </a:solidFill>
            <a:ln>
              <a:noFill/>
            </a:ln>
          </p:spPr>
        </p:sp>
        <p:sp>
          <p:nvSpPr>
            <p:cNvPr id="410" name="Rectangle 410"/>
            <p:cNvSpPr/>
            <p:nvPr/>
          </p:nvSpPr>
          <p:spPr>
            <a:xfrm>
              <a:off x="5635657" y="3921157"/>
              <a:ext cx="92583" cy="92583"/>
            </a:xfrm>
            <a:prstGeom prst="rect">
              <a:avLst/>
            </a:prstGeom>
            <a:solidFill>
              <a:srgbClr val="B4AFDD"/>
            </a:solidFill>
            <a:ln>
              <a:noFill/>
            </a:ln>
          </p:spPr>
        </p:sp>
        <p:sp>
          <p:nvSpPr>
            <p:cNvPr id="411" name="Rectangle 411"/>
            <p:cNvSpPr/>
            <p:nvPr/>
          </p:nvSpPr>
          <p:spPr>
            <a:xfrm>
              <a:off x="5727668" y="3921157"/>
              <a:ext cx="92583" cy="92583"/>
            </a:xfrm>
            <a:prstGeom prst="rect">
              <a:avLst/>
            </a:prstGeom>
            <a:solidFill>
              <a:srgbClr val="AFABDB"/>
            </a:solidFill>
            <a:ln>
              <a:noFill/>
            </a:ln>
          </p:spPr>
        </p:sp>
        <p:sp>
          <p:nvSpPr>
            <p:cNvPr id="412" name="Rectangle 412"/>
            <p:cNvSpPr/>
            <p:nvPr/>
          </p:nvSpPr>
          <p:spPr>
            <a:xfrm>
              <a:off x="5819775" y="3921157"/>
              <a:ext cx="92583" cy="92583"/>
            </a:xfrm>
            <a:prstGeom prst="rect">
              <a:avLst/>
            </a:prstGeom>
            <a:solidFill>
              <a:srgbClr val="ABA6D9"/>
            </a:solidFill>
            <a:ln>
              <a:noFill/>
            </a:ln>
          </p:spPr>
        </p:sp>
        <p:sp>
          <p:nvSpPr>
            <p:cNvPr id="413" name="Rectangle 413"/>
            <p:cNvSpPr/>
            <p:nvPr/>
          </p:nvSpPr>
          <p:spPr>
            <a:xfrm>
              <a:off x="5911882" y="3921157"/>
              <a:ext cx="92583" cy="92583"/>
            </a:xfrm>
            <a:prstGeom prst="rect">
              <a:avLst/>
            </a:prstGeom>
            <a:solidFill>
              <a:srgbClr val="A6A0D7"/>
            </a:solidFill>
            <a:ln>
              <a:noFill/>
            </a:ln>
          </p:spPr>
        </p:sp>
        <p:sp>
          <p:nvSpPr>
            <p:cNvPr id="414" name="Rectangle 414"/>
            <p:cNvSpPr/>
            <p:nvPr/>
          </p:nvSpPr>
          <p:spPr>
            <a:xfrm>
              <a:off x="6003893" y="3921157"/>
              <a:ext cx="92583" cy="92583"/>
            </a:xfrm>
            <a:prstGeom prst="rect">
              <a:avLst/>
            </a:prstGeom>
            <a:solidFill>
              <a:srgbClr val="A19BD4"/>
            </a:solidFill>
            <a:ln>
              <a:noFill/>
            </a:ln>
          </p:spPr>
        </p:sp>
        <p:sp>
          <p:nvSpPr>
            <p:cNvPr id="415" name="Rectangle 415"/>
            <p:cNvSpPr/>
            <p:nvPr/>
          </p:nvSpPr>
          <p:spPr>
            <a:xfrm>
              <a:off x="6096000" y="3921157"/>
              <a:ext cx="92583" cy="92583"/>
            </a:xfrm>
            <a:prstGeom prst="rect">
              <a:avLst/>
            </a:prstGeom>
            <a:solidFill>
              <a:srgbClr val="9B96D2"/>
            </a:solidFill>
            <a:ln>
              <a:noFill/>
            </a:ln>
          </p:spPr>
        </p:sp>
        <p:sp>
          <p:nvSpPr>
            <p:cNvPr id="416" name="Rectangle 416"/>
            <p:cNvSpPr/>
            <p:nvPr/>
          </p:nvSpPr>
          <p:spPr>
            <a:xfrm>
              <a:off x="6188107" y="3921157"/>
              <a:ext cx="92583" cy="92583"/>
            </a:xfrm>
            <a:prstGeom prst="rect">
              <a:avLst/>
            </a:prstGeom>
            <a:solidFill>
              <a:srgbClr val="9691CF"/>
            </a:solidFill>
            <a:ln>
              <a:noFill/>
            </a:ln>
          </p:spPr>
        </p:sp>
        <p:sp>
          <p:nvSpPr>
            <p:cNvPr id="417" name="Rectangle 417"/>
            <p:cNvSpPr/>
            <p:nvPr/>
          </p:nvSpPr>
          <p:spPr>
            <a:xfrm>
              <a:off x="6280118" y="3921157"/>
              <a:ext cx="92583" cy="92583"/>
            </a:xfrm>
            <a:prstGeom prst="rect">
              <a:avLst/>
            </a:prstGeom>
            <a:solidFill>
              <a:srgbClr val="918BCD"/>
            </a:solidFill>
            <a:ln>
              <a:noFill/>
            </a:ln>
          </p:spPr>
        </p:sp>
        <p:sp>
          <p:nvSpPr>
            <p:cNvPr id="418" name="Rectangle 418"/>
            <p:cNvSpPr/>
            <p:nvPr/>
          </p:nvSpPr>
          <p:spPr>
            <a:xfrm>
              <a:off x="6372225" y="3921157"/>
              <a:ext cx="92583" cy="92583"/>
            </a:xfrm>
            <a:prstGeom prst="rect">
              <a:avLst/>
            </a:prstGeom>
            <a:solidFill>
              <a:srgbClr val="8D86CB"/>
            </a:solidFill>
            <a:ln>
              <a:noFill/>
            </a:ln>
          </p:spPr>
        </p:sp>
        <p:sp>
          <p:nvSpPr>
            <p:cNvPr id="419" name="Rectangle 419"/>
            <p:cNvSpPr/>
            <p:nvPr/>
          </p:nvSpPr>
          <p:spPr>
            <a:xfrm>
              <a:off x="6464332" y="3921157"/>
              <a:ext cx="92583" cy="92583"/>
            </a:xfrm>
            <a:prstGeom prst="rect">
              <a:avLst/>
            </a:prstGeom>
            <a:solidFill>
              <a:srgbClr val="8882C9"/>
            </a:solidFill>
            <a:ln>
              <a:noFill/>
            </a:ln>
          </p:spPr>
        </p:sp>
        <p:sp>
          <p:nvSpPr>
            <p:cNvPr id="420" name="Rectangle 420"/>
            <p:cNvSpPr/>
            <p:nvPr/>
          </p:nvSpPr>
          <p:spPr>
            <a:xfrm>
              <a:off x="6556343" y="3921157"/>
              <a:ext cx="92583" cy="92583"/>
            </a:xfrm>
            <a:prstGeom prst="rect">
              <a:avLst/>
            </a:prstGeom>
            <a:solidFill>
              <a:srgbClr val="847DC7"/>
            </a:solidFill>
            <a:ln>
              <a:noFill/>
            </a:ln>
          </p:spPr>
        </p:sp>
        <p:sp>
          <p:nvSpPr>
            <p:cNvPr id="421" name="Rectangle 421"/>
            <p:cNvSpPr/>
            <p:nvPr/>
          </p:nvSpPr>
          <p:spPr>
            <a:xfrm>
              <a:off x="6648450" y="3921157"/>
              <a:ext cx="92583" cy="92583"/>
            </a:xfrm>
            <a:prstGeom prst="rect">
              <a:avLst/>
            </a:prstGeom>
            <a:solidFill>
              <a:srgbClr val="807AC5"/>
            </a:solidFill>
            <a:ln>
              <a:noFill/>
            </a:ln>
          </p:spPr>
        </p:sp>
        <p:sp>
          <p:nvSpPr>
            <p:cNvPr id="422" name="Rectangle 422"/>
            <p:cNvSpPr/>
            <p:nvPr/>
          </p:nvSpPr>
          <p:spPr>
            <a:xfrm>
              <a:off x="6740557" y="3921157"/>
              <a:ext cx="92583" cy="92583"/>
            </a:xfrm>
            <a:prstGeom prst="rect">
              <a:avLst/>
            </a:prstGeom>
            <a:solidFill>
              <a:srgbClr val="7D76C3"/>
            </a:solidFill>
            <a:ln>
              <a:noFill/>
            </a:ln>
          </p:spPr>
        </p:sp>
        <p:sp>
          <p:nvSpPr>
            <p:cNvPr id="423" name="Rectangle 423"/>
            <p:cNvSpPr/>
            <p:nvPr/>
          </p:nvSpPr>
          <p:spPr>
            <a:xfrm>
              <a:off x="6832568" y="3921157"/>
              <a:ext cx="92583" cy="92583"/>
            </a:xfrm>
            <a:prstGeom prst="rect">
              <a:avLst/>
            </a:prstGeom>
            <a:solidFill>
              <a:srgbClr val="7B74C2"/>
            </a:solidFill>
            <a:ln>
              <a:noFill/>
            </a:ln>
          </p:spPr>
        </p:sp>
        <p:sp>
          <p:nvSpPr>
            <p:cNvPr id="424" name="Rectangle 424"/>
            <p:cNvSpPr/>
            <p:nvPr/>
          </p:nvSpPr>
          <p:spPr>
            <a:xfrm>
              <a:off x="6924675" y="3921157"/>
              <a:ext cx="92583" cy="92583"/>
            </a:xfrm>
            <a:prstGeom prst="rect">
              <a:avLst/>
            </a:prstGeom>
            <a:solidFill>
              <a:srgbClr val="7971C1"/>
            </a:solidFill>
            <a:ln>
              <a:noFill/>
            </a:ln>
          </p:spPr>
        </p:sp>
        <p:sp>
          <p:nvSpPr>
            <p:cNvPr id="425" name="Rectangle 425"/>
            <p:cNvSpPr/>
            <p:nvPr/>
          </p:nvSpPr>
          <p:spPr>
            <a:xfrm>
              <a:off x="7016782" y="3921157"/>
              <a:ext cx="92583" cy="92583"/>
            </a:xfrm>
            <a:prstGeom prst="rect">
              <a:avLst/>
            </a:prstGeom>
            <a:solidFill>
              <a:srgbClr val="7770C1"/>
            </a:solidFill>
            <a:ln>
              <a:noFill/>
            </a:ln>
          </p:spPr>
        </p:sp>
        <p:sp>
          <p:nvSpPr>
            <p:cNvPr id="426" name="Rectangle 426"/>
            <p:cNvSpPr/>
            <p:nvPr/>
          </p:nvSpPr>
          <p:spPr>
            <a:xfrm>
              <a:off x="7108793" y="3921157"/>
              <a:ext cx="92583" cy="92583"/>
            </a:xfrm>
            <a:prstGeom prst="rect">
              <a:avLst/>
            </a:prstGeom>
            <a:solidFill>
              <a:srgbClr val="7770C0"/>
            </a:solidFill>
            <a:ln>
              <a:noFill/>
            </a:ln>
          </p:spPr>
        </p:sp>
        <p:sp>
          <p:nvSpPr>
            <p:cNvPr id="427" name="Rectangle 427"/>
            <p:cNvSpPr/>
            <p:nvPr/>
          </p:nvSpPr>
          <p:spPr>
            <a:xfrm>
              <a:off x="4991100" y="4013168"/>
              <a:ext cx="92583" cy="92583"/>
            </a:xfrm>
            <a:prstGeom prst="rect">
              <a:avLst/>
            </a:prstGeom>
            <a:solidFill>
              <a:srgbClr val="C3C0E5"/>
            </a:solidFill>
            <a:ln>
              <a:noFill/>
            </a:ln>
          </p:spPr>
        </p:sp>
        <p:sp>
          <p:nvSpPr>
            <p:cNvPr id="428" name="Rectangle 428"/>
            <p:cNvSpPr/>
            <p:nvPr/>
          </p:nvSpPr>
          <p:spPr>
            <a:xfrm>
              <a:off x="5083207" y="4013168"/>
              <a:ext cx="92583" cy="92583"/>
            </a:xfrm>
            <a:prstGeom prst="rect">
              <a:avLst/>
            </a:prstGeom>
            <a:solidFill>
              <a:srgbClr val="C3BFE5"/>
            </a:solidFill>
            <a:ln>
              <a:noFill/>
            </a:ln>
          </p:spPr>
        </p:sp>
        <p:sp>
          <p:nvSpPr>
            <p:cNvPr id="429" name="Rectangle 429"/>
            <p:cNvSpPr/>
            <p:nvPr/>
          </p:nvSpPr>
          <p:spPr>
            <a:xfrm>
              <a:off x="5175218" y="4013168"/>
              <a:ext cx="92583" cy="92583"/>
            </a:xfrm>
            <a:prstGeom prst="rect">
              <a:avLst/>
            </a:prstGeom>
            <a:solidFill>
              <a:srgbClr val="C2BEE4"/>
            </a:solidFill>
            <a:ln>
              <a:noFill/>
            </a:ln>
          </p:spPr>
        </p:sp>
        <p:sp>
          <p:nvSpPr>
            <p:cNvPr id="430" name="Rectangle 430"/>
            <p:cNvSpPr/>
            <p:nvPr/>
          </p:nvSpPr>
          <p:spPr>
            <a:xfrm>
              <a:off x="5267325" y="4013168"/>
              <a:ext cx="92583" cy="92583"/>
            </a:xfrm>
            <a:prstGeom prst="rect">
              <a:avLst/>
            </a:prstGeom>
            <a:solidFill>
              <a:srgbClr val="C0BCE3"/>
            </a:solidFill>
            <a:ln>
              <a:noFill/>
            </a:ln>
          </p:spPr>
        </p:sp>
        <p:sp>
          <p:nvSpPr>
            <p:cNvPr id="431" name="Rectangle 431"/>
            <p:cNvSpPr/>
            <p:nvPr/>
          </p:nvSpPr>
          <p:spPr>
            <a:xfrm>
              <a:off x="5359432" y="4013168"/>
              <a:ext cx="92583" cy="92583"/>
            </a:xfrm>
            <a:prstGeom prst="rect">
              <a:avLst/>
            </a:prstGeom>
            <a:solidFill>
              <a:srgbClr val="BDB9E2"/>
            </a:solidFill>
            <a:ln>
              <a:noFill/>
            </a:ln>
          </p:spPr>
        </p:sp>
        <p:sp>
          <p:nvSpPr>
            <p:cNvPr id="432" name="Rectangle 432"/>
            <p:cNvSpPr/>
            <p:nvPr/>
          </p:nvSpPr>
          <p:spPr>
            <a:xfrm>
              <a:off x="5451443" y="4013168"/>
              <a:ext cx="92583" cy="92583"/>
            </a:xfrm>
            <a:prstGeom prst="rect">
              <a:avLst/>
            </a:prstGeom>
            <a:solidFill>
              <a:srgbClr val="BAB6E0"/>
            </a:solidFill>
            <a:ln>
              <a:noFill/>
            </a:ln>
          </p:spPr>
        </p:sp>
        <p:sp>
          <p:nvSpPr>
            <p:cNvPr id="433" name="Rectangle 433"/>
            <p:cNvSpPr/>
            <p:nvPr/>
          </p:nvSpPr>
          <p:spPr>
            <a:xfrm>
              <a:off x="5543550" y="4013168"/>
              <a:ext cx="92583" cy="92583"/>
            </a:xfrm>
            <a:prstGeom prst="rect">
              <a:avLst/>
            </a:prstGeom>
            <a:solidFill>
              <a:srgbClr val="B7B2DF"/>
            </a:solidFill>
            <a:ln>
              <a:noFill/>
            </a:ln>
          </p:spPr>
        </p:sp>
        <p:sp>
          <p:nvSpPr>
            <p:cNvPr id="434" name="Rectangle 434"/>
            <p:cNvSpPr/>
            <p:nvPr/>
          </p:nvSpPr>
          <p:spPr>
            <a:xfrm>
              <a:off x="5635657" y="4013168"/>
              <a:ext cx="92583" cy="92583"/>
            </a:xfrm>
            <a:prstGeom prst="rect">
              <a:avLst/>
            </a:prstGeom>
            <a:solidFill>
              <a:srgbClr val="B3AEDD"/>
            </a:solidFill>
            <a:ln>
              <a:noFill/>
            </a:ln>
          </p:spPr>
        </p:sp>
        <p:sp>
          <p:nvSpPr>
            <p:cNvPr id="435" name="Rectangle 435"/>
            <p:cNvSpPr/>
            <p:nvPr/>
          </p:nvSpPr>
          <p:spPr>
            <a:xfrm>
              <a:off x="5727668" y="4013168"/>
              <a:ext cx="92583" cy="92583"/>
            </a:xfrm>
            <a:prstGeom prst="rect">
              <a:avLst/>
            </a:prstGeom>
            <a:solidFill>
              <a:srgbClr val="AFAADB"/>
            </a:solidFill>
            <a:ln>
              <a:noFill/>
            </a:ln>
          </p:spPr>
        </p:sp>
        <p:sp>
          <p:nvSpPr>
            <p:cNvPr id="436" name="Rectangle 436"/>
            <p:cNvSpPr/>
            <p:nvPr/>
          </p:nvSpPr>
          <p:spPr>
            <a:xfrm>
              <a:off x="5819775" y="4013168"/>
              <a:ext cx="92583" cy="92583"/>
            </a:xfrm>
            <a:prstGeom prst="rect">
              <a:avLst/>
            </a:prstGeom>
            <a:solidFill>
              <a:srgbClr val="AAA5D9"/>
            </a:solidFill>
            <a:ln>
              <a:noFill/>
            </a:ln>
          </p:spPr>
        </p:sp>
        <p:sp>
          <p:nvSpPr>
            <p:cNvPr id="437" name="Rectangle 437"/>
            <p:cNvSpPr/>
            <p:nvPr/>
          </p:nvSpPr>
          <p:spPr>
            <a:xfrm>
              <a:off x="5911882" y="4013168"/>
              <a:ext cx="92583" cy="92583"/>
            </a:xfrm>
            <a:prstGeom prst="rect">
              <a:avLst/>
            </a:prstGeom>
            <a:solidFill>
              <a:srgbClr val="A5A0D6"/>
            </a:solidFill>
            <a:ln>
              <a:noFill/>
            </a:ln>
          </p:spPr>
        </p:sp>
        <p:sp>
          <p:nvSpPr>
            <p:cNvPr id="438" name="Rectangle 438"/>
            <p:cNvSpPr/>
            <p:nvPr/>
          </p:nvSpPr>
          <p:spPr>
            <a:xfrm>
              <a:off x="6003893" y="4013168"/>
              <a:ext cx="92583" cy="92583"/>
            </a:xfrm>
            <a:prstGeom prst="rect">
              <a:avLst/>
            </a:prstGeom>
            <a:solidFill>
              <a:srgbClr val="A09BD4"/>
            </a:solidFill>
            <a:ln>
              <a:noFill/>
            </a:ln>
          </p:spPr>
        </p:sp>
        <p:sp>
          <p:nvSpPr>
            <p:cNvPr id="439" name="Rectangle 439"/>
            <p:cNvSpPr/>
            <p:nvPr/>
          </p:nvSpPr>
          <p:spPr>
            <a:xfrm>
              <a:off x="6096000" y="4013168"/>
              <a:ext cx="92583" cy="92583"/>
            </a:xfrm>
            <a:prstGeom prst="rect">
              <a:avLst/>
            </a:prstGeom>
            <a:solidFill>
              <a:srgbClr val="9C96D2"/>
            </a:solidFill>
            <a:ln>
              <a:noFill/>
            </a:ln>
          </p:spPr>
        </p:sp>
        <p:sp>
          <p:nvSpPr>
            <p:cNvPr id="440" name="Rectangle 440"/>
            <p:cNvSpPr/>
            <p:nvPr/>
          </p:nvSpPr>
          <p:spPr>
            <a:xfrm>
              <a:off x="6188107" y="4013168"/>
              <a:ext cx="92583" cy="92583"/>
            </a:xfrm>
            <a:prstGeom prst="rect">
              <a:avLst/>
            </a:prstGeom>
            <a:solidFill>
              <a:srgbClr val="9791D0"/>
            </a:solidFill>
            <a:ln>
              <a:noFill/>
            </a:ln>
          </p:spPr>
        </p:sp>
        <p:sp>
          <p:nvSpPr>
            <p:cNvPr id="441" name="Rectangle 441"/>
            <p:cNvSpPr/>
            <p:nvPr/>
          </p:nvSpPr>
          <p:spPr>
            <a:xfrm>
              <a:off x="6280118" y="4013168"/>
              <a:ext cx="92583" cy="92583"/>
            </a:xfrm>
            <a:prstGeom prst="rect">
              <a:avLst/>
            </a:prstGeom>
            <a:solidFill>
              <a:srgbClr val="928CCD"/>
            </a:solidFill>
            <a:ln>
              <a:noFill/>
            </a:ln>
          </p:spPr>
        </p:sp>
        <p:sp>
          <p:nvSpPr>
            <p:cNvPr id="442" name="Rectangle 442"/>
            <p:cNvSpPr/>
            <p:nvPr/>
          </p:nvSpPr>
          <p:spPr>
            <a:xfrm>
              <a:off x="6372225" y="4013168"/>
              <a:ext cx="92583" cy="92583"/>
            </a:xfrm>
            <a:prstGeom prst="rect">
              <a:avLst/>
            </a:prstGeom>
            <a:solidFill>
              <a:srgbClr val="8D87CB"/>
            </a:solidFill>
            <a:ln>
              <a:noFill/>
            </a:ln>
          </p:spPr>
        </p:sp>
        <p:sp>
          <p:nvSpPr>
            <p:cNvPr id="443" name="Rectangle 443"/>
            <p:cNvSpPr/>
            <p:nvPr/>
          </p:nvSpPr>
          <p:spPr>
            <a:xfrm>
              <a:off x="6464332" y="4013168"/>
              <a:ext cx="92583" cy="92583"/>
            </a:xfrm>
            <a:prstGeom prst="rect">
              <a:avLst/>
            </a:prstGeom>
            <a:solidFill>
              <a:srgbClr val="8983C9"/>
            </a:solidFill>
            <a:ln>
              <a:noFill/>
            </a:ln>
          </p:spPr>
        </p:sp>
        <p:sp>
          <p:nvSpPr>
            <p:cNvPr id="444" name="Rectangle 444"/>
            <p:cNvSpPr/>
            <p:nvPr/>
          </p:nvSpPr>
          <p:spPr>
            <a:xfrm>
              <a:off x="6556343" y="4013168"/>
              <a:ext cx="92583" cy="92583"/>
            </a:xfrm>
            <a:prstGeom prst="rect">
              <a:avLst/>
            </a:prstGeom>
            <a:solidFill>
              <a:srgbClr val="857FC7"/>
            </a:solidFill>
            <a:ln>
              <a:noFill/>
            </a:ln>
          </p:spPr>
        </p:sp>
        <p:sp>
          <p:nvSpPr>
            <p:cNvPr id="445" name="Rectangle 445"/>
            <p:cNvSpPr/>
            <p:nvPr/>
          </p:nvSpPr>
          <p:spPr>
            <a:xfrm>
              <a:off x="6648450" y="4013168"/>
              <a:ext cx="92583" cy="92583"/>
            </a:xfrm>
            <a:prstGeom prst="rect">
              <a:avLst/>
            </a:prstGeom>
            <a:solidFill>
              <a:srgbClr val="827BC6"/>
            </a:solidFill>
            <a:ln>
              <a:noFill/>
            </a:ln>
          </p:spPr>
        </p:sp>
        <p:sp>
          <p:nvSpPr>
            <p:cNvPr id="446" name="Rectangle 446"/>
            <p:cNvSpPr/>
            <p:nvPr/>
          </p:nvSpPr>
          <p:spPr>
            <a:xfrm>
              <a:off x="6740557" y="4013168"/>
              <a:ext cx="92583" cy="92583"/>
            </a:xfrm>
            <a:prstGeom prst="rect">
              <a:avLst/>
            </a:prstGeom>
            <a:solidFill>
              <a:srgbClr val="7F78C4"/>
            </a:solidFill>
            <a:ln>
              <a:noFill/>
            </a:ln>
          </p:spPr>
        </p:sp>
        <p:sp>
          <p:nvSpPr>
            <p:cNvPr id="447" name="Rectangle 447"/>
            <p:cNvSpPr/>
            <p:nvPr/>
          </p:nvSpPr>
          <p:spPr>
            <a:xfrm>
              <a:off x="6832568" y="4013168"/>
              <a:ext cx="92583" cy="92583"/>
            </a:xfrm>
            <a:prstGeom prst="rect">
              <a:avLst/>
            </a:prstGeom>
            <a:solidFill>
              <a:srgbClr val="7C75C3"/>
            </a:solidFill>
            <a:ln>
              <a:noFill/>
            </a:ln>
          </p:spPr>
        </p:sp>
        <p:sp>
          <p:nvSpPr>
            <p:cNvPr id="448" name="Rectangle 448"/>
            <p:cNvSpPr/>
            <p:nvPr/>
          </p:nvSpPr>
          <p:spPr>
            <a:xfrm>
              <a:off x="6924675" y="4013168"/>
              <a:ext cx="92583" cy="92583"/>
            </a:xfrm>
            <a:prstGeom prst="rect">
              <a:avLst/>
            </a:prstGeom>
            <a:solidFill>
              <a:srgbClr val="7A73C2"/>
            </a:solidFill>
            <a:ln>
              <a:noFill/>
            </a:ln>
          </p:spPr>
        </p:sp>
        <p:sp>
          <p:nvSpPr>
            <p:cNvPr id="449" name="Rectangle 449"/>
            <p:cNvSpPr/>
            <p:nvPr/>
          </p:nvSpPr>
          <p:spPr>
            <a:xfrm>
              <a:off x="7016782" y="4013168"/>
              <a:ext cx="92583" cy="92583"/>
            </a:xfrm>
            <a:prstGeom prst="rect">
              <a:avLst/>
            </a:prstGeom>
            <a:solidFill>
              <a:srgbClr val="7972C1"/>
            </a:solidFill>
            <a:ln>
              <a:noFill/>
            </a:ln>
          </p:spPr>
        </p:sp>
        <p:sp>
          <p:nvSpPr>
            <p:cNvPr id="450" name="Rectangle 450"/>
            <p:cNvSpPr/>
            <p:nvPr/>
          </p:nvSpPr>
          <p:spPr>
            <a:xfrm>
              <a:off x="7108793" y="4013168"/>
              <a:ext cx="92583" cy="92583"/>
            </a:xfrm>
            <a:prstGeom prst="rect">
              <a:avLst/>
            </a:prstGeom>
            <a:solidFill>
              <a:srgbClr val="7971C1"/>
            </a:solidFill>
            <a:ln>
              <a:noFill/>
            </a:ln>
          </p:spPr>
        </p:sp>
        <p:sp>
          <p:nvSpPr>
            <p:cNvPr id="451" name="Rectangle 451"/>
            <p:cNvSpPr/>
            <p:nvPr/>
          </p:nvSpPr>
          <p:spPr>
            <a:xfrm>
              <a:off x="4991100" y="4105275"/>
              <a:ext cx="92583" cy="92583"/>
            </a:xfrm>
            <a:prstGeom prst="rect">
              <a:avLst/>
            </a:prstGeom>
            <a:solidFill>
              <a:srgbClr val="C2BEE4"/>
            </a:solidFill>
            <a:ln>
              <a:noFill/>
            </a:ln>
          </p:spPr>
        </p:sp>
        <p:sp>
          <p:nvSpPr>
            <p:cNvPr id="452" name="Rectangle 452"/>
            <p:cNvSpPr/>
            <p:nvPr/>
          </p:nvSpPr>
          <p:spPr>
            <a:xfrm>
              <a:off x="5083207" y="4105275"/>
              <a:ext cx="92583" cy="92583"/>
            </a:xfrm>
            <a:prstGeom prst="rect">
              <a:avLst/>
            </a:prstGeom>
            <a:solidFill>
              <a:srgbClr val="C1BEE4"/>
            </a:solidFill>
            <a:ln>
              <a:noFill/>
            </a:ln>
          </p:spPr>
        </p:sp>
        <p:sp>
          <p:nvSpPr>
            <p:cNvPr id="453" name="Rectangle 453"/>
            <p:cNvSpPr/>
            <p:nvPr/>
          </p:nvSpPr>
          <p:spPr>
            <a:xfrm>
              <a:off x="5175218" y="4105275"/>
              <a:ext cx="92583" cy="92583"/>
            </a:xfrm>
            <a:prstGeom prst="rect">
              <a:avLst/>
            </a:prstGeom>
            <a:solidFill>
              <a:srgbClr val="C0BCE3"/>
            </a:solidFill>
            <a:ln>
              <a:noFill/>
            </a:ln>
          </p:spPr>
        </p:sp>
        <p:sp>
          <p:nvSpPr>
            <p:cNvPr id="454" name="Rectangle 454"/>
            <p:cNvSpPr/>
            <p:nvPr/>
          </p:nvSpPr>
          <p:spPr>
            <a:xfrm>
              <a:off x="5267325" y="4105275"/>
              <a:ext cx="92583" cy="92583"/>
            </a:xfrm>
            <a:prstGeom prst="rect">
              <a:avLst/>
            </a:prstGeom>
            <a:solidFill>
              <a:srgbClr val="BFBAE2"/>
            </a:solidFill>
            <a:ln>
              <a:noFill/>
            </a:ln>
          </p:spPr>
        </p:sp>
        <p:sp>
          <p:nvSpPr>
            <p:cNvPr id="455" name="Rectangle 455"/>
            <p:cNvSpPr/>
            <p:nvPr/>
          </p:nvSpPr>
          <p:spPr>
            <a:xfrm>
              <a:off x="5359432" y="4105275"/>
              <a:ext cx="92583" cy="92583"/>
            </a:xfrm>
            <a:prstGeom prst="rect">
              <a:avLst/>
            </a:prstGeom>
            <a:solidFill>
              <a:srgbClr val="BCB8E1"/>
            </a:solidFill>
            <a:ln>
              <a:noFill/>
            </a:ln>
          </p:spPr>
        </p:sp>
        <p:sp>
          <p:nvSpPr>
            <p:cNvPr id="456" name="Rectangle 456"/>
            <p:cNvSpPr/>
            <p:nvPr/>
          </p:nvSpPr>
          <p:spPr>
            <a:xfrm>
              <a:off x="5451443" y="4105275"/>
              <a:ext cx="92583" cy="92583"/>
            </a:xfrm>
            <a:prstGeom prst="rect">
              <a:avLst/>
            </a:prstGeom>
            <a:solidFill>
              <a:srgbClr val="B9B5E0"/>
            </a:solidFill>
            <a:ln>
              <a:noFill/>
            </a:ln>
          </p:spPr>
        </p:sp>
        <p:sp>
          <p:nvSpPr>
            <p:cNvPr id="457" name="Rectangle 457"/>
            <p:cNvSpPr/>
            <p:nvPr/>
          </p:nvSpPr>
          <p:spPr>
            <a:xfrm>
              <a:off x="5543550" y="4105275"/>
              <a:ext cx="92583" cy="92583"/>
            </a:xfrm>
            <a:prstGeom prst="rect">
              <a:avLst/>
            </a:prstGeom>
            <a:solidFill>
              <a:srgbClr val="B6B1DE"/>
            </a:solidFill>
            <a:ln>
              <a:noFill/>
            </a:ln>
          </p:spPr>
        </p:sp>
        <p:sp>
          <p:nvSpPr>
            <p:cNvPr id="458" name="Rectangle 458"/>
            <p:cNvSpPr/>
            <p:nvPr/>
          </p:nvSpPr>
          <p:spPr>
            <a:xfrm>
              <a:off x="5635657" y="4105275"/>
              <a:ext cx="92583" cy="92583"/>
            </a:xfrm>
            <a:prstGeom prst="rect">
              <a:avLst/>
            </a:prstGeom>
            <a:solidFill>
              <a:srgbClr val="B2ADDC"/>
            </a:solidFill>
            <a:ln>
              <a:noFill/>
            </a:ln>
          </p:spPr>
        </p:sp>
        <p:sp>
          <p:nvSpPr>
            <p:cNvPr id="459" name="Rectangle 459"/>
            <p:cNvSpPr/>
            <p:nvPr/>
          </p:nvSpPr>
          <p:spPr>
            <a:xfrm>
              <a:off x="5727668" y="4105275"/>
              <a:ext cx="92583" cy="92583"/>
            </a:xfrm>
            <a:prstGeom prst="rect">
              <a:avLst/>
            </a:prstGeom>
            <a:solidFill>
              <a:srgbClr val="AEA9DB"/>
            </a:solidFill>
            <a:ln>
              <a:noFill/>
            </a:ln>
          </p:spPr>
        </p:sp>
        <p:sp>
          <p:nvSpPr>
            <p:cNvPr id="460" name="Rectangle 460"/>
            <p:cNvSpPr/>
            <p:nvPr/>
          </p:nvSpPr>
          <p:spPr>
            <a:xfrm>
              <a:off x="5819775" y="4105275"/>
              <a:ext cx="92583" cy="92583"/>
            </a:xfrm>
            <a:prstGeom prst="rect">
              <a:avLst/>
            </a:prstGeom>
            <a:solidFill>
              <a:srgbClr val="AAA5D8"/>
            </a:solidFill>
            <a:ln>
              <a:noFill/>
            </a:ln>
          </p:spPr>
        </p:sp>
        <p:sp>
          <p:nvSpPr>
            <p:cNvPr id="461" name="Rectangle 461"/>
            <p:cNvSpPr/>
            <p:nvPr/>
          </p:nvSpPr>
          <p:spPr>
            <a:xfrm>
              <a:off x="5911882" y="4105275"/>
              <a:ext cx="92583" cy="92583"/>
            </a:xfrm>
            <a:prstGeom prst="rect">
              <a:avLst/>
            </a:prstGeom>
            <a:solidFill>
              <a:srgbClr val="A5A0D6"/>
            </a:solidFill>
            <a:ln>
              <a:noFill/>
            </a:ln>
          </p:spPr>
        </p:sp>
        <p:sp>
          <p:nvSpPr>
            <p:cNvPr id="462" name="Rectangle 462"/>
            <p:cNvSpPr/>
            <p:nvPr/>
          </p:nvSpPr>
          <p:spPr>
            <a:xfrm>
              <a:off x="6003893" y="4105275"/>
              <a:ext cx="92583" cy="92583"/>
            </a:xfrm>
            <a:prstGeom prst="rect">
              <a:avLst/>
            </a:prstGeom>
            <a:solidFill>
              <a:srgbClr val="A09BD4"/>
            </a:solidFill>
            <a:ln>
              <a:noFill/>
            </a:ln>
          </p:spPr>
        </p:sp>
        <p:sp>
          <p:nvSpPr>
            <p:cNvPr id="463" name="Rectangle 463"/>
            <p:cNvSpPr/>
            <p:nvPr/>
          </p:nvSpPr>
          <p:spPr>
            <a:xfrm>
              <a:off x="6096000" y="4105275"/>
              <a:ext cx="92583" cy="92583"/>
            </a:xfrm>
            <a:prstGeom prst="rect">
              <a:avLst/>
            </a:prstGeom>
            <a:solidFill>
              <a:srgbClr val="9C96D2"/>
            </a:solidFill>
            <a:ln>
              <a:noFill/>
            </a:ln>
          </p:spPr>
        </p:sp>
        <p:sp>
          <p:nvSpPr>
            <p:cNvPr id="464" name="Rectangle 464"/>
            <p:cNvSpPr/>
            <p:nvPr/>
          </p:nvSpPr>
          <p:spPr>
            <a:xfrm>
              <a:off x="6188107" y="4105275"/>
              <a:ext cx="92583" cy="92583"/>
            </a:xfrm>
            <a:prstGeom prst="rect">
              <a:avLst/>
            </a:prstGeom>
            <a:solidFill>
              <a:srgbClr val="9791D0"/>
            </a:solidFill>
            <a:ln>
              <a:noFill/>
            </a:ln>
          </p:spPr>
        </p:sp>
        <p:sp>
          <p:nvSpPr>
            <p:cNvPr id="465" name="Rectangle 465"/>
            <p:cNvSpPr/>
            <p:nvPr/>
          </p:nvSpPr>
          <p:spPr>
            <a:xfrm>
              <a:off x="6280118" y="4105275"/>
              <a:ext cx="92583" cy="92583"/>
            </a:xfrm>
            <a:prstGeom prst="rect">
              <a:avLst/>
            </a:prstGeom>
            <a:solidFill>
              <a:srgbClr val="928CCE"/>
            </a:solidFill>
            <a:ln>
              <a:noFill/>
            </a:ln>
          </p:spPr>
        </p:sp>
        <p:sp>
          <p:nvSpPr>
            <p:cNvPr id="466" name="Rectangle 466"/>
            <p:cNvSpPr/>
            <p:nvPr/>
          </p:nvSpPr>
          <p:spPr>
            <a:xfrm>
              <a:off x="6372225" y="4105275"/>
              <a:ext cx="92583" cy="92583"/>
            </a:xfrm>
            <a:prstGeom prst="rect">
              <a:avLst/>
            </a:prstGeom>
            <a:solidFill>
              <a:srgbClr val="8E88CB"/>
            </a:solidFill>
            <a:ln>
              <a:noFill/>
            </a:ln>
          </p:spPr>
        </p:sp>
        <p:sp>
          <p:nvSpPr>
            <p:cNvPr id="467" name="Rectangle 467"/>
            <p:cNvSpPr/>
            <p:nvPr/>
          </p:nvSpPr>
          <p:spPr>
            <a:xfrm>
              <a:off x="6464332" y="4105275"/>
              <a:ext cx="92583" cy="92583"/>
            </a:xfrm>
            <a:prstGeom prst="rect">
              <a:avLst/>
            </a:prstGeom>
            <a:solidFill>
              <a:srgbClr val="8A84CA"/>
            </a:solidFill>
            <a:ln>
              <a:noFill/>
            </a:ln>
          </p:spPr>
        </p:sp>
        <p:sp>
          <p:nvSpPr>
            <p:cNvPr id="468" name="Rectangle 468"/>
            <p:cNvSpPr/>
            <p:nvPr/>
          </p:nvSpPr>
          <p:spPr>
            <a:xfrm>
              <a:off x="6556343" y="4105275"/>
              <a:ext cx="92583" cy="92583"/>
            </a:xfrm>
            <a:prstGeom prst="rect">
              <a:avLst/>
            </a:prstGeom>
            <a:solidFill>
              <a:srgbClr val="8680C8"/>
            </a:solidFill>
            <a:ln>
              <a:noFill/>
            </a:ln>
          </p:spPr>
        </p:sp>
        <p:sp>
          <p:nvSpPr>
            <p:cNvPr id="469" name="Rectangle 469"/>
            <p:cNvSpPr/>
            <p:nvPr/>
          </p:nvSpPr>
          <p:spPr>
            <a:xfrm>
              <a:off x="6648450" y="4105275"/>
              <a:ext cx="92583" cy="92583"/>
            </a:xfrm>
            <a:prstGeom prst="rect">
              <a:avLst/>
            </a:prstGeom>
            <a:solidFill>
              <a:srgbClr val="837CC6"/>
            </a:solidFill>
            <a:ln>
              <a:noFill/>
            </a:ln>
          </p:spPr>
        </p:sp>
        <p:sp>
          <p:nvSpPr>
            <p:cNvPr id="470" name="Rectangle 470"/>
            <p:cNvSpPr/>
            <p:nvPr/>
          </p:nvSpPr>
          <p:spPr>
            <a:xfrm>
              <a:off x="6740557" y="4105275"/>
              <a:ext cx="92583" cy="92583"/>
            </a:xfrm>
            <a:prstGeom prst="rect">
              <a:avLst/>
            </a:prstGeom>
            <a:solidFill>
              <a:srgbClr val="8079C5"/>
            </a:solidFill>
            <a:ln>
              <a:noFill/>
            </a:ln>
          </p:spPr>
        </p:sp>
        <p:sp>
          <p:nvSpPr>
            <p:cNvPr id="471" name="Rectangle 471"/>
            <p:cNvSpPr/>
            <p:nvPr/>
          </p:nvSpPr>
          <p:spPr>
            <a:xfrm>
              <a:off x="6832568" y="4105275"/>
              <a:ext cx="92583" cy="92583"/>
            </a:xfrm>
            <a:prstGeom prst="rect">
              <a:avLst/>
            </a:prstGeom>
            <a:solidFill>
              <a:srgbClr val="7D77C4"/>
            </a:solidFill>
            <a:ln>
              <a:noFill/>
            </a:ln>
          </p:spPr>
        </p:sp>
        <p:sp>
          <p:nvSpPr>
            <p:cNvPr id="472" name="Rectangle 472"/>
            <p:cNvSpPr/>
            <p:nvPr/>
          </p:nvSpPr>
          <p:spPr>
            <a:xfrm>
              <a:off x="6924675" y="4105275"/>
              <a:ext cx="92583" cy="92583"/>
            </a:xfrm>
            <a:prstGeom prst="rect">
              <a:avLst/>
            </a:prstGeom>
            <a:solidFill>
              <a:srgbClr val="7C75C3"/>
            </a:solidFill>
            <a:ln>
              <a:noFill/>
            </a:ln>
          </p:spPr>
        </p:sp>
        <p:sp>
          <p:nvSpPr>
            <p:cNvPr id="473" name="Rectangle 473"/>
            <p:cNvSpPr/>
            <p:nvPr/>
          </p:nvSpPr>
          <p:spPr>
            <a:xfrm>
              <a:off x="7016782" y="4105275"/>
              <a:ext cx="92583" cy="92583"/>
            </a:xfrm>
            <a:prstGeom prst="rect">
              <a:avLst/>
            </a:prstGeom>
            <a:solidFill>
              <a:srgbClr val="7B73C2"/>
            </a:solidFill>
            <a:ln>
              <a:noFill/>
            </a:ln>
          </p:spPr>
        </p:sp>
        <p:sp>
          <p:nvSpPr>
            <p:cNvPr id="474" name="Rectangle 474"/>
            <p:cNvSpPr/>
            <p:nvPr/>
          </p:nvSpPr>
          <p:spPr>
            <a:xfrm>
              <a:off x="7108793" y="4105275"/>
              <a:ext cx="92583" cy="92583"/>
            </a:xfrm>
            <a:prstGeom prst="rect">
              <a:avLst/>
            </a:prstGeom>
            <a:solidFill>
              <a:srgbClr val="7A73C2"/>
            </a:solidFill>
            <a:ln>
              <a:noFill/>
            </a:ln>
          </p:spPr>
        </p:sp>
        <p:sp>
          <p:nvSpPr>
            <p:cNvPr id="475" name="Rectangle 475"/>
            <p:cNvSpPr/>
            <p:nvPr/>
          </p:nvSpPr>
          <p:spPr>
            <a:xfrm>
              <a:off x="4991100" y="4197382"/>
              <a:ext cx="92583" cy="92583"/>
            </a:xfrm>
            <a:prstGeom prst="rect">
              <a:avLst/>
            </a:prstGeom>
            <a:solidFill>
              <a:srgbClr val="C1BDE3"/>
            </a:solidFill>
            <a:ln>
              <a:noFill/>
            </a:ln>
          </p:spPr>
        </p:sp>
        <p:sp>
          <p:nvSpPr>
            <p:cNvPr id="476" name="Rectangle 476"/>
            <p:cNvSpPr/>
            <p:nvPr/>
          </p:nvSpPr>
          <p:spPr>
            <a:xfrm>
              <a:off x="5083207" y="4197382"/>
              <a:ext cx="92583" cy="92583"/>
            </a:xfrm>
            <a:prstGeom prst="rect">
              <a:avLst/>
            </a:prstGeom>
            <a:solidFill>
              <a:srgbClr val="C0BCE3"/>
            </a:solidFill>
            <a:ln>
              <a:noFill/>
            </a:ln>
          </p:spPr>
        </p:sp>
        <p:sp>
          <p:nvSpPr>
            <p:cNvPr id="477" name="Rectangle 477"/>
            <p:cNvSpPr/>
            <p:nvPr/>
          </p:nvSpPr>
          <p:spPr>
            <a:xfrm>
              <a:off x="5175218" y="4197382"/>
              <a:ext cx="92583" cy="92583"/>
            </a:xfrm>
            <a:prstGeom prst="rect">
              <a:avLst/>
            </a:prstGeom>
            <a:solidFill>
              <a:srgbClr val="BFBBE3"/>
            </a:solidFill>
            <a:ln>
              <a:noFill/>
            </a:ln>
          </p:spPr>
        </p:sp>
        <p:sp>
          <p:nvSpPr>
            <p:cNvPr id="478" name="Rectangle 478"/>
            <p:cNvSpPr/>
            <p:nvPr/>
          </p:nvSpPr>
          <p:spPr>
            <a:xfrm>
              <a:off x="5267325" y="4197382"/>
              <a:ext cx="92583" cy="92583"/>
            </a:xfrm>
            <a:prstGeom prst="rect">
              <a:avLst/>
            </a:prstGeom>
            <a:solidFill>
              <a:srgbClr val="BDB9E2"/>
            </a:solidFill>
            <a:ln>
              <a:noFill/>
            </a:ln>
          </p:spPr>
        </p:sp>
        <p:sp>
          <p:nvSpPr>
            <p:cNvPr id="479" name="Rectangle 479"/>
            <p:cNvSpPr/>
            <p:nvPr/>
          </p:nvSpPr>
          <p:spPr>
            <a:xfrm>
              <a:off x="5359432" y="4197382"/>
              <a:ext cx="92583" cy="92583"/>
            </a:xfrm>
            <a:prstGeom prst="rect">
              <a:avLst/>
            </a:prstGeom>
            <a:solidFill>
              <a:srgbClr val="BBB7E1"/>
            </a:solidFill>
            <a:ln>
              <a:noFill/>
            </a:ln>
          </p:spPr>
        </p:sp>
        <p:sp>
          <p:nvSpPr>
            <p:cNvPr id="480" name="Rectangle 480"/>
            <p:cNvSpPr/>
            <p:nvPr/>
          </p:nvSpPr>
          <p:spPr>
            <a:xfrm>
              <a:off x="5451443" y="4197382"/>
              <a:ext cx="92583" cy="92583"/>
            </a:xfrm>
            <a:prstGeom prst="rect">
              <a:avLst/>
            </a:prstGeom>
            <a:solidFill>
              <a:srgbClr val="B8B4DF"/>
            </a:solidFill>
            <a:ln>
              <a:noFill/>
            </a:ln>
          </p:spPr>
        </p:sp>
        <p:sp>
          <p:nvSpPr>
            <p:cNvPr id="481" name="Rectangle 481"/>
            <p:cNvSpPr/>
            <p:nvPr/>
          </p:nvSpPr>
          <p:spPr>
            <a:xfrm>
              <a:off x="5543550" y="4197382"/>
              <a:ext cx="92583" cy="92583"/>
            </a:xfrm>
            <a:prstGeom prst="rect">
              <a:avLst/>
            </a:prstGeom>
            <a:solidFill>
              <a:srgbClr val="B5B0DE"/>
            </a:solidFill>
            <a:ln>
              <a:noFill/>
            </a:ln>
          </p:spPr>
        </p:sp>
        <p:sp>
          <p:nvSpPr>
            <p:cNvPr id="482" name="Rectangle 482"/>
            <p:cNvSpPr/>
            <p:nvPr/>
          </p:nvSpPr>
          <p:spPr>
            <a:xfrm>
              <a:off x="5635657" y="4197382"/>
              <a:ext cx="92583" cy="92583"/>
            </a:xfrm>
            <a:prstGeom prst="rect">
              <a:avLst/>
            </a:prstGeom>
            <a:solidFill>
              <a:srgbClr val="B1ADDC"/>
            </a:solidFill>
            <a:ln>
              <a:noFill/>
            </a:ln>
          </p:spPr>
        </p:sp>
        <p:sp>
          <p:nvSpPr>
            <p:cNvPr id="483" name="Rectangle 483"/>
            <p:cNvSpPr/>
            <p:nvPr/>
          </p:nvSpPr>
          <p:spPr>
            <a:xfrm>
              <a:off x="5727668" y="4197382"/>
              <a:ext cx="92583" cy="92583"/>
            </a:xfrm>
            <a:prstGeom prst="rect">
              <a:avLst/>
            </a:prstGeom>
            <a:solidFill>
              <a:srgbClr val="ADA8DA"/>
            </a:solidFill>
            <a:ln>
              <a:noFill/>
            </a:ln>
          </p:spPr>
        </p:sp>
        <p:sp>
          <p:nvSpPr>
            <p:cNvPr id="484" name="Rectangle 484"/>
            <p:cNvSpPr/>
            <p:nvPr/>
          </p:nvSpPr>
          <p:spPr>
            <a:xfrm>
              <a:off x="5819775" y="4197382"/>
              <a:ext cx="92583" cy="92583"/>
            </a:xfrm>
            <a:prstGeom prst="rect">
              <a:avLst/>
            </a:prstGeom>
            <a:solidFill>
              <a:srgbClr val="A9A4D8"/>
            </a:solidFill>
            <a:ln>
              <a:noFill/>
            </a:ln>
          </p:spPr>
        </p:sp>
        <p:sp>
          <p:nvSpPr>
            <p:cNvPr id="485" name="Rectangle 485"/>
            <p:cNvSpPr/>
            <p:nvPr/>
          </p:nvSpPr>
          <p:spPr>
            <a:xfrm>
              <a:off x="5911882" y="4197382"/>
              <a:ext cx="92583" cy="92583"/>
            </a:xfrm>
            <a:prstGeom prst="rect">
              <a:avLst/>
            </a:prstGeom>
            <a:solidFill>
              <a:srgbClr val="A5A0D6"/>
            </a:solidFill>
            <a:ln>
              <a:noFill/>
            </a:ln>
          </p:spPr>
        </p:sp>
        <p:sp>
          <p:nvSpPr>
            <p:cNvPr id="486" name="Rectangle 486"/>
            <p:cNvSpPr/>
            <p:nvPr/>
          </p:nvSpPr>
          <p:spPr>
            <a:xfrm>
              <a:off x="6003893" y="4197382"/>
              <a:ext cx="92583" cy="92583"/>
            </a:xfrm>
            <a:prstGeom prst="rect">
              <a:avLst/>
            </a:prstGeom>
            <a:solidFill>
              <a:srgbClr val="A09BD4"/>
            </a:solidFill>
            <a:ln>
              <a:noFill/>
            </a:ln>
          </p:spPr>
        </p:sp>
        <p:sp>
          <p:nvSpPr>
            <p:cNvPr id="487" name="Rectangle 487"/>
            <p:cNvSpPr/>
            <p:nvPr/>
          </p:nvSpPr>
          <p:spPr>
            <a:xfrm>
              <a:off x="6096000" y="4197382"/>
              <a:ext cx="92583" cy="92583"/>
            </a:xfrm>
            <a:prstGeom prst="rect">
              <a:avLst/>
            </a:prstGeom>
            <a:solidFill>
              <a:srgbClr val="9C96D2"/>
            </a:solidFill>
            <a:ln>
              <a:noFill/>
            </a:ln>
          </p:spPr>
        </p:sp>
        <p:sp>
          <p:nvSpPr>
            <p:cNvPr id="488" name="Rectangle 488"/>
            <p:cNvSpPr/>
            <p:nvPr/>
          </p:nvSpPr>
          <p:spPr>
            <a:xfrm>
              <a:off x="6188107" y="4197382"/>
              <a:ext cx="92583" cy="92583"/>
            </a:xfrm>
            <a:prstGeom prst="rect">
              <a:avLst/>
            </a:prstGeom>
            <a:solidFill>
              <a:srgbClr val="9791D0"/>
            </a:solidFill>
            <a:ln>
              <a:noFill/>
            </a:ln>
          </p:spPr>
        </p:sp>
        <p:sp>
          <p:nvSpPr>
            <p:cNvPr id="489" name="Rectangle 489"/>
            <p:cNvSpPr/>
            <p:nvPr/>
          </p:nvSpPr>
          <p:spPr>
            <a:xfrm>
              <a:off x="6280118" y="4197382"/>
              <a:ext cx="92583" cy="92583"/>
            </a:xfrm>
            <a:prstGeom prst="rect">
              <a:avLst/>
            </a:prstGeom>
            <a:solidFill>
              <a:srgbClr val="938DCE"/>
            </a:solidFill>
            <a:ln>
              <a:noFill/>
            </a:ln>
          </p:spPr>
        </p:sp>
        <p:sp>
          <p:nvSpPr>
            <p:cNvPr id="490" name="Rectangle 490"/>
            <p:cNvSpPr/>
            <p:nvPr/>
          </p:nvSpPr>
          <p:spPr>
            <a:xfrm>
              <a:off x="6372225" y="4197382"/>
              <a:ext cx="92583" cy="92583"/>
            </a:xfrm>
            <a:prstGeom prst="rect">
              <a:avLst/>
            </a:prstGeom>
            <a:solidFill>
              <a:srgbClr val="8F89CC"/>
            </a:solidFill>
            <a:ln>
              <a:noFill/>
            </a:ln>
          </p:spPr>
        </p:sp>
        <p:sp>
          <p:nvSpPr>
            <p:cNvPr id="491" name="Rectangle 491"/>
            <p:cNvSpPr/>
            <p:nvPr/>
          </p:nvSpPr>
          <p:spPr>
            <a:xfrm>
              <a:off x="6464332" y="4197382"/>
              <a:ext cx="92583" cy="92583"/>
            </a:xfrm>
            <a:prstGeom prst="rect">
              <a:avLst/>
            </a:prstGeom>
            <a:solidFill>
              <a:srgbClr val="8B84CA"/>
            </a:solidFill>
            <a:ln>
              <a:noFill/>
            </a:ln>
          </p:spPr>
        </p:sp>
        <p:sp>
          <p:nvSpPr>
            <p:cNvPr id="492" name="Rectangle 492"/>
            <p:cNvSpPr/>
            <p:nvPr/>
          </p:nvSpPr>
          <p:spPr>
            <a:xfrm>
              <a:off x="6556343" y="4197382"/>
              <a:ext cx="92583" cy="92583"/>
            </a:xfrm>
            <a:prstGeom prst="rect">
              <a:avLst/>
            </a:prstGeom>
            <a:solidFill>
              <a:srgbClr val="8781C8"/>
            </a:solidFill>
            <a:ln>
              <a:noFill/>
            </a:ln>
          </p:spPr>
        </p:sp>
        <p:sp>
          <p:nvSpPr>
            <p:cNvPr id="493" name="Rectangle 493"/>
            <p:cNvSpPr/>
            <p:nvPr/>
          </p:nvSpPr>
          <p:spPr>
            <a:xfrm>
              <a:off x="6648450" y="4197382"/>
              <a:ext cx="92583" cy="92583"/>
            </a:xfrm>
            <a:prstGeom prst="rect">
              <a:avLst/>
            </a:prstGeom>
            <a:solidFill>
              <a:srgbClr val="847DC7"/>
            </a:solidFill>
            <a:ln>
              <a:noFill/>
            </a:ln>
          </p:spPr>
        </p:sp>
        <p:sp>
          <p:nvSpPr>
            <p:cNvPr id="494" name="Rectangle 494"/>
            <p:cNvSpPr/>
            <p:nvPr/>
          </p:nvSpPr>
          <p:spPr>
            <a:xfrm>
              <a:off x="6740557" y="4197382"/>
              <a:ext cx="92583" cy="92583"/>
            </a:xfrm>
            <a:prstGeom prst="rect">
              <a:avLst/>
            </a:prstGeom>
            <a:solidFill>
              <a:srgbClr val="817AC5"/>
            </a:solidFill>
            <a:ln>
              <a:noFill/>
            </a:ln>
          </p:spPr>
        </p:sp>
        <p:sp>
          <p:nvSpPr>
            <p:cNvPr id="495" name="Rectangle 495"/>
            <p:cNvSpPr/>
            <p:nvPr/>
          </p:nvSpPr>
          <p:spPr>
            <a:xfrm>
              <a:off x="6832568" y="4197382"/>
              <a:ext cx="92583" cy="92583"/>
            </a:xfrm>
            <a:prstGeom prst="rect">
              <a:avLst/>
            </a:prstGeom>
            <a:solidFill>
              <a:srgbClr val="7F78C4"/>
            </a:solidFill>
            <a:ln>
              <a:noFill/>
            </a:ln>
          </p:spPr>
        </p:sp>
        <p:sp>
          <p:nvSpPr>
            <p:cNvPr id="496" name="Rectangle 496"/>
            <p:cNvSpPr/>
            <p:nvPr/>
          </p:nvSpPr>
          <p:spPr>
            <a:xfrm>
              <a:off x="6924675" y="4197382"/>
              <a:ext cx="92583" cy="92583"/>
            </a:xfrm>
            <a:prstGeom prst="rect">
              <a:avLst/>
            </a:prstGeom>
            <a:solidFill>
              <a:srgbClr val="7D76C3"/>
            </a:solidFill>
            <a:ln>
              <a:noFill/>
            </a:ln>
          </p:spPr>
        </p:sp>
        <p:sp>
          <p:nvSpPr>
            <p:cNvPr id="497" name="Rectangle 497"/>
            <p:cNvSpPr/>
            <p:nvPr/>
          </p:nvSpPr>
          <p:spPr>
            <a:xfrm>
              <a:off x="7016782" y="4197382"/>
              <a:ext cx="92583" cy="92583"/>
            </a:xfrm>
            <a:prstGeom prst="rect">
              <a:avLst/>
            </a:prstGeom>
            <a:solidFill>
              <a:srgbClr val="7C75C3"/>
            </a:solidFill>
            <a:ln>
              <a:noFill/>
            </a:ln>
          </p:spPr>
        </p:sp>
        <p:sp>
          <p:nvSpPr>
            <p:cNvPr id="498" name="Rectangle 498"/>
            <p:cNvSpPr/>
            <p:nvPr/>
          </p:nvSpPr>
          <p:spPr>
            <a:xfrm>
              <a:off x="7108793" y="4197382"/>
              <a:ext cx="92583" cy="92583"/>
            </a:xfrm>
            <a:prstGeom prst="rect">
              <a:avLst/>
            </a:prstGeom>
            <a:solidFill>
              <a:srgbClr val="7B74C3"/>
            </a:solidFill>
            <a:ln>
              <a:noFill/>
            </a:ln>
          </p:spPr>
        </p:sp>
        <p:sp>
          <p:nvSpPr>
            <p:cNvPr id="499" name="Rectangle 499"/>
            <p:cNvSpPr/>
            <p:nvPr/>
          </p:nvSpPr>
          <p:spPr>
            <a:xfrm>
              <a:off x="4991100" y="4289393"/>
              <a:ext cx="92583" cy="92583"/>
            </a:xfrm>
            <a:prstGeom prst="rect">
              <a:avLst/>
            </a:prstGeom>
            <a:solidFill>
              <a:srgbClr val="BFBBE3"/>
            </a:solidFill>
            <a:ln>
              <a:noFill/>
            </a:ln>
          </p:spPr>
        </p:sp>
        <p:sp>
          <p:nvSpPr>
            <p:cNvPr id="500" name="Rectangle 500"/>
            <p:cNvSpPr/>
            <p:nvPr/>
          </p:nvSpPr>
          <p:spPr>
            <a:xfrm>
              <a:off x="5083207" y="4289393"/>
              <a:ext cx="92583" cy="92583"/>
            </a:xfrm>
            <a:prstGeom prst="rect">
              <a:avLst/>
            </a:prstGeom>
            <a:solidFill>
              <a:srgbClr val="BFBBE3"/>
            </a:solidFill>
            <a:ln>
              <a:noFill/>
            </a:ln>
          </p:spPr>
        </p:sp>
        <p:sp>
          <p:nvSpPr>
            <p:cNvPr id="501" name="Rectangle 501"/>
            <p:cNvSpPr/>
            <p:nvPr/>
          </p:nvSpPr>
          <p:spPr>
            <a:xfrm>
              <a:off x="5175218" y="4289393"/>
              <a:ext cx="92583" cy="92583"/>
            </a:xfrm>
            <a:prstGeom prst="rect">
              <a:avLst/>
            </a:prstGeom>
            <a:solidFill>
              <a:srgbClr val="BEBAE2"/>
            </a:solidFill>
            <a:ln>
              <a:noFill/>
            </a:ln>
          </p:spPr>
        </p:sp>
        <p:sp>
          <p:nvSpPr>
            <p:cNvPr id="502" name="Rectangle 502"/>
            <p:cNvSpPr/>
            <p:nvPr/>
          </p:nvSpPr>
          <p:spPr>
            <a:xfrm>
              <a:off x="5267325" y="4289393"/>
              <a:ext cx="92583" cy="92583"/>
            </a:xfrm>
            <a:prstGeom prst="rect">
              <a:avLst/>
            </a:prstGeom>
            <a:solidFill>
              <a:srgbClr val="BCB8E1"/>
            </a:solidFill>
            <a:ln>
              <a:noFill/>
            </a:ln>
          </p:spPr>
        </p:sp>
        <p:sp>
          <p:nvSpPr>
            <p:cNvPr id="503" name="Rectangle 503"/>
            <p:cNvSpPr/>
            <p:nvPr/>
          </p:nvSpPr>
          <p:spPr>
            <a:xfrm>
              <a:off x="5359432" y="4289393"/>
              <a:ext cx="92583" cy="92583"/>
            </a:xfrm>
            <a:prstGeom prst="rect">
              <a:avLst/>
            </a:prstGeom>
            <a:solidFill>
              <a:srgbClr val="BAB6E0"/>
            </a:solidFill>
            <a:ln>
              <a:noFill/>
            </a:ln>
          </p:spPr>
        </p:sp>
        <p:sp>
          <p:nvSpPr>
            <p:cNvPr id="504" name="Rectangle 504"/>
            <p:cNvSpPr/>
            <p:nvPr/>
          </p:nvSpPr>
          <p:spPr>
            <a:xfrm>
              <a:off x="5451443" y="4289393"/>
              <a:ext cx="92583" cy="92583"/>
            </a:xfrm>
            <a:prstGeom prst="rect">
              <a:avLst/>
            </a:prstGeom>
            <a:solidFill>
              <a:srgbClr val="B7B3DF"/>
            </a:solidFill>
            <a:ln>
              <a:noFill/>
            </a:ln>
          </p:spPr>
        </p:sp>
        <p:sp>
          <p:nvSpPr>
            <p:cNvPr id="505" name="Rectangle 505"/>
            <p:cNvSpPr/>
            <p:nvPr/>
          </p:nvSpPr>
          <p:spPr>
            <a:xfrm>
              <a:off x="5543550" y="4289393"/>
              <a:ext cx="92583" cy="92583"/>
            </a:xfrm>
            <a:prstGeom prst="rect">
              <a:avLst/>
            </a:prstGeom>
            <a:solidFill>
              <a:srgbClr val="B4B0DE"/>
            </a:solidFill>
            <a:ln>
              <a:noFill/>
            </a:ln>
          </p:spPr>
        </p:sp>
        <p:sp>
          <p:nvSpPr>
            <p:cNvPr id="506" name="Rectangle 506"/>
            <p:cNvSpPr/>
            <p:nvPr/>
          </p:nvSpPr>
          <p:spPr>
            <a:xfrm>
              <a:off x="5635657" y="4289393"/>
              <a:ext cx="92583" cy="92583"/>
            </a:xfrm>
            <a:prstGeom prst="rect">
              <a:avLst/>
            </a:prstGeom>
            <a:solidFill>
              <a:srgbClr val="B1ACDC"/>
            </a:solidFill>
            <a:ln>
              <a:noFill/>
            </a:ln>
          </p:spPr>
        </p:sp>
        <p:sp>
          <p:nvSpPr>
            <p:cNvPr id="507" name="Rectangle 507"/>
            <p:cNvSpPr/>
            <p:nvPr/>
          </p:nvSpPr>
          <p:spPr>
            <a:xfrm>
              <a:off x="5727668" y="4289393"/>
              <a:ext cx="92583" cy="92583"/>
            </a:xfrm>
            <a:prstGeom prst="rect">
              <a:avLst/>
            </a:prstGeom>
            <a:solidFill>
              <a:srgbClr val="ADA8DA"/>
            </a:solidFill>
            <a:ln>
              <a:noFill/>
            </a:ln>
          </p:spPr>
        </p:sp>
        <p:sp>
          <p:nvSpPr>
            <p:cNvPr id="508" name="Rectangle 508"/>
            <p:cNvSpPr/>
            <p:nvPr/>
          </p:nvSpPr>
          <p:spPr>
            <a:xfrm>
              <a:off x="5819775" y="4289393"/>
              <a:ext cx="92583" cy="92583"/>
            </a:xfrm>
            <a:prstGeom prst="rect">
              <a:avLst/>
            </a:prstGeom>
            <a:solidFill>
              <a:srgbClr val="A9A4D8"/>
            </a:solidFill>
            <a:ln>
              <a:noFill/>
            </a:ln>
          </p:spPr>
        </p:sp>
        <p:sp>
          <p:nvSpPr>
            <p:cNvPr id="509" name="Rectangle 509"/>
            <p:cNvSpPr/>
            <p:nvPr/>
          </p:nvSpPr>
          <p:spPr>
            <a:xfrm>
              <a:off x="5911882" y="4289393"/>
              <a:ext cx="92583" cy="92583"/>
            </a:xfrm>
            <a:prstGeom prst="rect">
              <a:avLst/>
            </a:prstGeom>
            <a:solidFill>
              <a:srgbClr val="A59FD6"/>
            </a:solidFill>
            <a:ln>
              <a:noFill/>
            </a:ln>
          </p:spPr>
        </p:sp>
        <p:sp>
          <p:nvSpPr>
            <p:cNvPr id="510" name="Rectangle 510"/>
            <p:cNvSpPr/>
            <p:nvPr/>
          </p:nvSpPr>
          <p:spPr>
            <a:xfrm>
              <a:off x="6003893" y="4289393"/>
              <a:ext cx="92583" cy="92583"/>
            </a:xfrm>
            <a:prstGeom prst="rect">
              <a:avLst/>
            </a:prstGeom>
            <a:solidFill>
              <a:srgbClr val="A09BD4"/>
            </a:solidFill>
            <a:ln>
              <a:noFill/>
            </a:ln>
          </p:spPr>
        </p:sp>
        <p:sp>
          <p:nvSpPr>
            <p:cNvPr id="511" name="Rectangle 511"/>
            <p:cNvSpPr/>
            <p:nvPr/>
          </p:nvSpPr>
          <p:spPr>
            <a:xfrm>
              <a:off x="6096000" y="4289393"/>
              <a:ext cx="92583" cy="92583"/>
            </a:xfrm>
            <a:prstGeom prst="rect">
              <a:avLst/>
            </a:prstGeom>
            <a:solidFill>
              <a:srgbClr val="9C96D2"/>
            </a:solidFill>
            <a:ln>
              <a:noFill/>
            </a:ln>
          </p:spPr>
        </p:sp>
        <p:sp>
          <p:nvSpPr>
            <p:cNvPr id="512" name="Rectangle 512"/>
            <p:cNvSpPr/>
            <p:nvPr/>
          </p:nvSpPr>
          <p:spPr>
            <a:xfrm>
              <a:off x="6188107" y="4289393"/>
              <a:ext cx="92583" cy="92583"/>
            </a:xfrm>
            <a:prstGeom prst="rect">
              <a:avLst/>
            </a:prstGeom>
            <a:solidFill>
              <a:srgbClr val="9792D0"/>
            </a:solidFill>
            <a:ln>
              <a:noFill/>
            </a:ln>
          </p:spPr>
        </p:sp>
        <p:sp>
          <p:nvSpPr>
            <p:cNvPr id="513" name="Rectangle 513"/>
            <p:cNvSpPr/>
            <p:nvPr/>
          </p:nvSpPr>
          <p:spPr>
            <a:xfrm>
              <a:off x="6280118" y="4289393"/>
              <a:ext cx="92583" cy="92583"/>
            </a:xfrm>
            <a:prstGeom prst="rect">
              <a:avLst/>
            </a:prstGeom>
            <a:solidFill>
              <a:srgbClr val="938DCE"/>
            </a:solidFill>
            <a:ln>
              <a:noFill/>
            </a:ln>
          </p:spPr>
        </p:sp>
        <p:sp>
          <p:nvSpPr>
            <p:cNvPr id="514" name="Rectangle 514"/>
            <p:cNvSpPr/>
            <p:nvPr/>
          </p:nvSpPr>
          <p:spPr>
            <a:xfrm>
              <a:off x="6372225" y="4289393"/>
              <a:ext cx="92583" cy="92583"/>
            </a:xfrm>
            <a:prstGeom prst="rect">
              <a:avLst/>
            </a:prstGeom>
            <a:solidFill>
              <a:srgbClr val="8F89CC"/>
            </a:solidFill>
            <a:ln>
              <a:noFill/>
            </a:ln>
          </p:spPr>
        </p:sp>
        <p:sp>
          <p:nvSpPr>
            <p:cNvPr id="515" name="Rectangle 515"/>
            <p:cNvSpPr/>
            <p:nvPr/>
          </p:nvSpPr>
          <p:spPr>
            <a:xfrm>
              <a:off x="6464332" y="4289393"/>
              <a:ext cx="92583" cy="92583"/>
            </a:xfrm>
            <a:prstGeom prst="rect">
              <a:avLst/>
            </a:prstGeom>
            <a:solidFill>
              <a:srgbClr val="8B85CA"/>
            </a:solidFill>
            <a:ln>
              <a:noFill/>
            </a:ln>
          </p:spPr>
        </p:sp>
        <p:sp>
          <p:nvSpPr>
            <p:cNvPr id="516" name="Rectangle 516"/>
            <p:cNvSpPr/>
            <p:nvPr/>
          </p:nvSpPr>
          <p:spPr>
            <a:xfrm>
              <a:off x="6556343" y="4289393"/>
              <a:ext cx="92583" cy="92583"/>
            </a:xfrm>
            <a:prstGeom prst="rect">
              <a:avLst/>
            </a:prstGeom>
            <a:solidFill>
              <a:srgbClr val="8881C8"/>
            </a:solidFill>
            <a:ln>
              <a:noFill/>
            </a:ln>
          </p:spPr>
        </p:sp>
        <p:sp>
          <p:nvSpPr>
            <p:cNvPr id="517" name="Rectangle 517"/>
            <p:cNvSpPr/>
            <p:nvPr/>
          </p:nvSpPr>
          <p:spPr>
            <a:xfrm>
              <a:off x="6648450" y="4289393"/>
              <a:ext cx="92583" cy="92583"/>
            </a:xfrm>
            <a:prstGeom prst="rect">
              <a:avLst/>
            </a:prstGeom>
            <a:solidFill>
              <a:srgbClr val="857EC7"/>
            </a:solidFill>
            <a:ln>
              <a:noFill/>
            </a:ln>
          </p:spPr>
        </p:sp>
        <p:sp>
          <p:nvSpPr>
            <p:cNvPr id="518" name="Rectangle 518"/>
            <p:cNvSpPr/>
            <p:nvPr/>
          </p:nvSpPr>
          <p:spPr>
            <a:xfrm>
              <a:off x="6740557" y="4289393"/>
              <a:ext cx="92583" cy="92583"/>
            </a:xfrm>
            <a:prstGeom prst="rect">
              <a:avLst/>
            </a:prstGeom>
            <a:solidFill>
              <a:srgbClr val="827BC6"/>
            </a:solidFill>
            <a:ln>
              <a:noFill/>
            </a:ln>
          </p:spPr>
        </p:sp>
        <p:sp>
          <p:nvSpPr>
            <p:cNvPr id="519" name="Rectangle 519"/>
            <p:cNvSpPr/>
            <p:nvPr/>
          </p:nvSpPr>
          <p:spPr>
            <a:xfrm>
              <a:off x="6832568" y="4289393"/>
              <a:ext cx="92583" cy="92583"/>
            </a:xfrm>
            <a:prstGeom prst="rect">
              <a:avLst/>
            </a:prstGeom>
            <a:solidFill>
              <a:srgbClr val="8079C5"/>
            </a:solidFill>
            <a:ln>
              <a:noFill/>
            </a:ln>
          </p:spPr>
        </p:sp>
        <p:sp>
          <p:nvSpPr>
            <p:cNvPr id="520" name="Rectangle 520"/>
            <p:cNvSpPr/>
            <p:nvPr/>
          </p:nvSpPr>
          <p:spPr>
            <a:xfrm>
              <a:off x="6924675" y="4289393"/>
              <a:ext cx="92583" cy="92583"/>
            </a:xfrm>
            <a:prstGeom prst="rect">
              <a:avLst/>
            </a:prstGeom>
            <a:solidFill>
              <a:srgbClr val="7E77C4"/>
            </a:solidFill>
            <a:ln>
              <a:noFill/>
            </a:ln>
          </p:spPr>
        </p:sp>
        <p:sp>
          <p:nvSpPr>
            <p:cNvPr id="521" name="Rectangle 521"/>
            <p:cNvSpPr/>
            <p:nvPr/>
          </p:nvSpPr>
          <p:spPr>
            <a:xfrm>
              <a:off x="7016782" y="4289393"/>
              <a:ext cx="92583" cy="92583"/>
            </a:xfrm>
            <a:prstGeom prst="rect">
              <a:avLst/>
            </a:prstGeom>
            <a:solidFill>
              <a:srgbClr val="7D76C3"/>
            </a:solidFill>
            <a:ln>
              <a:noFill/>
            </a:ln>
          </p:spPr>
        </p:sp>
        <p:sp>
          <p:nvSpPr>
            <p:cNvPr id="522" name="Rectangle 522"/>
            <p:cNvSpPr/>
            <p:nvPr/>
          </p:nvSpPr>
          <p:spPr>
            <a:xfrm>
              <a:off x="7108793" y="4289393"/>
              <a:ext cx="92583" cy="92583"/>
            </a:xfrm>
            <a:prstGeom prst="rect">
              <a:avLst/>
            </a:prstGeom>
            <a:solidFill>
              <a:srgbClr val="7D76C3"/>
            </a:solidFill>
            <a:ln>
              <a:noFill/>
            </a:ln>
          </p:spPr>
        </p:sp>
        <p:sp>
          <p:nvSpPr>
            <p:cNvPr id="523" name="Rectangle 523"/>
            <p:cNvSpPr/>
            <p:nvPr/>
          </p:nvSpPr>
          <p:spPr>
            <a:xfrm>
              <a:off x="4991100" y="4381500"/>
              <a:ext cx="92583" cy="92583"/>
            </a:xfrm>
            <a:prstGeom prst="rect">
              <a:avLst/>
            </a:prstGeom>
            <a:solidFill>
              <a:srgbClr val="BFBBE3"/>
            </a:solidFill>
            <a:ln>
              <a:noFill/>
            </a:ln>
          </p:spPr>
        </p:sp>
        <p:sp>
          <p:nvSpPr>
            <p:cNvPr id="524" name="Rectangle 524"/>
            <p:cNvSpPr/>
            <p:nvPr/>
          </p:nvSpPr>
          <p:spPr>
            <a:xfrm>
              <a:off x="5083207" y="4381500"/>
              <a:ext cx="92583" cy="92583"/>
            </a:xfrm>
            <a:prstGeom prst="rect">
              <a:avLst/>
            </a:prstGeom>
            <a:solidFill>
              <a:srgbClr val="BEBAE2"/>
            </a:solidFill>
            <a:ln>
              <a:noFill/>
            </a:ln>
          </p:spPr>
        </p:sp>
        <p:sp>
          <p:nvSpPr>
            <p:cNvPr id="525" name="Rectangle 525"/>
            <p:cNvSpPr/>
            <p:nvPr/>
          </p:nvSpPr>
          <p:spPr>
            <a:xfrm>
              <a:off x="5175218" y="4381500"/>
              <a:ext cx="92583" cy="92583"/>
            </a:xfrm>
            <a:prstGeom prst="rect">
              <a:avLst/>
            </a:prstGeom>
            <a:solidFill>
              <a:srgbClr val="BDB9E2"/>
            </a:solidFill>
            <a:ln>
              <a:noFill/>
            </a:ln>
          </p:spPr>
        </p:sp>
        <p:sp>
          <p:nvSpPr>
            <p:cNvPr id="526" name="Rectangle 526"/>
            <p:cNvSpPr/>
            <p:nvPr/>
          </p:nvSpPr>
          <p:spPr>
            <a:xfrm>
              <a:off x="5267325" y="4381500"/>
              <a:ext cx="92583" cy="92583"/>
            </a:xfrm>
            <a:prstGeom prst="rect">
              <a:avLst/>
            </a:prstGeom>
            <a:solidFill>
              <a:srgbClr val="BCB7E1"/>
            </a:solidFill>
            <a:ln>
              <a:noFill/>
            </a:ln>
          </p:spPr>
        </p:sp>
        <p:sp>
          <p:nvSpPr>
            <p:cNvPr id="527" name="Rectangle 527"/>
            <p:cNvSpPr/>
            <p:nvPr/>
          </p:nvSpPr>
          <p:spPr>
            <a:xfrm>
              <a:off x="5359432" y="4381500"/>
              <a:ext cx="92583" cy="92583"/>
            </a:xfrm>
            <a:prstGeom prst="rect">
              <a:avLst/>
            </a:prstGeom>
            <a:solidFill>
              <a:srgbClr val="B9B5E0"/>
            </a:solidFill>
            <a:ln>
              <a:noFill/>
            </a:ln>
          </p:spPr>
        </p:sp>
        <p:sp>
          <p:nvSpPr>
            <p:cNvPr id="528" name="Rectangle 528"/>
            <p:cNvSpPr/>
            <p:nvPr/>
          </p:nvSpPr>
          <p:spPr>
            <a:xfrm>
              <a:off x="5451443" y="4381500"/>
              <a:ext cx="92583" cy="92583"/>
            </a:xfrm>
            <a:prstGeom prst="rect">
              <a:avLst/>
            </a:prstGeom>
            <a:solidFill>
              <a:srgbClr val="B7B2DF"/>
            </a:solidFill>
            <a:ln>
              <a:noFill/>
            </a:ln>
          </p:spPr>
        </p:sp>
        <p:sp>
          <p:nvSpPr>
            <p:cNvPr id="529" name="Rectangle 529"/>
            <p:cNvSpPr/>
            <p:nvPr/>
          </p:nvSpPr>
          <p:spPr>
            <a:xfrm>
              <a:off x="5543550" y="4381500"/>
              <a:ext cx="92583" cy="92583"/>
            </a:xfrm>
            <a:prstGeom prst="rect">
              <a:avLst/>
            </a:prstGeom>
            <a:solidFill>
              <a:srgbClr val="B4AFDD"/>
            </a:solidFill>
            <a:ln>
              <a:noFill/>
            </a:ln>
          </p:spPr>
        </p:sp>
        <p:sp>
          <p:nvSpPr>
            <p:cNvPr id="530" name="Rectangle 530"/>
            <p:cNvSpPr/>
            <p:nvPr/>
          </p:nvSpPr>
          <p:spPr>
            <a:xfrm>
              <a:off x="5635657" y="4381500"/>
              <a:ext cx="92583" cy="92583"/>
            </a:xfrm>
            <a:prstGeom prst="rect">
              <a:avLst/>
            </a:prstGeom>
            <a:solidFill>
              <a:srgbClr val="B0ACDC"/>
            </a:solidFill>
            <a:ln>
              <a:noFill/>
            </a:ln>
          </p:spPr>
        </p:sp>
        <p:sp>
          <p:nvSpPr>
            <p:cNvPr id="531" name="Rectangle 531"/>
            <p:cNvSpPr/>
            <p:nvPr/>
          </p:nvSpPr>
          <p:spPr>
            <a:xfrm>
              <a:off x="5727668" y="4381500"/>
              <a:ext cx="92583" cy="92583"/>
            </a:xfrm>
            <a:prstGeom prst="rect">
              <a:avLst/>
            </a:prstGeom>
            <a:solidFill>
              <a:srgbClr val="ACA8DA"/>
            </a:solidFill>
            <a:ln>
              <a:noFill/>
            </a:ln>
          </p:spPr>
        </p:sp>
        <p:sp>
          <p:nvSpPr>
            <p:cNvPr id="532" name="Rectangle 532"/>
            <p:cNvSpPr/>
            <p:nvPr/>
          </p:nvSpPr>
          <p:spPr>
            <a:xfrm>
              <a:off x="5819775" y="4381500"/>
              <a:ext cx="92583" cy="92583"/>
            </a:xfrm>
            <a:prstGeom prst="rect">
              <a:avLst/>
            </a:prstGeom>
            <a:solidFill>
              <a:srgbClr val="A8A3D8"/>
            </a:solidFill>
            <a:ln>
              <a:noFill/>
            </a:ln>
          </p:spPr>
        </p:sp>
        <p:sp>
          <p:nvSpPr>
            <p:cNvPr id="533" name="Rectangle 533"/>
            <p:cNvSpPr/>
            <p:nvPr/>
          </p:nvSpPr>
          <p:spPr>
            <a:xfrm>
              <a:off x="5911882" y="4381500"/>
              <a:ext cx="92583" cy="92583"/>
            </a:xfrm>
            <a:prstGeom prst="rect">
              <a:avLst/>
            </a:prstGeom>
            <a:solidFill>
              <a:srgbClr val="A49FD6"/>
            </a:solidFill>
            <a:ln>
              <a:noFill/>
            </a:ln>
          </p:spPr>
        </p:sp>
        <p:sp>
          <p:nvSpPr>
            <p:cNvPr id="534" name="Rectangle 534"/>
            <p:cNvSpPr/>
            <p:nvPr/>
          </p:nvSpPr>
          <p:spPr>
            <a:xfrm>
              <a:off x="6003893" y="4381500"/>
              <a:ext cx="92583" cy="92583"/>
            </a:xfrm>
            <a:prstGeom prst="rect">
              <a:avLst/>
            </a:prstGeom>
            <a:solidFill>
              <a:srgbClr val="A09BD4"/>
            </a:solidFill>
            <a:ln>
              <a:noFill/>
            </a:ln>
          </p:spPr>
        </p:sp>
        <p:sp>
          <p:nvSpPr>
            <p:cNvPr id="535" name="Rectangle 535"/>
            <p:cNvSpPr/>
            <p:nvPr/>
          </p:nvSpPr>
          <p:spPr>
            <a:xfrm>
              <a:off x="6096000" y="4381500"/>
              <a:ext cx="92583" cy="92583"/>
            </a:xfrm>
            <a:prstGeom prst="rect">
              <a:avLst/>
            </a:prstGeom>
            <a:solidFill>
              <a:srgbClr val="9C96D2"/>
            </a:solidFill>
            <a:ln>
              <a:noFill/>
            </a:ln>
          </p:spPr>
        </p:sp>
        <p:sp>
          <p:nvSpPr>
            <p:cNvPr id="536" name="Rectangle 536"/>
            <p:cNvSpPr/>
            <p:nvPr/>
          </p:nvSpPr>
          <p:spPr>
            <a:xfrm>
              <a:off x="6188107" y="4381500"/>
              <a:ext cx="92583" cy="92583"/>
            </a:xfrm>
            <a:prstGeom prst="rect">
              <a:avLst/>
            </a:prstGeom>
            <a:solidFill>
              <a:srgbClr val="9892D0"/>
            </a:solidFill>
            <a:ln>
              <a:noFill/>
            </a:ln>
          </p:spPr>
        </p:sp>
        <p:sp>
          <p:nvSpPr>
            <p:cNvPr id="537" name="Rectangle 537"/>
            <p:cNvSpPr/>
            <p:nvPr/>
          </p:nvSpPr>
          <p:spPr>
            <a:xfrm>
              <a:off x="6280118" y="4381500"/>
              <a:ext cx="92583" cy="92583"/>
            </a:xfrm>
            <a:prstGeom prst="rect">
              <a:avLst/>
            </a:prstGeom>
            <a:solidFill>
              <a:srgbClr val="948ECE"/>
            </a:solidFill>
            <a:ln>
              <a:noFill/>
            </a:ln>
          </p:spPr>
        </p:sp>
        <p:sp>
          <p:nvSpPr>
            <p:cNvPr id="538" name="Rectangle 538"/>
            <p:cNvSpPr/>
            <p:nvPr/>
          </p:nvSpPr>
          <p:spPr>
            <a:xfrm>
              <a:off x="6372225" y="4381500"/>
              <a:ext cx="92583" cy="92583"/>
            </a:xfrm>
            <a:prstGeom prst="rect">
              <a:avLst/>
            </a:prstGeom>
            <a:solidFill>
              <a:srgbClr val="9089CC"/>
            </a:solidFill>
            <a:ln>
              <a:noFill/>
            </a:ln>
          </p:spPr>
        </p:sp>
        <p:sp>
          <p:nvSpPr>
            <p:cNvPr id="539" name="Rectangle 539"/>
            <p:cNvSpPr/>
            <p:nvPr/>
          </p:nvSpPr>
          <p:spPr>
            <a:xfrm>
              <a:off x="6464332" y="4381500"/>
              <a:ext cx="92583" cy="92583"/>
            </a:xfrm>
            <a:prstGeom prst="rect">
              <a:avLst/>
            </a:prstGeom>
            <a:solidFill>
              <a:srgbClr val="8C85CA"/>
            </a:solidFill>
            <a:ln>
              <a:noFill/>
            </a:ln>
          </p:spPr>
        </p:sp>
        <p:sp>
          <p:nvSpPr>
            <p:cNvPr id="540" name="Rectangle 540"/>
            <p:cNvSpPr/>
            <p:nvPr/>
          </p:nvSpPr>
          <p:spPr>
            <a:xfrm>
              <a:off x="6556343" y="4381500"/>
              <a:ext cx="92583" cy="92583"/>
            </a:xfrm>
            <a:prstGeom prst="rect">
              <a:avLst/>
            </a:prstGeom>
            <a:solidFill>
              <a:srgbClr val="8882C9"/>
            </a:solidFill>
            <a:ln>
              <a:noFill/>
            </a:ln>
          </p:spPr>
        </p:sp>
        <p:sp>
          <p:nvSpPr>
            <p:cNvPr id="541" name="Rectangle 541"/>
            <p:cNvSpPr/>
            <p:nvPr/>
          </p:nvSpPr>
          <p:spPr>
            <a:xfrm>
              <a:off x="6648450" y="4381500"/>
              <a:ext cx="92583" cy="92583"/>
            </a:xfrm>
            <a:prstGeom prst="rect">
              <a:avLst/>
            </a:prstGeom>
            <a:solidFill>
              <a:srgbClr val="857FC7"/>
            </a:solidFill>
            <a:ln>
              <a:noFill/>
            </a:ln>
          </p:spPr>
        </p:sp>
        <p:sp>
          <p:nvSpPr>
            <p:cNvPr id="542" name="Rectangle 542"/>
            <p:cNvSpPr/>
            <p:nvPr/>
          </p:nvSpPr>
          <p:spPr>
            <a:xfrm>
              <a:off x="6740557" y="4381500"/>
              <a:ext cx="92583" cy="92583"/>
            </a:xfrm>
            <a:prstGeom prst="rect">
              <a:avLst/>
            </a:prstGeom>
            <a:solidFill>
              <a:srgbClr val="837CC6"/>
            </a:solidFill>
            <a:ln>
              <a:noFill/>
            </a:ln>
          </p:spPr>
        </p:sp>
        <p:sp>
          <p:nvSpPr>
            <p:cNvPr id="543" name="Rectangle 543"/>
            <p:cNvSpPr/>
            <p:nvPr/>
          </p:nvSpPr>
          <p:spPr>
            <a:xfrm>
              <a:off x="6832568" y="4381500"/>
              <a:ext cx="92583" cy="92583"/>
            </a:xfrm>
            <a:prstGeom prst="rect">
              <a:avLst/>
            </a:prstGeom>
            <a:solidFill>
              <a:srgbClr val="807AC5"/>
            </a:solidFill>
            <a:ln>
              <a:noFill/>
            </a:ln>
          </p:spPr>
        </p:sp>
        <p:sp>
          <p:nvSpPr>
            <p:cNvPr id="544" name="Rectangle 544"/>
            <p:cNvSpPr/>
            <p:nvPr/>
          </p:nvSpPr>
          <p:spPr>
            <a:xfrm>
              <a:off x="6924675" y="4381500"/>
              <a:ext cx="92583" cy="92583"/>
            </a:xfrm>
            <a:prstGeom prst="rect">
              <a:avLst/>
            </a:prstGeom>
            <a:solidFill>
              <a:srgbClr val="7F78C4"/>
            </a:solidFill>
            <a:ln>
              <a:noFill/>
            </a:ln>
          </p:spPr>
        </p:sp>
        <p:sp>
          <p:nvSpPr>
            <p:cNvPr id="545" name="Rectangle 545"/>
            <p:cNvSpPr/>
            <p:nvPr/>
          </p:nvSpPr>
          <p:spPr>
            <a:xfrm>
              <a:off x="7016782" y="4381500"/>
              <a:ext cx="92583" cy="92583"/>
            </a:xfrm>
            <a:prstGeom prst="rect">
              <a:avLst/>
            </a:prstGeom>
            <a:solidFill>
              <a:srgbClr val="7E77C4"/>
            </a:solidFill>
            <a:ln>
              <a:noFill/>
            </a:ln>
          </p:spPr>
        </p:sp>
        <p:sp>
          <p:nvSpPr>
            <p:cNvPr id="546" name="Rectangle 546"/>
            <p:cNvSpPr/>
            <p:nvPr/>
          </p:nvSpPr>
          <p:spPr>
            <a:xfrm>
              <a:off x="7108793" y="4381500"/>
              <a:ext cx="92583" cy="92583"/>
            </a:xfrm>
            <a:prstGeom prst="rect">
              <a:avLst/>
            </a:prstGeom>
            <a:solidFill>
              <a:srgbClr val="7D76C3"/>
            </a:solidFill>
            <a:ln>
              <a:noFill/>
            </a:ln>
          </p:spPr>
        </p:sp>
        <p:sp>
          <p:nvSpPr>
            <p:cNvPr id="547" name="Rectangle 547"/>
            <p:cNvSpPr/>
            <p:nvPr/>
          </p:nvSpPr>
          <p:spPr>
            <a:xfrm>
              <a:off x="4991100" y="4473607"/>
              <a:ext cx="92583" cy="92583"/>
            </a:xfrm>
            <a:prstGeom prst="rect">
              <a:avLst/>
            </a:prstGeom>
            <a:solidFill>
              <a:srgbClr val="BEBAE2"/>
            </a:solidFill>
            <a:ln>
              <a:noFill/>
            </a:ln>
          </p:spPr>
        </p:sp>
        <p:sp>
          <p:nvSpPr>
            <p:cNvPr id="548" name="Rectangle 548"/>
            <p:cNvSpPr/>
            <p:nvPr/>
          </p:nvSpPr>
          <p:spPr>
            <a:xfrm>
              <a:off x="5083207" y="4473607"/>
              <a:ext cx="92583" cy="92583"/>
            </a:xfrm>
            <a:prstGeom prst="rect">
              <a:avLst/>
            </a:prstGeom>
            <a:solidFill>
              <a:srgbClr val="BEBAE2"/>
            </a:solidFill>
            <a:ln>
              <a:noFill/>
            </a:ln>
          </p:spPr>
        </p:sp>
        <p:sp>
          <p:nvSpPr>
            <p:cNvPr id="549" name="Rectangle 549"/>
            <p:cNvSpPr/>
            <p:nvPr/>
          </p:nvSpPr>
          <p:spPr>
            <a:xfrm>
              <a:off x="5175218" y="4473607"/>
              <a:ext cx="92583" cy="92583"/>
            </a:xfrm>
            <a:prstGeom prst="rect">
              <a:avLst/>
            </a:prstGeom>
            <a:solidFill>
              <a:srgbClr val="BDB9E2"/>
            </a:solidFill>
            <a:ln>
              <a:noFill/>
            </a:ln>
          </p:spPr>
        </p:sp>
        <p:sp>
          <p:nvSpPr>
            <p:cNvPr id="550" name="Rectangle 550"/>
            <p:cNvSpPr/>
            <p:nvPr/>
          </p:nvSpPr>
          <p:spPr>
            <a:xfrm>
              <a:off x="5267325" y="4473607"/>
              <a:ext cx="92583" cy="92583"/>
            </a:xfrm>
            <a:prstGeom prst="rect">
              <a:avLst/>
            </a:prstGeom>
            <a:solidFill>
              <a:srgbClr val="BBB7E1"/>
            </a:solidFill>
            <a:ln>
              <a:noFill/>
            </a:ln>
          </p:spPr>
        </p:sp>
        <p:sp>
          <p:nvSpPr>
            <p:cNvPr id="551" name="Rectangle 551"/>
            <p:cNvSpPr/>
            <p:nvPr/>
          </p:nvSpPr>
          <p:spPr>
            <a:xfrm>
              <a:off x="5359432" y="4473607"/>
              <a:ext cx="92583" cy="92583"/>
            </a:xfrm>
            <a:prstGeom prst="rect">
              <a:avLst/>
            </a:prstGeom>
            <a:solidFill>
              <a:srgbClr val="B9B5E0"/>
            </a:solidFill>
            <a:ln>
              <a:noFill/>
            </a:ln>
          </p:spPr>
        </p:sp>
        <p:sp>
          <p:nvSpPr>
            <p:cNvPr id="552" name="Rectangle 552"/>
            <p:cNvSpPr/>
            <p:nvPr/>
          </p:nvSpPr>
          <p:spPr>
            <a:xfrm>
              <a:off x="5451443" y="4473607"/>
              <a:ext cx="92583" cy="92583"/>
            </a:xfrm>
            <a:prstGeom prst="rect">
              <a:avLst/>
            </a:prstGeom>
            <a:solidFill>
              <a:srgbClr val="B6B2DF"/>
            </a:solidFill>
            <a:ln>
              <a:noFill/>
            </a:ln>
          </p:spPr>
        </p:sp>
        <p:sp>
          <p:nvSpPr>
            <p:cNvPr id="553" name="Rectangle 553"/>
            <p:cNvSpPr/>
            <p:nvPr/>
          </p:nvSpPr>
          <p:spPr>
            <a:xfrm>
              <a:off x="5543550" y="4473607"/>
              <a:ext cx="92583" cy="92583"/>
            </a:xfrm>
            <a:prstGeom prst="rect">
              <a:avLst/>
            </a:prstGeom>
            <a:solidFill>
              <a:srgbClr val="B3AFDD"/>
            </a:solidFill>
            <a:ln>
              <a:noFill/>
            </a:ln>
          </p:spPr>
        </p:sp>
        <p:sp>
          <p:nvSpPr>
            <p:cNvPr id="554" name="Rectangle 554"/>
            <p:cNvSpPr/>
            <p:nvPr/>
          </p:nvSpPr>
          <p:spPr>
            <a:xfrm>
              <a:off x="5635657" y="4473607"/>
              <a:ext cx="92583" cy="92583"/>
            </a:xfrm>
            <a:prstGeom prst="rect">
              <a:avLst/>
            </a:prstGeom>
            <a:solidFill>
              <a:srgbClr val="B0ABDC"/>
            </a:solidFill>
            <a:ln>
              <a:noFill/>
            </a:ln>
          </p:spPr>
        </p:sp>
        <p:sp>
          <p:nvSpPr>
            <p:cNvPr id="555" name="Rectangle 555"/>
            <p:cNvSpPr/>
            <p:nvPr/>
          </p:nvSpPr>
          <p:spPr>
            <a:xfrm>
              <a:off x="5727668" y="4473607"/>
              <a:ext cx="92583" cy="92583"/>
            </a:xfrm>
            <a:prstGeom prst="rect">
              <a:avLst/>
            </a:prstGeom>
            <a:solidFill>
              <a:srgbClr val="ACA7DA"/>
            </a:solidFill>
            <a:ln>
              <a:noFill/>
            </a:ln>
          </p:spPr>
        </p:sp>
        <p:sp>
          <p:nvSpPr>
            <p:cNvPr id="556" name="Rectangle 556"/>
            <p:cNvSpPr/>
            <p:nvPr/>
          </p:nvSpPr>
          <p:spPr>
            <a:xfrm>
              <a:off x="5819775" y="4473607"/>
              <a:ext cx="92583" cy="92583"/>
            </a:xfrm>
            <a:prstGeom prst="rect">
              <a:avLst/>
            </a:prstGeom>
            <a:solidFill>
              <a:srgbClr val="A8A3D8"/>
            </a:solidFill>
            <a:ln>
              <a:noFill/>
            </a:ln>
          </p:spPr>
        </p:sp>
        <p:sp>
          <p:nvSpPr>
            <p:cNvPr id="557" name="Rectangle 557"/>
            <p:cNvSpPr/>
            <p:nvPr/>
          </p:nvSpPr>
          <p:spPr>
            <a:xfrm>
              <a:off x="5911882" y="4473607"/>
              <a:ext cx="92583" cy="92583"/>
            </a:xfrm>
            <a:prstGeom prst="rect">
              <a:avLst/>
            </a:prstGeom>
            <a:solidFill>
              <a:srgbClr val="A49FD6"/>
            </a:solidFill>
            <a:ln>
              <a:noFill/>
            </a:ln>
          </p:spPr>
        </p:sp>
        <p:sp>
          <p:nvSpPr>
            <p:cNvPr id="558" name="Rectangle 558"/>
            <p:cNvSpPr/>
            <p:nvPr/>
          </p:nvSpPr>
          <p:spPr>
            <a:xfrm>
              <a:off x="6003893" y="4473607"/>
              <a:ext cx="92583" cy="92583"/>
            </a:xfrm>
            <a:prstGeom prst="rect">
              <a:avLst/>
            </a:prstGeom>
            <a:solidFill>
              <a:srgbClr val="A09BD4"/>
            </a:solidFill>
            <a:ln>
              <a:noFill/>
            </a:ln>
          </p:spPr>
        </p:sp>
        <p:sp>
          <p:nvSpPr>
            <p:cNvPr id="559" name="Rectangle 559"/>
            <p:cNvSpPr/>
            <p:nvPr/>
          </p:nvSpPr>
          <p:spPr>
            <a:xfrm>
              <a:off x="6096000" y="4473607"/>
              <a:ext cx="92583" cy="92583"/>
            </a:xfrm>
            <a:prstGeom prst="rect">
              <a:avLst/>
            </a:prstGeom>
            <a:solidFill>
              <a:srgbClr val="9C96D2"/>
            </a:solidFill>
            <a:ln>
              <a:noFill/>
            </a:ln>
          </p:spPr>
        </p:sp>
        <p:sp>
          <p:nvSpPr>
            <p:cNvPr id="560" name="Rectangle 560"/>
            <p:cNvSpPr/>
            <p:nvPr/>
          </p:nvSpPr>
          <p:spPr>
            <a:xfrm>
              <a:off x="6188107" y="4473607"/>
              <a:ext cx="92583" cy="92583"/>
            </a:xfrm>
            <a:prstGeom prst="rect">
              <a:avLst/>
            </a:prstGeom>
            <a:solidFill>
              <a:srgbClr val="9892D0"/>
            </a:solidFill>
            <a:ln>
              <a:noFill/>
            </a:ln>
          </p:spPr>
        </p:sp>
        <p:sp>
          <p:nvSpPr>
            <p:cNvPr id="561" name="Rectangle 561"/>
            <p:cNvSpPr/>
            <p:nvPr/>
          </p:nvSpPr>
          <p:spPr>
            <a:xfrm>
              <a:off x="6280118" y="4473607"/>
              <a:ext cx="92583" cy="92583"/>
            </a:xfrm>
            <a:prstGeom prst="rect">
              <a:avLst/>
            </a:prstGeom>
            <a:solidFill>
              <a:srgbClr val="948ECE"/>
            </a:solidFill>
            <a:ln>
              <a:noFill/>
            </a:ln>
          </p:spPr>
        </p:sp>
        <p:sp>
          <p:nvSpPr>
            <p:cNvPr id="562" name="Rectangle 562"/>
            <p:cNvSpPr/>
            <p:nvPr/>
          </p:nvSpPr>
          <p:spPr>
            <a:xfrm>
              <a:off x="6372225" y="4473607"/>
              <a:ext cx="92583" cy="92583"/>
            </a:xfrm>
            <a:prstGeom prst="rect">
              <a:avLst/>
            </a:prstGeom>
            <a:solidFill>
              <a:srgbClr val="908ACC"/>
            </a:solidFill>
            <a:ln>
              <a:noFill/>
            </a:ln>
          </p:spPr>
        </p:sp>
        <p:sp>
          <p:nvSpPr>
            <p:cNvPr id="563" name="Rectangle 563"/>
            <p:cNvSpPr/>
            <p:nvPr/>
          </p:nvSpPr>
          <p:spPr>
            <a:xfrm>
              <a:off x="6464332" y="4473607"/>
              <a:ext cx="92583" cy="92583"/>
            </a:xfrm>
            <a:prstGeom prst="rect">
              <a:avLst/>
            </a:prstGeom>
            <a:solidFill>
              <a:srgbClr val="8C86CA"/>
            </a:solidFill>
            <a:ln>
              <a:noFill/>
            </a:ln>
          </p:spPr>
        </p:sp>
        <p:sp>
          <p:nvSpPr>
            <p:cNvPr id="564" name="Rectangle 564"/>
            <p:cNvSpPr/>
            <p:nvPr/>
          </p:nvSpPr>
          <p:spPr>
            <a:xfrm>
              <a:off x="6556343" y="4473607"/>
              <a:ext cx="92583" cy="92583"/>
            </a:xfrm>
            <a:prstGeom prst="rect">
              <a:avLst/>
            </a:prstGeom>
            <a:solidFill>
              <a:srgbClr val="8982C9"/>
            </a:solidFill>
            <a:ln>
              <a:noFill/>
            </a:ln>
          </p:spPr>
        </p:sp>
        <p:sp>
          <p:nvSpPr>
            <p:cNvPr id="565" name="Rectangle 565"/>
            <p:cNvSpPr/>
            <p:nvPr/>
          </p:nvSpPr>
          <p:spPr>
            <a:xfrm>
              <a:off x="6648450" y="4473607"/>
              <a:ext cx="92583" cy="92583"/>
            </a:xfrm>
            <a:prstGeom prst="rect">
              <a:avLst/>
            </a:prstGeom>
            <a:solidFill>
              <a:srgbClr val="867FC7"/>
            </a:solidFill>
            <a:ln>
              <a:noFill/>
            </a:ln>
          </p:spPr>
        </p:sp>
        <p:sp>
          <p:nvSpPr>
            <p:cNvPr id="566" name="Rectangle 566"/>
            <p:cNvSpPr/>
            <p:nvPr/>
          </p:nvSpPr>
          <p:spPr>
            <a:xfrm>
              <a:off x="6740557" y="4473607"/>
              <a:ext cx="92583" cy="92583"/>
            </a:xfrm>
            <a:prstGeom prst="rect">
              <a:avLst/>
            </a:prstGeom>
            <a:solidFill>
              <a:srgbClr val="837CC6"/>
            </a:solidFill>
            <a:ln>
              <a:noFill/>
            </a:ln>
          </p:spPr>
        </p:sp>
        <p:sp>
          <p:nvSpPr>
            <p:cNvPr id="567" name="Rectangle 567"/>
            <p:cNvSpPr/>
            <p:nvPr/>
          </p:nvSpPr>
          <p:spPr>
            <a:xfrm>
              <a:off x="6832568" y="4473607"/>
              <a:ext cx="92583" cy="92583"/>
            </a:xfrm>
            <a:prstGeom prst="rect">
              <a:avLst/>
            </a:prstGeom>
            <a:solidFill>
              <a:srgbClr val="817AC5"/>
            </a:solidFill>
            <a:ln>
              <a:noFill/>
            </a:ln>
          </p:spPr>
        </p:sp>
        <p:sp>
          <p:nvSpPr>
            <p:cNvPr id="568" name="Rectangle 568"/>
            <p:cNvSpPr/>
            <p:nvPr/>
          </p:nvSpPr>
          <p:spPr>
            <a:xfrm>
              <a:off x="6924675" y="4473607"/>
              <a:ext cx="92583" cy="92583"/>
            </a:xfrm>
            <a:prstGeom prst="rect">
              <a:avLst/>
            </a:prstGeom>
            <a:solidFill>
              <a:srgbClr val="7F78C4"/>
            </a:solidFill>
            <a:ln>
              <a:noFill/>
            </a:ln>
          </p:spPr>
        </p:sp>
        <p:sp>
          <p:nvSpPr>
            <p:cNvPr id="569" name="Rectangle 569"/>
            <p:cNvSpPr/>
            <p:nvPr/>
          </p:nvSpPr>
          <p:spPr>
            <a:xfrm>
              <a:off x="7016782" y="4473607"/>
              <a:ext cx="92583" cy="92583"/>
            </a:xfrm>
            <a:prstGeom prst="rect">
              <a:avLst/>
            </a:prstGeom>
            <a:solidFill>
              <a:srgbClr val="7E77C4"/>
            </a:solidFill>
            <a:ln>
              <a:noFill/>
            </a:ln>
          </p:spPr>
        </p:sp>
        <p:sp>
          <p:nvSpPr>
            <p:cNvPr id="570" name="Rectangle 570"/>
            <p:cNvSpPr/>
            <p:nvPr/>
          </p:nvSpPr>
          <p:spPr>
            <a:xfrm>
              <a:off x="7108793" y="4473607"/>
              <a:ext cx="92583" cy="92583"/>
            </a:xfrm>
            <a:prstGeom prst="rect">
              <a:avLst/>
            </a:prstGeom>
            <a:solidFill>
              <a:srgbClr val="7E77C4"/>
            </a:solidFill>
            <a:ln>
              <a:noFill/>
            </a:ln>
          </p:spPr>
        </p:sp>
        <p:sp>
          <p:nvSpPr>
            <p:cNvPr id="571" name="Rectangle 571"/>
            <p:cNvSpPr/>
            <p:nvPr/>
          </p:nvSpPr>
          <p:spPr>
            <a:xfrm>
              <a:off x="4991100" y="4565618"/>
              <a:ext cx="92583" cy="92583"/>
            </a:xfrm>
            <a:prstGeom prst="rect">
              <a:avLst/>
            </a:prstGeom>
            <a:solidFill>
              <a:srgbClr val="BEBAE2"/>
            </a:solidFill>
            <a:ln>
              <a:noFill/>
            </a:ln>
          </p:spPr>
        </p:sp>
        <p:sp>
          <p:nvSpPr>
            <p:cNvPr id="572" name="Rectangle 572"/>
            <p:cNvSpPr/>
            <p:nvPr/>
          </p:nvSpPr>
          <p:spPr>
            <a:xfrm>
              <a:off x="5083207" y="4565618"/>
              <a:ext cx="92583" cy="92583"/>
            </a:xfrm>
            <a:prstGeom prst="rect">
              <a:avLst/>
            </a:prstGeom>
            <a:solidFill>
              <a:srgbClr val="BEBAE2"/>
            </a:solidFill>
            <a:ln>
              <a:noFill/>
            </a:ln>
          </p:spPr>
        </p:sp>
        <p:sp>
          <p:nvSpPr>
            <p:cNvPr id="573" name="Rectangle 573"/>
            <p:cNvSpPr/>
            <p:nvPr/>
          </p:nvSpPr>
          <p:spPr>
            <a:xfrm>
              <a:off x="5175218" y="4565618"/>
              <a:ext cx="92583" cy="92583"/>
            </a:xfrm>
            <a:prstGeom prst="rect">
              <a:avLst/>
            </a:prstGeom>
            <a:solidFill>
              <a:srgbClr val="BDB8E2"/>
            </a:solidFill>
            <a:ln>
              <a:noFill/>
            </a:ln>
          </p:spPr>
        </p:sp>
        <p:sp>
          <p:nvSpPr>
            <p:cNvPr id="574" name="Rectangle 574"/>
            <p:cNvSpPr/>
            <p:nvPr/>
          </p:nvSpPr>
          <p:spPr>
            <a:xfrm>
              <a:off x="5267325" y="4565618"/>
              <a:ext cx="92583" cy="92583"/>
            </a:xfrm>
            <a:prstGeom prst="rect">
              <a:avLst/>
            </a:prstGeom>
            <a:solidFill>
              <a:srgbClr val="BBB7E1"/>
            </a:solidFill>
            <a:ln>
              <a:noFill/>
            </a:ln>
          </p:spPr>
        </p:sp>
        <p:sp>
          <p:nvSpPr>
            <p:cNvPr id="575" name="Rectangle 575"/>
            <p:cNvSpPr/>
            <p:nvPr/>
          </p:nvSpPr>
          <p:spPr>
            <a:xfrm>
              <a:off x="5359432" y="4565618"/>
              <a:ext cx="92583" cy="92583"/>
            </a:xfrm>
            <a:prstGeom prst="rect">
              <a:avLst/>
            </a:prstGeom>
            <a:solidFill>
              <a:srgbClr val="B9B5E0"/>
            </a:solidFill>
            <a:ln>
              <a:noFill/>
            </a:ln>
          </p:spPr>
        </p:sp>
        <p:sp>
          <p:nvSpPr>
            <p:cNvPr id="576" name="Rectangle 576"/>
            <p:cNvSpPr/>
            <p:nvPr/>
          </p:nvSpPr>
          <p:spPr>
            <a:xfrm>
              <a:off x="5451443" y="4565618"/>
              <a:ext cx="92583" cy="92583"/>
            </a:xfrm>
            <a:prstGeom prst="rect">
              <a:avLst/>
            </a:prstGeom>
            <a:solidFill>
              <a:srgbClr val="B6B2DF"/>
            </a:solidFill>
            <a:ln>
              <a:noFill/>
            </a:ln>
          </p:spPr>
        </p:sp>
        <p:sp>
          <p:nvSpPr>
            <p:cNvPr id="577" name="Rectangle 577"/>
            <p:cNvSpPr/>
            <p:nvPr/>
          </p:nvSpPr>
          <p:spPr>
            <a:xfrm>
              <a:off x="5543550" y="4565618"/>
              <a:ext cx="92583" cy="92583"/>
            </a:xfrm>
            <a:prstGeom prst="rect">
              <a:avLst/>
            </a:prstGeom>
            <a:solidFill>
              <a:srgbClr val="B3AFDD"/>
            </a:solidFill>
            <a:ln>
              <a:noFill/>
            </a:ln>
          </p:spPr>
        </p:sp>
        <p:sp>
          <p:nvSpPr>
            <p:cNvPr id="578" name="Rectangle 578"/>
            <p:cNvSpPr/>
            <p:nvPr/>
          </p:nvSpPr>
          <p:spPr>
            <a:xfrm>
              <a:off x="5635657" y="4565618"/>
              <a:ext cx="92583" cy="92583"/>
            </a:xfrm>
            <a:prstGeom prst="rect">
              <a:avLst/>
            </a:prstGeom>
            <a:solidFill>
              <a:srgbClr val="B0ABDB"/>
            </a:solidFill>
            <a:ln>
              <a:noFill/>
            </a:ln>
          </p:spPr>
        </p:sp>
        <p:sp>
          <p:nvSpPr>
            <p:cNvPr id="579" name="Rectangle 579"/>
            <p:cNvSpPr/>
            <p:nvPr/>
          </p:nvSpPr>
          <p:spPr>
            <a:xfrm>
              <a:off x="5727668" y="4565618"/>
              <a:ext cx="92583" cy="92583"/>
            </a:xfrm>
            <a:prstGeom prst="rect">
              <a:avLst/>
            </a:prstGeom>
            <a:solidFill>
              <a:srgbClr val="ACA7DA"/>
            </a:solidFill>
            <a:ln>
              <a:noFill/>
            </a:ln>
          </p:spPr>
        </p:sp>
        <p:sp>
          <p:nvSpPr>
            <p:cNvPr id="580" name="Rectangle 580"/>
            <p:cNvSpPr/>
            <p:nvPr/>
          </p:nvSpPr>
          <p:spPr>
            <a:xfrm>
              <a:off x="5819775" y="4565618"/>
              <a:ext cx="92583" cy="92583"/>
            </a:xfrm>
            <a:prstGeom prst="rect">
              <a:avLst/>
            </a:prstGeom>
            <a:solidFill>
              <a:srgbClr val="A8A3D8"/>
            </a:solidFill>
            <a:ln>
              <a:noFill/>
            </a:ln>
          </p:spPr>
        </p:sp>
        <p:sp>
          <p:nvSpPr>
            <p:cNvPr id="581" name="Rectangle 581"/>
            <p:cNvSpPr/>
            <p:nvPr/>
          </p:nvSpPr>
          <p:spPr>
            <a:xfrm>
              <a:off x="5911882" y="4565618"/>
              <a:ext cx="92583" cy="92583"/>
            </a:xfrm>
            <a:prstGeom prst="rect">
              <a:avLst/>
            </a:prstGeom>
            <a:solidFill>
              <a:srgbClr val="A49FD6"/>
            </a:solidFill>
            <a:ln>
              <a:noFill/>
            </a:ln>
          </p:spPr>
        </p:sp>
        <p:sp>
          <p:nvSpPr>
            <p:cNvPr id="582" name="Rectangle 582"/>
            <p:cNvSpPr/>
            <p:nvPr/>
          </p:nvSpPr>
          <p:spPr>
            <a:xfrm>
              <a:off x="6003893" y="4565618"/>
              <a:ext cx="92583" cy="92583"/>
            </a:xfrm>
            <a:prstGeom prst="rect">
              <a:avLst/>
            </a:prstGeom>
            <a:solidFill>
              <a:srgbClr val="A09BD4"/>
            </a:solidFill>
            <a:ln>
              <a:noFill/>
            </a:ln>
          </p:spPr>
        </p:sp>
        <p:sp>
          <p:nvSpPr>
            <p:cNvPr id="583" name="Rectangle 583"/>
            <p:cNvSpPr/>
            <p:nvPr/>
          </p:nvSpPr>
          <p:spPr>
            <a:xfrm>
              <a:off x="6096000" y="4565618"/>
              <a:ext cx="92583" cy="92583"/>
            </a:xfrm>
            <a:prstGeom prst="rect">
              <a:avLst/>
            </a:prstGeom>
            <a:solidFill>
              <a:srgbClr val="9C96D2"/>
            </a:solidFill>
            <a:ln>
              <a:noFill/>
            </a:ln>
          </p:spPr>
        </p:sp>
        <p:sp>
          <p:nvSpPr>
            <p:cNvPr id="584" name="Rectangle 584"/>
            <p:cNvSpPr/>
            <p:nvPr/>
          </p:nvSpPr>
          <p:spPr>
            <a:xfrm>
              <a:off x="6188107" y="4565618"/>
              <a:ext cx="92583" cy="92583"/>
            </a:xfrm>
            <a:prstGeom prst="rect">
              <a:avLst/>
            </a:prstGeom>
            <a:solidFill>
              <a:srgbClr val="9892D0"/>
            </a:solidFill>
            <a:ln>
              <a:noFill/>
            </a:ln>
          </p:spPr>
        </p:sp>
        <p:sp>
          <p:nvSpPr>
            <p:cNvPr id="585" name="Rectangle 585"/>
            <p:cNvSpPr/>
            <p:nvPr/>
          </p:nvSpPr>
          <p:spPr>
            <a:xfrm>
              <a:off x="6280118" y="4565618"/>
              <a:ext cx="92583" cy="92583"/>
            </a:xfrm>
            <a:prstGeom prst="rect">
              <a:avLst/>
            </a:prstGeom>
            <a:solidFill>
              <a:srgbClr val="948ECE"/>
            </a:solidFill>
            <a:ln>
              <a:noFill/>
            </a:ln>
          </p:spPr>
        </p:sp>
        <p:sp>
          <p:nvSpPr>
            <p:cNvPr id="586" name="Rectangle 586"/>
            <p:cNvSpPr/>
            <p:nvPr/>
          </p:nvSpPr>
          <p:spPr>
            <a:xfrm>
              <a:off x="6372225" y="4565618"/>
              <a:ext cx="92583" cy="92583"/>
            </a:xfrm>
            <a:prstGeom prst="rect">
              <a:avLst/>
            </a:prstGeom>
            <a:solidFill>
              <a:srgbClr val="908ACC"/>
            </a:solidFill>
            <a:ln>
              <a:noFill/>
            </a:ln>
          </p:spPr>
        </p:sp>
        <p:sp>
          <p:nvSpPr>
            <p:cNvPr id="587" name="Rectangle 587"/>
            <p:cNvSpPr/>
            <p:nvPr/>
          </p:nvSpPr>
          <p:spPr>
            <a:xfrm>
              <a:off x="6464332" y="4565618"/>
              <a:ext cx="92583" cy="92583"/>
            </a:xfrm>
            <a:prstGeom prst="rect">
              <a:avLst/>
            </a:prstGeom>
            <a:solidFill>
              <a:srgbClr val="8C86CB"/>
            </a:solidFill>
            <a:ln>
              <a:noFill/>
            </a:ln>
          </p:spPr>
        </p:sp>
        <p:sp>
          <p:nvSpPr>
            <p:cNvPr id="588" name="Rectangle 588"/>
            <p:cNvSpPr/>
            <p:nvPr/>
          </p:nvSpPr>
          <p:spPr>
            <a:xfrm>
              <a:off x="6556343" y="4565618"/>
              <a:ext cx="92583" cy="92583"/>
            </a:xfrm>
            <a:prstGeom prst="rect">
              <a:avLst/>
            </a:prstGeom>
            <a:solidFill>
              <a:srgbClr val="8982C9"/>
            </a:solidFill>
            <a:ln>
              <a:noFill/>
            </a:ln>
          </p:spPr>
        </p:sp>
        <p:sp>
          <p:nvSpPr>
            <p:cNvPr id="589" name="Rectangle 589"/>
            <p:cNvSpPr/>
            <p:nvPr/>
          </p:nvSpPr>
          <p:spPr>
            <a:xfrm>
              <a:off x="6648450" y="4565618"/>
              <a:ext cx="92583" cy="92583"/>
            </a:xfrm>
            <a:prstGeom prst="rect">
              <a:avLst/>
            </a:prstGeom>
            <a:solidFill>
              <a:srgbClr val="867FC7"/>
            </a:solidFill>
            <a:ln>
              <a:noFill/>
            </a:ln>
          </p:spPr>
        </p:sp>
        <p:sp>
          <p:nvSpPr>
            <p:cNvPr id="590" name="Rectangle 590"/>
            <p:cNvSpPr/>
            <p:nvPr/>
          </p:nvSpPr>
          <p:spPr>
            <a:xfrm>
              <a:off x="6740557" y="4565618"/>
              <a:ext cx="92583" cy="92583"/>
            </a:xfrm>
            <a:prstGeom prst="rect">
              <a:avLst/>
            </a:prstGeom>
            <a:solidFill>
              <a:srgbClr val="837CC6"/>
            </a:solidFill>
            <a:ln>
              <a:noFill/>
            </a:ln>
          </p:spPr>
        </p:sp>
        <p:sp>
          <p:nvSpPr>
            <p:cNvPr id="591" name="Rectangle 591"/>
            <p:cNvSpPr/>
            <p:nvPr/>
          </p:nvSpPr>
          <p:spPr>
            <a:xfrm>
              <a:off x="6832568" y="4565618"/>
              <a:ext cx="92583" cy="92583"/>
            </a:xfrm>
            <a:prstGeom prst="rect">
              <a:avLst/>
            </a:prstGeom>
            <a:solidFill>
              <a:srgbClr val="817AC5"/>
            </a:solidFill>
            <a:ln>
              <a:noFill/>
            </a:ln>
          </p:spPr>
        </p:sp>
        <p:sp>
          <p:nvSpPr>
            <p:cNvPr id="592" name="Rectangle 592"/>
            <p:cNvSpPr/>
            <p:nvPr/>
          </p:nvSpPr>
          <p:spPr>
            <a:xfrm>
              <a:off x="6924675" y="4565618"/>
              <a:ext cx="92583" cy="92583"/>
            </a:xfrm>
            <a:prstGeom prst="rect">
              <a:avLst/>
            </a:prstGeom>
            <a:solidFill>
              <a:srgbClr val="7F79C4"/>
            </a:solidFill>
            <a:ln>
              <a:noFill/>
            </a:ln>
          </p:spPr>
        </p:sp>
        <p:sp>
          <p:nvSpPr>
            <p:cNvPr id="593" name="Rectangle 593"/>
            <p:cNvSpPr/>
            <p:nvPr/>
          </p:nvSpPr>
          <p:spPr>
            <a:xfrm>
              <a:off x="7016782" y="4565618"/>
              <a:ext cx="92583" cy="92583"/>
            </a:xfrm>
            <a:prstGeom prst="rect">
              <a:avLst/>
            </a:prstGeom>
            <a:solidFill>
              <a:srgbClr val="7E77C4"/>
            </a:solidFill>
            <a:ln>
              <a:noFill/>
            </a:ln>
          </p:spPr>
        </p:sp>
        <p:sp>
          <p:nvSpPr>
            <p:cNvPr id="594" name="Rectangle 594"/>
            <p:cNvSpPr/>
            <p:nvPr/>
          </p:nvSpPr>
          <p:spPr>
            <a:xfrm>
              <a:off x="7108793" y="4565618"/>
              <a:ext cx="92583" cy="92583"/>
            </a:xfrm>
            <a:prstGeom prst="rect">
              <a:avLst/>
            </a:prstGeom>
            <a:solidFill>
              <a:srgbClr val="7E77C4"/>
            </a:solidFill>
            <a:ln>
              <a:noFill/>
            </a:ln>
          </p:spPr>
        </p:sp>
        <p:sp>
          <p:nvSpPr>
            <p:cNvPr id="595" name="Ellipse 595"/>
            <p:cNvSpPr/>
            <p:nvPr/>
          </p:nvSpPr>
          <p:spPr>
            <a:xfrm>
              <a:off x="6029325" y="3486150"/>
              <a:ext cx="133350" cy="133350"/>
            </a:xfrm>
            <a:prstGeom prst="ellipse">
              <a:avLst/>
            </a:prstGeom>
            <a:solidFill>
              <a:srgbClr val="FFFFFF"/>
            </a:solidFill>
            <a:ln w="28575">
              <a:solidFill>
                <a:schemeClr val="accent2"/>
              </a:solidFill>
            </a:ln>
          </p:spPr>
        </p:sp>
        <p:sp>
          <p:nvSpPr>
            <p:cNvPr id="596" name="TextBox 596"/>
            <p:cNvSpPr txBox="1"/>
            <p:nvPr/>
          </p:nvSpPr>
          <p:spPr>
            <a:xfrm>
              <a:off x="4789399" y="4761548"/>
              <a:ext cx="2613203" cy="381381"/>
            </a:xfrm>
            <a:prstGeom prst="rect">
              <a:avLst/>
            </a:prstGeom>
            <a:noFill/>
            <a:ln>
              <a:noFill/>
            </a:ln>
          </p:spPr>
          <p:txBody>
            <a:bodyPr wrap="none" lIns="0" tIns="0" rIns="0" bIns="0" anchor="t" anchorCtr="0">
              <a:spAutoFit/>
            </a:bodyPr>
            <a:lstStyle/>
            <a:p>
              <a:pPr algn="ctr"/>
              <a:r>
                <a:rPr lang="en-US" sz="1950" b="1" dirty="0">
                  <a:solidFill>
                    <a:schemeClr val="accent2"/>
                  </a:solidFill>
                  <a:latin typeface="Consolas"/>
                  <a:ea typeface="Consolas"/>
                  <a:cs typeface="Consolas"/>
                </a:rPr>
                <a:t>N(0.5, 0.5) = 0.5</a:t>
              </a:r>
            </a:p>
          </p:txBody>
        </p:sp>
        <p:sp>
          <p:nvSpPr>
            <p:cNvPr id="597" name="TextBox 597"/>
            <p:cNvSpPr txBox="1"/>
            <p:nvPr/>
          </p:nvSpPr>
          <p:spPr>
            <a:xfrm>
              <a:off x="4766234" y="5111115"/>
              <a:ext cx="2659532" cy="352044"/>
            </a:xfrm>
            <a:prstGeom prst="rect">
              <a:avLst/>
            </a:prstGeom>
            <a:noFill/>
            <a:ln>
              <a:noFill/>
            </a:ln>
          </p:spPr>
          <p:txBody>
            <a:bodyPr wrap="none" lIns="0" tIns="0" rIns="0" bIns="0" anchor="t" anchorCtr="0">
              <a:spAutoFit/>
            </a:bodyPr>
            <a:lstStyle/>
            <a:p>
              <a:pPr algn="ctr"/>
              <a:r>
                <a:rPr lang="ko-KR" sz="1800" dirty="0">
                  <a:solidFill>
                    <a:schemeClr val="accent5"/>
                  </a:solidFill>
                  <a:latin typeface="+mn-lt"/>
                  <a:ea typeface="+mn-ea"/>
                  <a:cs typeface="+mn-cs"/>
                </a:rPr>
                <a:t>가까운 좌표는 비슷한 값</a:t>
              </a:r>
            </a:p>
          </p:txBody>
        </p:sp>
      </p:grpSp>
      <p:grpSp>
        <p:nvGrpSpPr>
          <p:cNvPr id="1179" name="pixel-brightness"/>
          <p:cNvGrpSpPr/>
          <p:nvPr/>
        </p:nvGrpSpPr>
        <p:grpSpPr>
          <a:xfrm>
            <a:off x="9068348" y="1735455"/>
            <a:ext cx="2246805" cy="3727704"/>
            <a:chOff x="9068348" y="1735455"/>
            <a:chExt cx="2246805" cy="3727704"/>
          </a:xfrm>
        </p:grpSpPr>
        <p:sp>
          <p:nvSpPr>
            <p:cNvPr id="599" name="TextBox 599"/>
            <p:cNvSpPr txBox="1"/>
            <p:nvPr/>
          </p:nvSpPr>
          <p:spPr>
            <a:xfrm>
              <a:off x="9102574" y="1735455"/>
              <a:ext cx="2178352" cy="410718"/>
            </a:xfrm>
            <a:prstGeom prst="rect">
              <a:avLst/>
            </a:prstGeom>
            <a:noFill/>
            <a:ln>
              <a:noFill/>
            </a:ln>
          </p:spPr>
          <p:txBody>
            <a:bodyPr wrap="none" lIns="0" tIns="0" rIns="0" bIns="0" anchor="t" anchorCtr="0">
              <a:spAutoFit/>
            </a:bodyPr>
            <a:lstStyle/>
            <a:p>
              <a:pPr algn="ctr"/>
              <a:r>
                <a:rPr lang="ko-KR" sz="2100" b="1" dirty="0">
                  <a:solidFill>
                    <a:schemeClr val="dk1"/>
                  </a:solidFill>
                  <a:latin typeface="+mn-lt"/>
                  <a:ea typeface="+mn-ea"/>
                  <a:cs typeface="+mn-cs"/>
                </a:rPr>
                <a:t>값을 밝기로 저장</a:t>
              </a:r>
            </a:p>
          </p:txBody>
        </p:sp>
        <p:sp>
          <p:nvSpPr>
            <p:cNvPr id="600" name="Rectangle 600"/>
            <p:cNvSpPr/>
            <p:nvPr/>
          </p:nvSpPr>
          <p:spPr>
            <a:xfrm>
              <a:off x="9086850" y="2447925"/>
              <a:ext cx="92583" cy="92583"/>
            </a:xfrm>
            <a:prstGeom prst="rect">
              <a:avLst/>
            </a:prstGeom>
            <a:solidFill>
              <a:srgbClr val="1A1A1A"/>
            </a:solidFill>
            <a:ln>
              <a:noFill/>
            </a:ln>
          </p:spPr>
        </p:sp>
        <p:sp>
          <p:nvSpPr>
            <p:cNvPr id="601" name="Rectangle 601"/>
            <p:cNvSpPr/>
            <p:nvPr/>
          </p:nvSpPr>
          <p:spPr>
            <a:xfrm>
              <a:off x="9178957" y="2447925"/>
              <a:ext cx="92583" cy="92583"/>
            </a:xfrm>
            <a:prstGeom prst="rect">
              <a:avLst/>
            </a:prstGeom>
            <a:solidFill>
              <a:srgbClr val="1B1B1B"/>
            </a:solidFill>
            <a:ln>
              <a:noFill/>
            </a:ln>
          </p:spPr>
        </p:sp>
        <p:sp>
          <p:nvSpPr>
            <p:cNvPr id="602" name="Rectangle 602"/>
            <p:cNvSpPr/>
            <p:nvPr/>
          </p:nvSpPr>
          <p:spPr>
            <a:xfrm>
              <a:off x="9270968" y="2447925"/>
              <a:ext cx="92583" cy="92583"/>
            </a:xfrm>
            <a:prstGeom prst="rect">
              <a:avLst/>
            </a:prstGeom>
            <a:solidFill>
              <a:srgbClr val="1E1E1E"/>
            </a:solidFill>
            <a:ln>
              <a:noFill/>
            </a:ln>
          </p:spPr>
        </p:sp>
        <p:sp>
          <p:nvSpPr>
            <p:cNvPr id="603" name="Rectangle 603"/>
            <p:cNvSpPr/>
            <p:nvPr/>
          </p:nvSpPr>
          <p:spPr>
            <a:xfrm>
              <a:off x="9363075" y="2447925"/>
              <a:ext cx="92583" cy="92583"/>
            </a:xfrm>
            <a:prstGeom prst="rect">
              <a:avLst/>
            </a:prstGeom>
            <a:solidFill>
              <a:srgbClr val="232323"/>
            </a:solidFill>
            <a:ln>
              <a:noFill/>
            </a:ln>
          </p:spPr>
        </p:sp>
        <p:sp>
          <p:nvSpPr>
            <p:cNvPr id="604" name="Rectangle 604"/>
            <p:cNvSpPr/>
            <p:nvPr/>
          </p:nvSpPr>
          <p:spPr>
            <a:xfrm>
              <a:off x="9455182" y="2447925"/>
              <a:ext cx="92583" cy="92583"/>
            </a:xfrm>
            <a:prstGeom prst="rect">
              <a:avLst/>
            </a:prstGeom>
            <a:solidFill>
              <a:srgbClr val="2A2A2A"/>
            </a:solidFill>
            <a:ln>
              <a:noFill/>
            </a:ln>
          </p:spPr>
        </p:sp>
        <p:sp>
          <p:nvSpPr>
            <p:cNvPr id="605" name="Rectangle 605"/>
            <p:cNvSpPr/>
            <p:nvPr/>
          </p:nvSpPr>
          <p:spPr>
            <a:xfrm>
              <a:off x="9547193" y="2447925"/>
              <a:ext cx="92583" cy="92583"/>
            </a:xfrm>
            <a:prstGeom prst="rect">
              <a:avLst/>
            </a:prstGeom>
            <a:solidFill>
              <a:srgbClr val="323232"/>
            </a:solidFill>
            <a:ln>
              <a:noFill/>
            </a:ln>
          </p:spPr>
        </p:sp>
        <p:sp>
          <p:nvSpPr>
            <p:cNvPr id="606" name="Rectangle 606"/>
            <p:cNvSpPr/>
            <p:nvPr/>
          </p:nvSpPr>
          <p:spPr>
            <a:xfrm>
              <a:off x="9639300" y="2447925"/>
              <a:ext cx="92583" cy="92583"/>
            </a:xfrm>
            <a:prstGeom prst="rect">
              <a:avLst/>
            </a:prstGeom>
            <a:solidFill>
              <a:srgbClr val="3C3C3C"/>
            </a:solidFill>
            <a:ln>
              <a:noFill/>
            </a:ln>
          </p:spPr>
        </p:sp>
        <p:sp>
          <p:nvSpPr>
            <p:cNvPr id="607" name="Rectangle 607"/>
            <p:cNvSpPr/>
            <p:nvPr/>
          </p:nvSpPr>
          <p:spPr>
            <a:xfrm>
              <a:off x="9731407" y="2447925"/>
              <a:ext cx="92583" cy="92583"/>
            </a:xfrm>
            <a:prstGeom prst="rect">
              <a:avLst/>
            </a:prstGeom>
            <a:solidFill>
              <a:srgbClr val="474747"/>
            </a:solidFill>
            <a:ln>
              <a:noFill/>
            </a:ln>
          </p:spPr>
        </p:sp>
        <p:sp>
          <p:nvSpPr>
            <p:cNvPr id="608" name="Rectangle 608"/>
            <p:cNvSpPr/>
            <p:nvPr/>
          </p:nvSpPr>
          <p:spPr>
            <a:xfrm>
              <a:off x="9823418" y="2447925"/>
              <a:ext cx="92583" cy="92583"/>
            </a:xfrm>
            <a:prstGeom prst="rect">
              <a:avLst/>
            </a:prstGeom>
            <a:solidFill>
              <a:srgbClr val="525252"/>
            </a:solidFill>
            <a:ln>
              <a:noFill/>
            </a:ln>
          </p:spPr>
        </p:sp>
        <p:sp>
          <p:nvSpPr>
            <p:cNvPr id="609" name="Rectangle 609"/>
            <p:cNvSpPr/>
            <p:nvPr/>
          </p:nvSpPr>
          <p:spPr>
            <a:xfrm>
              <a:off x="9915525" y="2447925"/>
              <a:ext cx="92583" cy="92583"/>
            </a:xfrm>
            <a:prstGeom prst="rect">
              <a:avLst/>
            </a:prstGeom>
            <a:solidFill>
              <a:srgbClr val="5F5F5F"/>
            </a:solidFill>
            <a:ln>
              <a:noFill/>
            </a:ln>
          </p:spPr>
        </p:sp>
        <p:sp>
          <p:nvSpPr>
            <p:cNvPr id="610" name="Rectangle 610"/>
            <p:cNvSpPr/>
            <p:nvPr/>
          </p:nvSpPr>
          <p:spPr>
            <a:xfrm>
              <a:off x="10007632" y="2447925"/>
              <a:ext cx="92583" cy="92583"/>
            </a:xfrm>
            <a:prstGeom prst="rect">
              <a:avLst/>
            </a:prstGeom>
            <a:solidFill>
              <a:srgbClr val="6C6C6C"/>
            </a:solidFill>
            <a:ln>
              <a:noFill/>
            </a:ln>
          </p:spPr>
        </p:sp>
        <p:sp>
          <p:nvSpPr>
            <p:cNvPr id="611" name="Rectangle 611"/>
            <p:cNvSpPr/>
            <p:nvPr/>
          </p:nvSpPr>
          <p:spPr>
            <a:xfrm>
              <a:off x="10099643" y="2447925"/>
              <a:ext cx="92583" cy="92583"/>
            </a:xfrm>
            <a:prstGeom prst="rect">
              <a:avLst/>
            </a:prstGeom>
            <a:solidFill>
              <a:srgbClr val="797979"/>
            </a:solidFill>
            <a:ln>
              <a:noFill/>
            </a:ln>
          </p:spPr>
        </p:sp>
        <p:sp>
          <p:nvSpPr>
            <p:cNvPr id="612" name="Rectangle 612"/>
            <p:cNvSpPr/>
            <p:nvPr/>
          </p:nvSpPr>
          <p:spPr>
            <a:xfrm>
              <a:off x="10191750" y="2447925"/>
              <a:ext cx="92583" cy="92583"/>
            </a:xfrm>
            <a:prstGeom prst="rect">
              <a:avLst/>
            </a:prstGeom>
            <a:solidFill>
              <a:srgbClr val="868686"/>
            </a:solidFill>
            <a:ln>
              <a:noFill/>
            </a:ln>
          </p:spPr>
        </p:sp>
        <p:sp>
          <p:nvSpPr>
            <p:cNvPr id="613" name="Rectangle 613"/>
            <p:cNvSpPr/>
            <p:nvPr/>
          </p:nvSpPr>
          <p:spPr>
            <a:xfrm>
              <a:off x="10283857" y="2447925"/>
              <a:ext cx="92583" cy="92583"/>
            </a:xfrm>
            <a:prstGeom prst="rect">
              <a:avLst/>
            </a:prstGeom>
            <a:solidFill>
              <a:srgbClr val="939393"/>
            </a:solidFill>
            <a:ln>
              <a:noFill/>
            </a:ln>
          </p:spPr>
        </p:sp>
        <p:sp>
          <p:nvSpPr>
            <p:cNvPr id="614" name="Rectangle 614"/>
            <p:cNvSpPr/>
            <p:nvPr/>
          </p:nvSpPr>
          <p:spPr>
            <a:xfrm>
              <a:off x="10375868" y="2447925"/>
              <a:ext cx="92583" cy="92583"/>
            </a:xfrm>
            <a:prstGeom prst="rect">
              <a:avLst/>
            </a:prstGeom>
            <a:solidFill>
              <a:srgbClr val="A0A0A0"/>
            </a:solidFill>
            <a:ln>
              <a:noFill/>
            </a:ln>
          </p:spPr>
        </p:sp>
        <p:sp>
          <p:nvSpPr>
            <p:cNvPr id="615" name="Rectangle 615"/>
            <p:cNvSpPr/>
            <p:nvPr/>
          </p:nvSpPr>
          <p:spPr>
            <a:xfrm>
              <a:off x="10467975" y="2447925"/>
              <a:ext cx="92583" cy="92583"/>
            </a:xfrm>
            <a:prstGeom prst="rect">
              <a:avLst/>
            </a:prstGeom>
            <a:solidFill>
              <a:srgbClr val="ADADAD"/>
            </a:solidFill>
            <a:ln>
              <a:noFill/>
            </a:ln>
          </p:spPr>
        </p:sp>
        <p:sp>
          <p:nvSpPr>
            <p:cNvPr id="616" name="Rectangle 616"/>
            <p:cNvSpPr/>
            <p:nvPr/>
          </p:nvSpPr>
          <p:spPr>
            <a:xfrm>
              <a:off x="10560082" y="2447925"/>
              <a:ext cx="92583" cy="92583"/>
            </a:xfrm>
            <a:prstGeom prst="rect">
              <a:avLst/>
            </a:prstGeom>
            <a:solidFill>
              <a:srgbClr val="B8B8B8"/>
            </a:solidFill>
            <a:ln>
              <a:noFill/>
            </a:ln>
          </p:spPr>
        </p:sp>
        <p:sp>
          <p:nvSpPr>
            <p:cNvPr id="617" name="Rectangle 617"/>
            <p:cNvSpPr/>
            <p:nvPr/>
          </p:nvSpPr>
          <p:spPr>
            <a:xfrm>
              <a:off x="10652093" y="2447925"/>
              <a:ext cx="92583" cy="92583"/>
            </a:xfrm>
            <a:prstGeom prst="rect">
              <a:avLst/>
            </a:prstGeom>
            <a:solidFill>
              <a:srgbClr val="C3C3C3"/>
            </a:solidFill>
            <a:ln>
              <a:noFill/>
            </a:ln>
          </p:spPr>
        </p:sp>
        <p:sp>
          <p:nvSpPr>
            <p:cNvPr id="618" name="Rectangle 618"/>
            <p:cNvSpPr/>
            <p:nvPr/>
          </p:nvSpPr>
          <p:spPr>
            <a:xfrm>
              <a:off x="10744200" y="2447925"/>
              <a:ext cx="92583" cy="92583"/>
            </a:xfrm>
            <a:prstGeom prst="rect">
              <a:avLst/>
            </a:prstGeom>
            <a:solidFill>
              <a:srgbClr val="CDCDCD"/>
            </a:solidFill>
            <a:ln>
              <a:noFill/>
            </a:ln>
          </p:spPr>
        </p:sp>
        <p:sp>
          <p:nvSpPr>
            <p:cNvPr id="619" name="Rectangle 619"/>
            <p:cNvSpPr/>
            <p:nvPr/>
          </p:nvSpPr>
          <p:spPr>
            <a:xfrm>
              <a:off x="10836307" y="2447925"/>
              <a:ext cx="92583" cy="92583"/>
            </a:xfrm>
            <a:prstGeom prst="rect">
              <a:avLst/>
            </a:prstGeom>
            <a:solidFill>
              <a:srgbClr val="D5D5D5"/>
            </a:solidFill>
            <a:ln>
              <a:noFill/>
            </a:ln>
          </p:spPr>
        </p:sp>
        <p:sp>
          <p:nvSpPr>
            <p:cNvPr id="620" name="Rectangle 620"/>
            <p:cNvSpPr/>
            <p:nvPr/>
          </p:nvSpPr>
          <p:spPr>
            <a:xfrm>
              <a:off x="10928318" y="2447925"/>
              <a:ext cx="92583" cy="92583"/>
            </a:xfrm>
            <a:prstGeom prst="rect">
              <a:avLst/>
            </a:prstGeom>
            <a:solidFill>
              <a:srgbClr val="DCDCDC"/>
            </a:solidFill>
            <a:ln>
              <a:noFill/>
            </a:ln>
          </p:spPr>
        </p:sp>
        <p:sp>
          <p:nvSpPr>
            <p:cNvPr id="621" name="Rectangle 621"/>
            <p:cNvSpPr/>
            <p:nvPr/>
          </p:nvSpPr>
          <p:spPr>
            <a:xfrm>
              <a:off x="11020425" y="2447925"/>
              <a:ext cx="92583" cy="92583"/>
            </a:xfrm>
            <a:prstGeom prst="rect">
              <a:avLst/>
            </a:prstGeom>
            <a:solidFill>
              <a:srgbClr val="E1E1E1"/>
            </a:solidFill>
            <a:ln>
              <a:noFill/>
            </a:ln>
          </p:spPr>
        </p:sp>
        <p:sp>
          <p:nvSpPr>
            <p:cNvPr id="622" name="Rectangle 622"/>
            <p:cNvSpPr/>
            <p:nvPr/>
          </p:nvSpPr>
          <p:spPr>
            <a:xfrm>
              <a:off x="11112532" y="2447925"/>
              <a:ext cx="92583" cy="92583"/>
            </a:xfrm>
            <a:prstGeom prst="rect">
              <a:avLst/>
            </a:prstGeom>
            <a:solidFill>
              <a:srgbClr val="E4E4E4"/>
            </a:solidFill>
            <a:ln>
              <a:noFill/>
            </a:ln>
          </p:spPr>
        </p:sp>
        <p:sp>
          <p:nvSpPr>
            <p:cNvPr id="623" name="Rectangle 623"/>
            <p:cNvSpPr/>
            <p:nvPr/>
          </p:nvSpPr>
          <p:spPr>
            <a:xfrm>
              <a:off x="11204543" y="2447925"/>
              <a:ext cx="92583" cy="92583"/>
            </a:xfrm>
            <a:prstGeom prst="rect">
              <a:avLst/>
            </a:prstGeom>
            <a:solidFill>
              <a:srgbClr val="E6E6E6"/>
            </a:solidFill>
            <a:ln>
              <a:noFill/>
            </a:ln>
          </p:spPr>
        </p:sp>
        <p:sp>
          <p:nvSpPr>
            <p:cNvPr id="624" name="Rectangle 624"/>
            <p:cNvSpPr/>
            <p:nvPr/>
          </p:nvSpPr>
          <p:spPr>
            <a:xfrm>
              <a:off x="9086850" y="2540032"/>
              <a:ext cx="92583" cy="92583"/>
            </a:xfrm>
            <a:prstGeom prst="rect">
              <a:avLst/>
            </a:prstGeom>
            <a:solidFill>
              <a:srgbClr val="1A1A1A"/>
            </a:solidFill>
            <a:ln>
              <a:noFill/>
            </a:ln>
          </p:spPr>
        </p:sp>
        <p:sp>
          <p:nvSpPr>
            <p:cNvPr id="625" name="Rectangle 625"/>
            <p:cNvSpPr/>
            <p:nvPr/>
          </p:nvSpPr>
          <p:spPr>
            <a:xfrm>
              <a:off x="9178957" y="2540032"/>
              <a:ext cx="92583" cy="92583"/>
            </a:xfrm>
            <a:prstGeom prst="rect">
              <a:avLst/>
            </a:prstGeom>
            <a:solidFill>
              <a:srgbClr val="1B1B1B"/>
            </a:solidFill>
            <a:ln>
              <a:noFill/>
            </a:ln>
          </p:spPr>
        </p:sp>
        <p:sp>
          <p:nvSpPr>
            <p:cNvPr id="626" name="Rectangle 626"/>
            <p:cNvSpPr/>
            <p:nvPr/>
          </p:nvSpPr>
          <p:spPr>
            <a:xfrm>
              <a:off x="9270968" y="2540032"/>
              <a:ext cx="92583" cy="92583"/>
            </a:xfrm>
            <a:prstGeom prst="rect">
              <a:avLst/>
            </a:prstGeom>
            <a:solidFill>
              <a:srgbClr val="1E1E1E"/>
            </a:solidFill>
            <a:ln>
              <a:noFill/>
            </a:ln>
          </p:spPr>
        </p:sp>
        <p:sp>
          <p:nvSpPr>
            <p:cNvPr id="627" name="Rectangle 627"/>
            <p:cNvSpPr/>
            <p:nvPr/>
          </p:nvSpPr>
          <p:spPr>
            <a:xfrm>
              <a:off x="9363075" y="2540032"/>
              <a:ext cx="92583" cy="92583"/>
            </a:xfrm>
            <a:prstGeom prst="rect">
              <a:avLst/>
            </a:prstGeom>
            <a:solidFill>
              <a:srgbClr val="232323"/>
            </a:solidFill>
            <a:ln>
              <a:noFill/>
            </a:ln>
          </p:spPr>
        </p:sp>
        <p:sp>
          <p:nvSpPr>
            <p:cNvPr id="628" name="Rectangle 628"/>
            <p:cNvSpPr/>
            <p:nvPr/>
          </p:nvSpPr>
          <p:spPr>
            <a:xfrm>
              <a:off x="9455182" y="2540032"/>
              <a:ext cx="92583" cy="92583"/>
            </a:xfrm>
            <a:prstGeom prst="rect">
              <a:avLst/>
            </a:prstGeom>
            <a:solidFill>
              <a:srgbClr val="2A2A2A"/>
            </a:solidFill>
            <a:ln>
              <a:noFill/>
            </a:ln>
          </p:spPr>
        </p:sp>
        <p:sp>
          <p:nvSpPr>
            <p:cNvPr id="629" name="Rectangle 629"/>
            <p:cNvSpPr/>
            <p:nvPr/>
          </p:nvSpPr>
          <p:spPr>
            <a:xfrm>
              <a:off x="9547193" y="2540032"/>
              <a:ext cx="92583" cy="92583"/>
            </a:xfrm>
            <a:prstGeom prst="rect">
              <a:avLst/>
            </a:prstGeom>
            <a:solidFill>
              <a:srgbClr val="323232"/>
            </a:solidFill>
            <a:ln>
              <a:noFill/>
            </a:ln>
          </p:spPr>
        </p:sp>
        <p:sp>
          <p:nvSpPr>
            <p:cNvPr id="630" name="Rectangle 630"/>
            <p:cNvSpPr/>
            <p:nvPr/>
          </p:nvSpPr>
          <p:spPr>
            <a:xfrm>
              <a:off x="9639300" y="2540032"/>
              <a:ext cx="92583" cy="92583"/>
            </a:xfrm>
            <a:prstGeom prst="rect">
              <a:avLst/>
            </a:prstGeom>
            <a:solidFill>
              <a:srgbClr val="3C3C3C"/>
            </a:solidFill>
            <a:ln>
              <a:noFill/>
            </a:ln>
          </p:spPr>
        </p:sp>
        <p:sp>
          <p:nvSpPr>
            <p:cNvPr id="631" name="Rectangle 631"/>
            <p:cNvSpPr/>
            <p:nvPr/>
          </p:nvSpPr>
          <p:spPr>
            <a:xfrm>
              <a:off x="9731407" y="2540032"/>
              <a:ext cx="92583" cy="92583"/>
            </a:xfrm>
            <a:prstGeom prst="rect">
              <a:avLst/>
            </a:prstGeom>
            <a:solidFill>
              <a:srgbClr val="474747"/>
            </a:solidFill>
            <a:ln>
              <a:noFill/>
            </a:ln>
          </p:spPr>
        </p:sp>
        <p:sp>
          <p:nvSpPr>
            <p:cNvPr id="632" name="Rectangle 632"/>
            <p:cNvSpPr/>
            <p:nvPr/>
          </p:nvSpPr>
          <p:spPr>
            <a:xfrm>
              <a:off x="9823418" y="2540032"/>
              <a:ext cx="92583" cy="92583"/>
            </a:xfrm>
            <a:prstGeom prst="rect">
              <a:avLst/>
            </a:prstGeom>
            <a:solidFill>
              <a:srgbClr val="525252"/>
            </a:solidFill>
            <a:ln>
              <a:noFill/>
            </a:ln>
          </p:spPr>
        </p:sp>
        <p:sp>
          <p:nvSpPr>
            <p:cNvPr id="633" name="Rectangle 633"/>
            <p:cNvSpPr/>
            <p:nvPr/>
          </p:nvSpPr>
          <p:spPr>
            <a:xfrm>
              <a:off x="9915525" y="2540032"/>
              <a:ext cx="92583" cy="92583"/>
            </a:xfrm>
            <a:prstGeom prst="rect">
              <a:avLst/>
            </a:prstGeom>
            <a:solidFill>
              <a:srgbClr val="5F5F5F"/>
            </a:solidFill>
            <a:ln>
              <a:noFill/>
            </a:ln>
          </p:spPr>
        </p:sp>
        <p:sp>
          <p:nvSpPr>
            <p:cNvPr id="634" name="Rectangle 634"/>
            <p:cNvSpPr/>
            <p:nvPr/>
          </p:nvSpPr>
          <p:spPr>
            <a:xfrm>
              <a:off x="10007632" y="2540032"/>
              <a:ext cx="92583" cy="92583"/>
            </a:xfrm>
            <a:prstGeom prst="rect">
              <a:avLst/>
            </a:prstGeom>
            <a:solidFill>
              <a:srgbClr val="6C6C6C"/>
            </a:solidFill>
            <a:ln>
              <a:noFill/>
            </a:ln>
          </p:spPr>
        </p:sp>
        <p:sp>
          <p:nvSpPr>
            <p:cNvPr id="635" name="Rectangle 635"/>
            <p:cNvSpPr/>
            <p:nvPr/>
          </p:nvSpPr>
          <p:spPr>
            <a:xfrm>
              <a:off x="10099643" y="2540032"/>
              <a:ext cx="92583" cy="92583"/>
            </a:xfrm>
            <a:prstGeom prst="rect">
              <a:avLst/>
            </a:prstGeom>
            <a:solidFill>
              <a:srgbClr val="797979"/>
            </a:solidFill>
            <a:ln>
              <a:noFill/>
            </a:ln>
          </p:spPr>
        </p:sp>
        <p:sp>
          <p:nvSpPr>
            <p:cNvPr id="636" name="Rectangle 636"/>
            <p:cNvSpPr/>
            <p:nvPr/>
          </p:nvSpPr>
          <p:spPr>
            <a:xfrm>
              <a:off x="10191750" y="2540032"/>
              <a:ext cx="92583" cy="92583"/>
            </a:xfrm>
            <a:prstGeom prst="rect">
              <a:avLst/>
            </a:prstGeom>
            <a:solidFill>
              <a:srgbClr val="868686"/>
            </a:solidFill>
            <a:ln>
              <a:noFill/>
            </a:ln>
          </p:spPr>
        </p:sp>
        <p:sp>
          <p:nvSpPr>
            <p:cNvPr id="637" name="Rectangle 637"/>
            <p:cNvSpPr/>
            <p:nvPr/>
          </p:nvSpPr>
          <p:spPr>
            <a:xfrm>
              <a:off x="10283857" y="2540032"/>
              <a:ext cx="92583" cy="92583"/>
            </a:xfrm>
            <a:prstGeom prst="rect">
              <a:avLst/>
            </a:prstGeom>
            <a:solidFill>
              <a:srgbClr val="939393"/>
            </a:solidFill>
            <a:ln>
              <a:noFill/>
            </a:ln>
          </p:spPr>
        </p:sp>
        <p:sp>
          <p:nvSpPr>
            <p:cNvPr id="638" name="Rectangle 638"/>
            <p:cNvSpPr/>
            <p:nvPr/>
          </p:nvSpPr>
          <p:spPr>
            <a:xfrm>
              <a:off x="10375868" y="2540032"/>
              <a:ext cx="92583" cy="92583"/>
            </a:xfrm>
            <a:prstGeom prst="rect">
              <a:avLst/>
            </a:prstGeom>
            <a:solidFill>
              <a:srgbClr val="A0A0A0"/>
            </a:solidFill>
            <a:ln>
              <a:noFill/>
            </a:ln>
          </p:spPr>
        </p:sp>
        <p:sp>
          <p:nvSpPr>
            <p:cNvPr id="639" name="Rectangle 639"/>
            <p:cNvSpPr/>
            <p:nvPr/>
          </p:nvSpPr>
          <p:spPr>
            <a:xfrm>
              <a:off x="10467975" y="2540032"/>
              <a:ext cx="92583" cy="92583"/>
            </a:xfrm>
            <a:prstGeom prst="rect">
              <a:avLst/>
            </a:prstGeom>
            <a:solidFill>
              <a:srgbClr val="ADADAD"/>
            </a:solidFill>
            <a:ln>
              <a:noFill/>
            </a:ln>
          </p:spPr>
        </p:sp>
        <p:sp>
          <p:nvSpPr>
            <p:cNvPr id="640" name="Rectangle 640"/>
            <p:cNvSpPr/>
            <p:nvPr/>
          </p:nvSpPr>
          <p:spPr>
            <a:xfrm>
              <a:off x="10560082" y="2540032"/>
              <a:ext cx="92583" cy="92583"/>
            </a:xfrm>
            <a:prstGeom prst="rect">
              <a:avLst/>
            </a:prstGeom>
            <a:solidFill>
              <a:srgbClr val="B8B8B8"/>
            </a:solidFill>
            <a:ln>
              <a:noFill/>
            </a:ln>
          </p:spPr>
        </p:sp>
        <p:sp>
          <p:nvSpPr>
            <p:cNvPr id="641" name="Rectangle 641"/>
            <p:cNvSpPr/>
            <p:nvPr/>
          </p:nvSpPr>
          <p:spPr>
            <a:xfrm>
              <a:off x="10652093" y="2540032"/>
              <a:ext cx="92583" cy="92583"/>
            </a:xfrm>
            <a:prstGeom prst="rect">
              <a:avLst/>
            </a:prstGeom>
            <a:solidFill>
              <a:srgbClr val="C3C3C3"/>
            </a:solidFill>
            <a:ln>
              <a:noFill/>
            </a:ln>
          </p:spPr>
        </p:sp>
        <p:sp>
          <p:nvSpPr>
            <p:cNvPr id="642" name="Rectangle 642"/>
            <p:cNvSpPr/>
            <p:nvPr/>
          </p:nvSpPr>
          <p:spPr>
            <a:xfrm>
              <a:off x="10744200" y="2540032"/>
              <a:ext cx="92583" cy="92583"/>
            </a:xfrm>
            <a:prstGeom prst="rect">
              <a:avLst/>
            </a:prstGeom>
            <a:solidFill>
              <a:srgbClr val="CDCDCD"/>
            </a:solidFill>
            <a:ln>
              <a:noFill/>
            </a:ln>
          </p:spPr>
        </p:sp>
        <p:sp>
          <p:nvSpPr>
            <p:cNvPr id="643" name="Rectangle 643"/>
            <p:cNvSpPr/>
            <p:nvPr/>
          </p:nvSpPr>
          <p:spPr>
            <a:xfrm>
              <a:off x="10836307" y="2540032"/>
              <a:ext cx="92583" cy="92583"/>
            </a:xfrm>
            <a:prstGeom prst="rect">
              <a:avLst/>
            </a:prstGeom>
            <a:solidFill>
              <a:srgbClr val="D5D5D5"/>
            </a:solidFill>
            <a:ln>
              <a:noFill/>
            </a:ln>
          </p:spPr>
        </p:sp>
        <p:sp>
          <p:nvSpPr>
            <p:cNvPr id="644" name="Rectangle 644"/>
            <p:cNvSpPr/>
            <p:nvPr/>
          </p:nvSpPr>
          <p:spPr>
            <a:xfrm>
              <a:off x="10928318" y="2540032"/>
              <a:ext cx="92583" cy="92583"/>
            </a:xfrm>
            <a:prstGeom prst="rect">
              <a:avLst/>
            </a:prstGeom>
            <a:solidFill>
              <a:srgbClr val="DCDCDC"/>
            </a:solidFill>
            <a:ln>
              <a:noFill/>
            </a:ln>
          </p:spPr>
        </p:sp>
        <p:sp>
          <p:nvSpPr>
            <p:cNvPr id="645" name="Rectangle 645"/>
            <p:cNvSpPr/>
            <p:nvPr/>
          </p:nvSpPr>
          <p:spPr>
            <a:xfrm>
              <a:off x="11020425" y="2540032"/>
              <a:ext cx="92583" cy="92583"/>
            </a:xfrm>
            <a:prstGeom prst="rect">
              <a:avLst/>
            </a:prstGeom>
            <a:solidFill>
              <a:srgbClr val="E1E1E1"/>
            </a:solidFill>
            <a:ln>
              <a:noFill/>
            </a:ln>
          </p:spPr>
        </p:sp>
        <p:sp>
          <p:nvSpPr>
            <p:cNvPr id="646" name="Rectangle 646"/>
            <p:cNvSpPr/>
            <p:nvPr/>
          </p:nvSpPr>
          <p:spPr>
            <a:xfrm>
              <a:off x="11112532" y="2540032"/>
              <a:ext cx="92583" cy="92583"/>
            </a:xfrm>
            <a:prstGeom prst="rect">
              <a:avLst/>
            </a:prstGeom>
            <a:solidFill>
              <a:srgbClr val="E4E4E4"/>
            </a:solidFill>
            <a:ln>
              <a:noFill/>
            </a:ln>
          </p:spPr>
        </p:sp>
        <p:sp>
          <p:nvSpPr>
            <p:cNvPr id="647" name="Rectangle 647"/>
            <p:cNvSpPr/>
            <p:nvPr/>
          </p:nvSpPr>
          <p:spPr>
            <a:xfrm>
              <a:off x="11204543" y="2540032"/>
              <a:ext cx="92583" cy="92583"/>
            </a:xfrm>
            <a:prstGeom prst="rect">
              <a:avLst/>
            </a:prstGeom>
            <a:solidFill>
              <a:srgbClr val="E5E5E5"/>
            </a:solidFill>
            <a:ln>
              <a:noFill/>
            </a:ln>
          </p:spPr>
        </p:sp>
        <p:sp>
          <p:nvSpPr>
            <p:cNvPr id="648" name="Rectangle 648"/>
            <p:cNvSpPr/>
            <p:nvPr/>
          </p:nvSpPr>
          <p:spPr>
            <a:xfrm>
              <a:off x="9086850" y="2632043"/>
              <a:ext cx="92583" cy="92583"/>
            </a:xfrm>
            <a:prstGeom prst="rect">
              <a:avLst/>
            </a:prstGeom>
            <a:solidFill>
              <a:srgbClr val="1B1B1B"/>
            </a:solidFill>
            <a:ln>
              <a:noFill/>
            </a:ln>
          </p:spPr>
        </p:sp>
        <p:sp>
          <p:nvSpPr>
            <p:cNvPr id="649" name="Rectangle 649"/>
            <p:cNvSpPr/>
            <p:nvPr/>
          </p:nvSpPr>
          <p:spPr>
            <a:xfrm>
              <a:off x="9178957" y="2632043"/>
              <a:ext cx="92583" cy="92583"/>
            </a:xfrm>
            <a:prstGeom prst="rect">
              <a:avLst/>
            </a:prstGeom>
            <a:solidFill>
              <a:srgbClr val="1C1C1C"/>
            </a:solidFill>
            <a:ln>
              <a:noFill/>
            </a:ln>
          </p:spPr>
        </p:sp>
        <p:sp>
          <p:nvSpPr>
            <p:cNvPr id="650" name="Rectangle 650"/>
            <p:cNvSpPr/>
            <p:nvPr/>
          </p:nvSpPr>
          <p:spPr>
            <a:xfrm>
              <a:off x="9270968" y="2632043"/>
              <a:ext cx="92583" cy="92583"/>
            </a:xfrm>
            <a:prstGeom prst="rect">
              <a:avLst/>
            </a:prstGeom>
            <a:solidFill>
              <a:srgbClr val="1F1F1F"/>
            </a:solidFill>
            <a:ln>
              <a:noFill/>
            </a:ln>
          </p:spPr>
        </p:sp>
        <p:sp>
          <p:nvSpPr>
            <p:cNvPr id="651" name="Rectangle 651"/>
            <p:cNvSpPr/>
            <p:nvPr/>
          </p:nvSpPr>
          <p:spPr>
            <a:xfrm>
              <a:off x="9363075" y="2632043"/>
              <a:ext cx="92583" cy="92583"/>
            </a:xfrm>
            <a:prstGeom prst="rect">
              <a:avLst/>
            </a:prstGeom>
            <a:solidFill>
              <a:srgbClr val="242424"/>
            </a:solidFill>
            <a:ln>
              <a:noFill/>
            </a:ln>
          </p:spPr>
        </p:sp>
        <p:sp>
          <p:nvSpPr>
            <p:cNvPr id="652" name="Rectangle 652"/>
            <p:cNvSpPr/>
            <p:nvPr/>
          </p:nvSpPr>
          <p:spPr>
            <a:xfrm>
              <a:off x="9455182" y="2632043"/>
              <a:ext cx="92583" cy="92583"/>
            </a:xfrm>
            <a:prstGeom prst="rect">
              <a:avLst/>
            </a:prstGeom>
            <a:solidFill>
              <a:srgbClr val="2B2B2B"/>
            </a:solidFill>
            <a:ln>
              <a:noFill/>
            </a:ln>
          </p:spPr>
        </p:sp>
        <p:sp>
          <p:nvSpPr>
            <p:cNvPr id="653" name="Rectangle 653"/>
            <p:cNvSpPr/>
            <p:nvPr/>
          </p:nvSpPr>
          <p:spPr>
            <a:xfrm>
              <a:off x="9547193" y="2632043"/>
              <a:ext cx="92583" cy="92583"/>
            </a:xfrm>
            <a:prstGeom prst="rect">
              <a:avLst/>
            </a:prstGeom>
            <a:solidFill>
              <a:srgbClr val="333333"/>
            </a:solidFill>
            <a:ln>
              <a:noFill/>
            </a:ln>
          </p:spPr>
        </p:sp>
        <p:sp>
          <p:nvSpPr>
            <p:cNvPr id="654" name="Rectangle 654"/>
            <p:cNvSpPr/>
            <p:nvPr/>
          </p:nvSpPr>
          <p:spPr>
            <a:xfrm>
              <a:off x="9639300" y="2632043"/>
              <a:ext cx="92583" cy="92583"/>
            </a:xfrm>
            <a:prstGeom prst="rect">
              <a:avLst/>
            </a:prstGeom>
            <a:solidFill>
              <a:srgbClr val="3D3D3D"/>
            </a:solidFill>
            <a:ln>
              <a:noFill/>
            </a:ln>
          </p:spPr>
        </p:sp>
        <p:sp>
          <p:nvSpPr>
            <p:cNvPr id="655" name="Rectangle 655"/>
            <p:cNvSpPr/>
            <p:nvPr/>
          </p:nvSpPr>
          <p:spPr>
            <a:xfrm>
              <a:off x="9731407" y="2632043"/>
              <a:ext cx="92583" cy="92583"/>
            </a:xfrm>
            <a:prstGeom prst="rect">
              <a:avLst/>
            </a:prstGeom>
            <a:solidFill>
              <a:srgbClr val="474747"/>
            </a:solidFill>
            <a:ln>
              <a:noFill/>
            </a:ln>
          </p:spPr>
        </p:sp>
        <p:sp>
          <p:nvSpPr>
            <p:cNvPr id="656" name="Rectangle 656"/>
            <p:cNvSpPr/>
            <p:nvPr/>
          </p:nvSpPr>
          <p:spPr>
            <a:xfrm>
              <a:off x="9823418" y="2632043"/>
              <a:ext cx="92583" cy="92583"/>
            </a:xfrm>
            <a:prstGeom prst="rect">
              <a:avLst/>
            </a:prstGeom>
            <a:solidFill>
              <a:srgbClr val="535353"/>
            </a:solidFill>
            <a:ln>
              <a:noFill/>
            </a:ln>
          </p:spPr>
        </p:sp>
        <p:sp>
          <p:nvSpPr>
            <p:cNvPr id="657" name="Rectangle 657"/>
            <p:cNvSpPr/>
            <p:nvPr/>
          </p:nvSpPr>
          <p:spPr>
            <a:xfrm>
              <a:off x="9915525" y="2632043"/>
              <a:ext cx="92583" cy="92583"/>
            </a:xfrm>
            <a:prstGeom prst="rect">
              <a:avLst/>
            </a:prstGeom>
            <a:solidFill>
              <a:srgbClr val="5F5F5F"/>
            </a:solidFill>
            <a:ln>
              <a:noFill/>
            </a:ln>
          </p:spPr>
        </p:sp>
        <p:sp>
          <p:nvSpPr>
            <p:cNvPr id="658" name="Rectangle 658"/>
            <p:cNvSpPr/>
            <p:nvPr/>
          </p:nvSpPr>
          <p:spPr>
            <a:xfrm>
              <a:off x="10007632" y="2632043"/>
              <a:ext cx="92583" cy="92583"/>
            </a:xfrm>
            <a:prstGeom prst="rect">
              <a:avLst/>
            </a:prstGeom>
            <a:solidFill>
              <a:srgbClr val="6C6C6C"/>
            </a:solidFill>
            <a:ln>
              <a:noFill/>
            </a:ln>
          </p:spPr>
        </p:sp>
        <p:sp>
          <p:nvSpPr>
            <p:cNvPr id="659" name="Rectangle 659"/>
            <p:cNvSpPr/>
            <p:nvPr/>
          </p:nvSpPr>
          <p:spPr>
            <a:xfrm>
              <a:off x="10099643" y="2632043"/>
              <a:ext cx="92583" cy="92583"/>
            </a:xfrm>
            <a:prstGeom prst="rect">
              <a:avLst/>
            </a:prstGeom>
            <a:solidFill>
              <a:srgbClr val="797979"/>
            </a:solidFill>
            <a:ln>
              <a:noFill/>
            </a:ln>
          </p:spPr>
        </p:sp>
        <p:sp>
          <p:nvSpPr>
            <p:cNvPr id="660" name="Rectangle 660"/>
            <p:cNvSpPr/>
            <p:nvPr/>
          </p:nvSpPr>
          <p:spPr>
            <a:xfrm>
              <a:off x="10191750" y="2632043"/>
              <a:ext cx="92583" cy="92583"/>
            </a:xfrm>
            <a:prstGeom prst="rect">
              <a:avLst/>
            </a:prstGeom>
            <a:solidFill>
              <a:srgbClr val="868686"/>
            </a:solidFill>
            <a:ln>
              <a:noFill/>
            </a:ln>
          </p:spPr>
        </p:sp>
        <p:sp>
          <p:nvSpPr>
            <p:cNvPr id="661" name="Rectangle 661"/>
            <p:cNvSpPr/>
            <p:nvPr/>
          </p:nvSpPr>
          <p:spPr>
            <a:xfrm>
              <a:off x="10283857" y="2632043"/>
              <a:ext cx="92583" cy="92583"/>
            </a:xfrm>
            <a:prstGeom prst="rect">
              <a:avLst/>
            </a:prstGeom>
            <a:solidFill>
              <a:srgbClr val="939393"/>
            </a:solidFill>
            <a:ln>
              <a:noFill/>
            </a:ln>
          </p:spPr>
        </p:sp>
        <p:sp>
          <p:nvSpPr>
            <p:cNvPr id="662" name="Rectangle 662"/>
            <p:cNvSpPr/>
            <p:nvPr/>
          </p:nvSpPr>
          <p:spPr>
            <a:xfrm>
              <a:off x="10375868" y="2632043"/>
              <a:ext cx="92583" cy="92583"/>
            </a:xfrm>
            <a:prstGeom prst="rect">
              <a:avLst/>
            </a:prstGeom>
            <a:solidFill>
              <a:srgbClr val="A0A0A0"/>
            </a:solidFill>
            <a:ln>
              <a:noFill/>
            </a:ln>
          </p:spPr>
        </p:sp>
        <p:sp>
          <p:nvSpPr>
            <p:cNvPr id="663" name="Rectangle 663"/>
            <p:cNvSpPr/>
            <p:nvPr/>
          </p:nvSpPr>
          <p:spPr>
            <a:xfrm>
              <a:off x="10467975" y="2632043"/>
              <a:ext cx="92583" cy="92583"/>
            </a:xfrm>
            <a:prstGeom prst="rect">
              <a:avLst/>
            </a:prstGeom>
            <a:solidFill>
              <a:srgbClr val="ACACAC"/>
            </a:solidFill>
            <a:ln>
              <a:noFill/>
            </a:ln>
          </p:spPr>
        </p:sp>
        <p:sp>
          <p:nvSpPr>
            <p:cNvPr id="664" name="Rectangle 664"/>
            <p:cNvSpPr/>
            <p:nvPr/>
          </p:nvSpPr>
          <p:spPr>
            <a:xfrm>
              <a:off x="10560082" y="2632043"/>
              <a:ext cx="92583" cy="92583"/>
            </a:xfrm>
            <a:prstGeom prst="rect">
              <a:avLst/>
            </a:prstGeom>
            <a:solidFill>
              <a:srgbClr val="B8B8B8"/>
            </a:solidFill>
            <a:ln>
              <a:noFill/>
            </a:ln>
          </p:spPr>
        </p:sp>
        <p:sp>
          <p:nvSpPr>
            <p:cNvPr id="665" name="Rectangle 665"/>
            <p:cNvSpPr/>
            <p:nvPr/>
          </p:nvSpPr>
          <p:spPr>
            <a:xfrm>
              <a:off x="10652093" y="2632043"/>
              <a:ext cx="92583" cy="92583"/>
            </a:xfrm>
            <a:prstGeom prst="rect">
              <a:avLst/>
            </a:prstGeom>
            <a:solidFill>
              <a:srgbClr val="C2C2C2"/>
            </a:solidFill>
            <a:ln>
              <a:noFill/>
            </a:ln>
          </p:spPr>
        </p:sp>
        <p:sp>
          <p:nvSpPr>
            <p:cNvPr id="666" name="Rectangle 666"/>
            <p:cNvSpPr/>
            <p:nvPr/>
          </p:nvSpPr>
          <p:spPr>
            <a:xfrm>
              <a:off x="10744200" y="2632043"/>
              <a:ext cx="92583" cy="92583"/>
            </a:xfrm>
            <a:prstGeom prst="rect">
              <a:avLst/>
            </a:prstGeom>
            <a:solidFill>
              <a:srgbClr val="CCCCCC"/>
            </a:solidFill>
            <a:ln>
              <a:noFill/>
            </a:ln>
          </p:spPr>
        </p:sp>
        <p:sp>
          <p:nvSpPr>
            <p:cNvPr id="667" name="Rectangle 667"/>
            <p:cNvSpPr/>
            <p:nvPr/>
          </p:nvSpPr>
          <p:spPr>
            <a:xfrm>
              <a:off x="10836307" y="2632043"/>
              <a:ext cx="92583" cy="92583"/>
            </a:xfrm>
            <a:prstGeom prst="rect">
              <a:avLst/>
            </a:prstGeom>
            <a:solidFill>
              <a:srgbClr val="D4D4D4"/>
            </a:solidFill>
            <a:ln>
              <a:noFill/>
            </a:ln>
          </p:spPr>
        </p:sp>
        <p:sp>
          <p:nvSpPr>
            <p:cNvPr id="668" name="Rectangle 668"/>
            <p:cNvSpPr/>
            <p:nvPr/>
          </p:nvSpPr>
          <p:spPr>
            <a:xfrm>
              <a:off x="10928318" y="2632043"/>
              <a:ext cx="92583" cy="92583"/>
            </a:xfrm>
            <a:prstGeom prst="rect">
              <a:avLst/>
            </a:prstGeom>
            <a:solidFill>
              <a:srgbClr val="DBDBDB"/>
            </a:solidFill>
            <a:ln>
              <a:noFill/>
            </a:ln>
          </p:spPr>
        </p:sp>
        <p:sp>
          <p:nvSpPr>
            <p:cNvPr id="669" name="Rectangle 669"/>
            <p:cNvSpPr/>
            <p:nvPr/>
          </p:nvSpPr>
          <p:spPr>
            <a:xfrm>
              <a:off x="11020425" y="2632043"/>
              <a:ext cx="92583" cy="92583"/>
            </a:xfrm>
            <a:prstGeom prst="rect">
              <a:avLst/>
            </a:prstGeom>
            <a:solidFill>
              <a:srgbClr val="E0E0E0"/>
            </a:solidFill>
            <a:ln>
              <a:noFill/>
            </a:ln>
          </p:spPr>
        </p:sp>
        <p:sp>
          <p:nvSpPr>
            <p:cNvPr id="670" name="Rectangle 670"/>
            <p:cNvSpPr/>
            <p:nvPr/>
          </p:nvSpPr>
          <p:spPr>
            <a:xfrm>
              <a:off x="11112532" y="2632043"/>
              <a:ext cx="92583" cy="92583"/>
            </a:xfrm>
            <a:prstGeom prst="rect">
              <a:avLst/>
            </a:prstGeom>
            <a:solidFill>
              <a:srgbClr val="E3E3E3"/>
            </a:solidFill>
            <a:ln>
              <a:noFill/>
            </a:ln>
          </p:spPr>
        </p:sp>
        <p:sp>
          <p:nvSpPr>
            <p:cNvPr id="671" name="Rectangle 671"/>
            <p:cNvSpPr/>
            <p:nvPr/>
          </p:nvSpPr>
          <p:spPr>
            <a:xfrm>
              <a:off x="11204543" y="2632043"/>
              <a:ext cx="92583" cy="92583"/>
            </a:xfrm>
            <a:prstGeom prst="rect">
              <a:avLst/>
            </a:prstGeom>
            <a:solidFill>
              <a:srgbClr val="E4E4E4"/>
            </a:solidFill>
            <a:ln>
              <a:noFill/>
            </a:ln>
          </p:spPr>
        </p:sp>
        <p:sp>
          <p:nvSpPr>
            <p:cNvPr id="672" name="Rectangle 672"/>
            <p:cNvSpPr/>
            <p:nvPr/>
          </p:nvSpPr>
          <p:spPr>
            <a:xfrm>
              <a:off x="9086850" y="2724150"/>
              <a:ext cx="92583" cy="92583"/>
            </a:xfrm>
            <a:prstGeom prst="rect">
              <a:avLst/>
            </a:prstGeom>
            <a:solidFill>
              <a:srgbClr val="1C1C1C"/>
            </a:solidFill>
            <a:ln>
              <a:noFill/>
            </a:ln>
          </p:spPr>
        </p:sp>
        <p:sp>
          <p:nvSpPr>
            <p:cNvPr id="673" name="Rectangle 673"/>
            <p:cNvSpPr/>
            <p:nvPr/>
          </p:nvSpPr>
          <p:spPr>
            <a:xfrm>
              <a:off x="9178957" y="2724150"/>
              <a:ext cx="92583" cy="92583"/>
            </a:xfrm>
            <a:prstGeom prst="rect">
              <a:avLst/>
            </a:prstGeom>
            <a:solidFill>
              <a:srgbClr val="1D1D1D"/>
            </a:solidFill>
            <a:ln>
              <a:noFill/>
            </a:ln>
          </p:spPr>
        </p:sp>
        <p:sp>
          <p:nvSpPr>
            <p:cNvPr id="674" name="Rectangle 674"/>
            <p:cNvSpPr/>
            <p:nvPr/>
          </p:nvSpPr>
          <p:spPr>
            <a:xfrm>
              <a:off x="9270968" y="2724150"/>
              <a:ext cx="92583" cy="92583"/>
            </a:xfrm>
            <a:prstGeom prst="rect">
              <a:avLst/>
            </a:prstGeom>
            <a:solidFill>
              <a:srgbClr val="202020"/>
            </a:solidFill>
            <a:ln>
              <a:noFill/>
            </a:ln>
          </p:spPr>
        </p:sp>
        <p:sp>
          <p:nvSpPr>
            <p:cNvPr id="675" name="Rectangle 675"/>
            <p:cNvSpPr/>
            <p:nvPr/>
          </p:nvSpPr>
          <p:spPr>
            <a:xfrm>
              <a:off x="9363075" y="2724150"/>
              <a:ext cx="92583" cy="92583"/>
            </a:xfrm>
            <a:prstGeom prst="rect">
              <a:avLst/>
            </a:prstGeom>
            <a:solidFill>
              <a:srgbClr val="252525"/>
            </a:solidFill>
            <a:ln>
              <a:noFill/>
            </a:ln>
          </p:spPr>
        </p:sp>
        <p:sp>
          <p:nvSpPr>
            <p:cNvPr id="676" name="Rectangle 676"/>
            <p:cNvSpPr/>
            <p:nvPr/>
          </p:nvSpPr>
          <p:spPr>
            <a:xfrm>
              <a:off x="9455182" y="2724150"/>
              <a:ext cx="92583" cy="92583"/>
            </a:xfrm>
            <a:prstGeom prst="rect">
              <a:avLst/>
            </a:prstGeom>
            <a:solidFill>
              <a:srgbClr val="2C2C2C"/>
            </a:solidFill>
            <a:ln>
              <a:noFill/>
            </a:ln>
          </p:spPr>
        </p:sp>
        <p:sp>
          <p:nvSpPr>
            <p:cNvPr id="677" name="Rectangle 677"/>
            <p:cNvSpPr/>
            <p:nvPr/>
          </p:nvSpPr>
          <p:spPr>
            <a:xfrm>
              <a:off x="9547193" y="2724150"/>
              <a:ext cx="92583" cy="92583"/>
            </a:xfrm>
            <a:prstGeom prst="rect">
              <a:avLst/>
            </a:prstGeom>
            <a:solidFill>
              <a:srgbClr val="343434"/>
            </a:solidFill>
            <a:ln>
              <a:noFill/>
            </a:ln>
          </p:spPr>
        </p:sp>
        <p:sp>
          <p:nvSpPr>
            <p:cNvPr id="678" name="Rectangle 678"/>
            <p:cNvSpPr/>
            <p:nvPr/>
          </p:nvSpPr>
          <p:spPr>
            <a:xfrm>
              <a:off x="9639300" y="2724150"/>
              <a:ext cx="92583" cy="92583"/>
            </a:xfrm>
            <a:prstGeom prst="rect">
              <a:avLst/>
            </a:prstGeom>
            <a:solidFill>
              <a:srgbClr val="3D3D3D"/>
            </a:solidFill>
            <a:ln>
              <a:noFill/>
            </a:ln>
          </p:spPr>
        </p:sp>
        <p:sp>
          <p:nvSpPr>
            <p:cNvPr id="679" name="Rectangle 679"/>
            <p:cNvSpPr/>
            <p:nvPr/>
          </p:nvSpPr>
          <p:spPr>
            <a:xfrm>
              <a:off x="9731407" y="2724150"/>
              <a:ext cx="92583" cy="92583"/>
            </a:xfrm>
            <a:prstGeom prst="rect">
              <a:avLst/>
            </a:prstGeom>
            <a:solidFill>
              <a:srgbClr val="484848"/>
            </a:solidFill>
            <a:ln>
              <a:noFill/>
            </a:ln>
          </p:spPr>
        </p:sp>
        <p:sp>
          <p:nvSpPr>
            <p:cNvPr id="680" name="Rectangle 680"/>
            <p:cNvSpPr/>
            <p:nvPr/>
          </p:nvSpPr>
          <p:spPr>
            <a:xfrm>
              <a:off x="9823418" y="2724150"/>
              <a:ext cx="92583" cy="92583"/>
            </a:xfrm>
            <a:prstGeom prst="rect">
              <a:avLst/>
            </a:prstGeom>
            <a:solidFill>
              <a:srgbClr val="535353"/>
            </a:solidFill>
            <a:ln>
              <a:noFill/>
            </a:ln>
          </p:spPr>
        </p:sp>
        <p:sp>
          <p:nvSpPr>
            <p:cNvPr id="681" name="Rectangle 681"/>
            <p:cNvSpPr/>
            <p:nvPr/>
          </p:nvSpPr>
          <p:spPr>
            <a:xfrm>
              <a:off x="9915525" y="2724150"/>
              <a:ext cx="92583" cy="92583"/>
            </a:xfrm>
            <a:prstGeom prst="rect">
              <a:avLst/>
            </a:prstGeom>
            <a:solidFill>
              <a:srgbClr val="606060"/>
            </a:solidFill>
            <a:ln>
              <a:noFill/>
            </a:ln>
          </p:spPr>
        </p:sp>
        <p:sp>
          <p:nvSpPr>
            <p:cNvPr id="682" name="Rectangle 682"/>
            <p:cNvSpPr/>
            <p:nvPr/>
          </p:nvSpPr>
          <p:spPr>
            <a:xfrm>
              <a:off x="10007632" y="2724150"/>
              <a:ext cx="92583" cy="92583"/>
            </a:xfrm>
            <a:prstGeom prst="rect">
              <a:avLst/>
            </a:prstGeom>
            <a:solidFill>
              <a:srgbClr val="6C6C6C"/>
            </a:solidFill>
            <a:ln>
              <a:noFill/>
            </a:ln>
          </p:spPr>
        </p:sp>
        <p:sp>
          <p:nvSpPr>
            <p:cNvPr id="683" name="Rectangle 683"/>
            <p:cNvSpPr/>
            <p:nvPr/>
          </p:nvSpPr>
          <p:spPr>
            <a:xfrm>
              <a:off x="10099643" y="2724150"/>
              <a:ext cx="92583" cy="92583"/>
            </a:xfrm>
            <a:prstGeom prst="rect">
              <a:avLst/>
            </a:prstGeom>
            <a:solidFill>
              <a:srgbClr val="797979"/>
            </a:solidFill>
            <a:ln>
              <a:noFill/>
            </a:ln>
          </p:spPr>
        </p:sp>
        <p:sp>
          <p:nvSpPr>
            <p:cNvPr id="684" name="Rectangle 684"/>
            <p:cNvSpPr/>
            <p:nvPr/>
          </p:nvSpPr>
          <p:spPr>
            <a:xfrm>
              <a:off x="10191750" y="2724150"/>
              <a:ext cx="92583" cy="92583"/>
            </a:xfrm>
            <a:prstGeom prst="rect">
              <a:avLst/>
            </a:prstGeom>
            <a:solidFill>
              <a:srgbClr val="868686"/>
            </a:solidFill>
            <a:ln>
              <a:noFill/>
            </a:ln>
          </p:spPr>
        </p:sp>
        <p:sp>
          <p:nvSpPr>
            <p:cNvPr id="685" name="Rectangle 685"/>
            <p:cNvSpPr/>
            <p:nvPr/>
          </p:nvSpPr>
          <p:spPr>
            <a:xfrm>
              <a:off x="10283857" y="2724150"/>
              <a:ext cx="92583" cy="92583"/>
            </a:xfrm>
            <a:prstGeom prst="rect">
              <a:avLst/>
            </a:prstGeom>
            <a:solidFill>
              <a:srgbClr val="939393"/>
            </a:solidFill>
            <a:ln>
              <a:noFill/>
            </a:ln>
          </p:spPr>
        </p:sp>
        <p:sp>
          <p:nvSpPr>
            <p:cNvPr id="686" name="Rectangle 686"/>
            <p:cNvSpPr/>
            <p:nvPr/>
          </p:nvSpPr>
          <p:spPr>
            <a:xfrm>
              <a:off x="10375868" y="2724150"/>
              <a:ext cx="92583" cy="92583"/>
            </a:xfrm>
            <a:prstGeom prst="rect">
              <a:avLst/>
            </a:prstGeom>
            <a:solidFill>
              <a:srgbClr val="9F9F9F"/>
            </a:solidFill>
            <a:ln>
              <a:noFill/>
            </a:ln>
          </p:spPr>
        </p:sp>
        <p:sp>
          <p:nvSpPr>
            <p:cNvPr id="687" name="Rectangle 687"/>
            <p:cNvSpPr/>
            <p:nvPr/>
          </p:nvSpPr>
          <p:spPr>
            <a:xfrm>
              <a:off x="10467975" y="2724150"/>
              <a:ext cx="92583" cy="92583"/>
            </a:xfrm>
            <a:prstGeom prst="rect">
              <a:avLst/>
            </a:prstGeom>
            <a:solidFill>
              <a:srgbClr val="ACACAC"/>
            </a:solidFill>
            <a:ln>
              <a:noFill/>
            </a:ln>
          </p:spPr>
        </p:sp>
        <p:sp>
          <p:nvSpPr>
            <p:cNvPr id="688" name="Rectangle 688"/>
            <p:cNvSpPr/>
            <p:nvPr/>
          </p:nvSpPr>
          <p:spPr>
            <a:xfrm>
              <a:off x="10560082" y="2724150"/>
              <a:ext cx="92583" cy="92583"/>
            </a:xfrm>
            <a:prstGeom prst="rect">
              <a:avLst/>
            </a:prstGeom>
            <a:solidFill>
              <a:srgbClr val="B7B7B7"/>
            </a:solidFill>
            <a:ln>
              <a:noFill/>
            </a:ln>
          </p:spPr>
        </p:sp>
        <p:sp>
          <p:nvSpPr>
            <p:cNvPr id="689" name="Rectangle 689"/>
            <p:cNvSpPr/>
            <p:nvPr/>
          </p:nvSpPr>
          <p:spPr>
            <a:xfrm>
              <a:off x="10652093" y="2724150"/>
              <a:ext cx="92583" cy="92583"/>
            </a:xfrm>
            <a:prstGeom prst="rect">
              <a:avLst/>
            </a:prstGeom>
            <a:solidFill>
              <a:srgbClr val="C2C2C2"/>
            </a:solidFill>
            <a:ln>
              <a:noFill/>
            </a:ln>
          </p:spPr>
        </p:sp>
        <p:sp>
          <p:nvSpPr>
            <p:cNvPr id="690" name="Rectangle 690"/>
            <p:cNvSpPr/>
            <p:nvPr/>
          </p:nvSpPr>
          <p:spPr>
            <a:xfrm>
              <a:off x="10744200" y="2724150"/>
              <a:ext cx="92583" cy="92583"/>
            </a:xfrm>
            <a:prstGeom prst="rect">
              <a:avLst/>
            </a:prstGeom>
            <a:solidFill>
              <a:srgbClr val="CBCBCB"/>
            </a:solidFill>
            <a:ln>
              <a:noFill/>
            </a:ln>
          </p:spPr>
        </p:sp>
        <p:sp>
          <p:nvSpPr>
            <p:cNvPr id="691" name="Rectangle 691"/>
            <p:cNvSpPr/>
            <p:nvPr/>
          </p:nvSpPr>
          <p:spPr>
            <a:xfrm>
              <a:off x="10836307" y="2724150"/>
              <a:ext cx="92583" cy="92583"/>
            </a:xfrm>
            <a:prstGeom prst="rect">
              <a:avLst/>
            </a:prstGeom>
            <a:solidFill>
              <a:srgbClr val="D3D3D3"/>
            </a:solidFill>
            <a:ln>
              <a:noFill/>
            </a:ln>
          </p:spPr>
        </p:sp>
        <p:sp>
          <p:nvSpPr>
            <p:cNvPr id="692" name="Rectangle 692"/>
            <p:cNvSpPr/>
            <p:nvPr/>
          </p:nvSpPr>
          <p:spPr>
            <a:xfrm>
              <a:off x="10928318" y="2724150"/>
              <a:ext cx="92583" cy="92583"/>
            </a:xfrm>
            <a:prstGeom prst="rect">
              <a:avLst/>
            </a:prstGeom>
            <a:solidFill>
              <a:srgbClr val="DADADA"/>
            </a:solidFill>
            <a:ln>
              <a:noFill/>
            </a:ln>
          </p:spPr>
        </p:sp>
        <p:sp>
          <p:nvSpPr>
            <p:cNvPr id="693" name="Rectangle 693"/>
            <p:cNvSpPr/>
            <p:nvPr/>
          </p:nvSpPr>
          <p:spPr>
            <a:xfrm>
              <a:off x="11020425" y="2724150"/>
              <a:ext cx="92583" cy="92583"/>
            </a:xfrm>
            <a:prstGeom prst="rect">
              <a:avLst/>
            </a:prstGeom>
            <a:solidFill>
              <a:srgbClr val="DFDFDF"/>
            </a:solidFill>
            <a:ln>
              <a:noFill/>
            </a:ln>
          </p:spPr>
        </p:sp>
        <p:sp>
          <p:nvSpPr>
            <p:cNvPr id="694" name="Rectangle 694"/>
            <p:cNvSpPr/>
            <p:nvPr/>
          </p:nvSpPr>
          <p:spPr>
            <a:xfrm>
              <a:off x="11112532" y="2724150"/>
              <a:ext cx="92583" cy="92583"/>
            </a:xfrm>
            <a:prstGeom prst="rect">
              <a:avLst/>
            </a:prstGeom>
            <a:solidFill>
              <a:srgbClr val="E2E2E2"/>
            </a:solidFill>
            <a:ln>
              <a:noFill/>
            </a:ln>
          </p:spPr>
        </p:sp>
        <p:sp>
          <p:nvSpPr>
            <p:cNvPr id="695" name="Rectangle 695"/>
            <p:cNvSpPr/>
            <p:nvPr/>
          </p:nvSpPr>
          <p:spPr>
            <a:xfrm>
              <a:off x="11204543" y="2724150"/>
              <a:ext cx="92583" cy="92583"/>
            </a:xfrm>
            <a:prstGeom prst="rect">
              <a:avLst/>
            </a:prstGeom>
            <a:solidFill>
              <a:srgbClr val="E3E3E3"/>
            </a:solidFill>
            <a:ln>
              <a:noFill/>
            </a:ln>
          </p:spPr>
        </p:sp>
        <p:sp>
          <p:nvSpPr>
            <p:cNvPr id="696" name="Rectangle 696"/>
            <p:cNvSpPr/>
            <p:nvPr/>
          </p:nvSpPr>
          <p:spPr>
            <a:xfrm>
              <a:off x="9086850" y="2816257"/>
              <a:ext cx="92583" cy="92583"/>
            </a:xfrm>
            <a:prstGeom prst="rect">
              <a:avLst/>
            </a:prstGeom>
            <a:solidFill>
              <a:srgbClr val="1E1E1E"/>
            </a:solidFill>
            <a:ln>
              <a:noFill/>
            </a:ln>
          </p:spPr>
        </p:sp>
        <p:sp>
          <p:nvSpPr>
            <p:cNvPr id="697" name="Rectangle 697"/>
            <p:cNvSpPr/>
            <p:nvPr/>
          </p:nvSpPr>
          <p:spPr>
            <a:xfrm>
              <a:off x="9178957" y="2816257"/>
              <a:ext cx="92583" cy="92583"/>
            </a:xfrm>
            <a:prstGeom prst="rect">
              <a:avLst/>
            </a:prstGeom>
            <a:solidFill>
              <a:srgbClr val="1F1F1F"/>
            </a:solidFill>
            <a:ln>
              <a:noFill/>
            </a:ln>
          </p:spPr>
        </p:sp>
        <p:sp>
          <p:nvSpPr>
            <p:cNvPr id="698" name="Rectangle 698"/>
            <p:cNvSpPr/>
            <p:nvPr/>
          </p:nvSpPr>
          <p:spPr>
            <a:xfrm>
              <a:off x="9270968" y="2816257"/>
              <a:ext cx="92583" cy="92583"/>
            </a:xfrm>
            <a:prstGeom prst="rect">
              <a:avLst/>
            </a:prstGeom>
            <a:solidFill>
              <a:srgbClr val="222222"/>
            </a:solidFill>
            <a:ln>
              <a:noFill/>
            </a:ln>
          </p:spPr>
        </p:sp>
        <p:sp>
          <p:nvSpPr>
            <p:cNvPr id="699" name="Rectangle 699"/>
            <p:cNvSpPr/>
            <p:nvPr/>
          </p:nvSpPr>
          <p:spPr>
            <a:xfrm>
              <a:off x="9363075" y="2816257"/>
              <a:ext cx="92583" cy="92583"/>
            </a:xfrm>
            <a:prstGeom prst="rect">
              <a:avLst/>
            </a:prstGeom>
            <a:solidFill>
              <a:srgbClr val="272727"/>
            </a:solidFill>
            <a:ln>
              <a:noFill/>
            </a:ln>
          </p:spPr>
        </p:sp>
        <p:sp>
          <p:nvSpPr>
            <p:cNvPr id="700" name="Rectangle 700"/>
            <p:cNvSpPr/>
            <p:nvPr/>
          </p:nvSpPr>
          <p:spPr>
            <a:xfrm>
              <a:off x="9455182" y="2816257"/>
              <a:ext cx="92583" cy="92583"/>
            </a:xfrm>
            <a:prstGeom prst="rect">
              <a:avLst/>
            </a:prstGeom>
            <a:solidFill>
              <a:srgbClr val="2D2D2D"/>
            </a:solidFill>
            <a:ln>
              <a:noFill/>
            </a:ln>
          </p:spPr>
        </p:sp>
        <p:sp>
          <p:nvSpPr>
            <p:cNvPr id="701" name="Rectangle 701"/>
            <p:cNvSpPr/>
            <p:nvPr/>
          </p:nvSpPr>
          <p:spPr>
            <a:xfrm>
              <a:off x="9547193" y="2816257"/>
              <a:ext cx="92583" cy="92583"/>
            </a:xfrm>
            <a:prstGeom prst="rect">
              <a:avLst/>
            </a:prstGeom>
            <a:solidFill>
              <a:srgbClr val="353535"/>
            </a:solidFill>
            <a:ln>
              <a:noFill/>
            </a:ln>
          </p:spPr>
        </p:sp>
        <p:sp>
          <p:nvSpPr>
            <p:cNvPr id="702" name="Rectangle 702"/>
            <p:cNvSpPr/>
            <p:nvPr/>
          </p:nvSpPr>
          <p:spPr>
            <a:xfrm>
              <a:off x="9639300" y="2816257"/>
              <a:ext cx="92583" cy="92583"/>
            </a:xfrm>
            <a:prstGeom prst="rect">
              <a:avLst/>
            </a:prstGeom>
            <a:solidFill>
              <a:srgbClr val="3F3F3F"/>
            </a:solidFill>
            <a:ln>
              <a:noFill/>
            </a:ln>
          </p:spPr>
        </p:sp>
        <p:sp>
          <p:nvSpPr>
            <p:cNvPr id="703" name="Rectangle 703"/>
            <p:cNvSpPr/>
            <p:nvPr/>
          </p:nvSpPr>
          <p:spPr>
            <a:xfrm>
              <a:off x="9731407" y="2816257"/>
              <a:ext cx="92583" cy="92583"/>
            </a:xfrm>
            <a:prstGeom prst="rect">
              <a:avLst/>
            </a:prstGeom>
            <a:solidFill>
              <a:srgbClr val="494949"/>
            </a:solidFill>
            <a:ln>
              <a:noFill/>
            </a:ln>
          </p:spPr>
        </p:sp>
        <p:sp>
          <p:nvSpPr>
            <p:cNvPr id="704" name="Rectangle 704"/>
            <p:cNvSpPr/>
            <p:nvPr/>
          </p:nvSpPr>
          <p:spPr>
            <a:xfrm>
              <a:off x="9823418" y="2816257"/>
              <a:ext cx="92583" cy="92583"/>
            </a:xfrm>
            <a:prstGeom prst="rect">
              <a:avLst/>
            </a:prstGeom>
            <a:solidFill>
              <a:srgbClr val="545454"/>
            </a:solidFill>
            <a:ln>
              <a:noFill/>
            </a:ln>
          </p:spPr>
        </p:sp>
        <p:sp>
          <p:nvSpPr>
            <p:cNvPr id="705" name="Rectangle 705"/>
            <p:cNvSpPr/>
            <p:nvPr/>
          </p:nvSpPr>
          <p:spPr>
            <a:xfrm>
              <a:off x="9915525" y="2816257"/>
              <a:ext cx="92583" cy="92583"/>
            </a:xfrm>
            <a:prstGeom prst="rect">
              <a:avLst/>
            </a:prstGeom>
            <a:solidFill>
              <a:srgbClr val="606060"/>
            </a:solidFill>
            <a:ln>
              <a:noFill/>
            </a:ln>
          </p:spPr>
        </p:sp>
        <p:sp>
          <p:nvSpPr>
            <p:cNvPr id="706" name="Rectangle 706"/>
            <p:cNvSpPr/>
            <p:nvPr/>
          </p:nvSpPr>
          <p:spPr>
            <a:xfrm>
              <a:off x="10007632" y="2816257"/>
              <a:ext cx="92583" cy="92583"/>
            </a:xfrm>
            <a:prstGeom prst="rect">
              <a:avLst/>
            </a:prstGeom>
            <a:solidFill>
              <a:srgbClr val="6C6C6C"/>
            </a:solidFill>
            <a:ln>
              <a:noFill/>
            </a:ln>
          </p:spPr>
        </p:sp>
        <p:sp>
          <p:nvSpPr>
            <p:cNvPr id="707" name="Rectangle 707"/>
            <p:cNvSpPr/>
            <p:nvPr/>
          </p:nvSpPr>
          <p:spPr>
            <a:xfrm>
              <a:off x="10099643" y="2816257"/>
              <a:ext cx="92583" cy="92583"/>
            </a:xfrm>
            <a:prstGeom prst="rect">
              <a:avLst/>
            </a:prstGeom>
            <a:solidFill>
              <a:srgbClr val="797979"/>
            </a:solidFill>
            <a:ln>
              <a:noFill/>
            </a:ln>
          </p:spPr>
        </p:sp>
        <p:sp>
          <p:nvSpPr>
            <p:cNvPr id="708" name="Rectangle 708"/>
            <p:cNvSpPr/>
            <p:nvPr/>
          </p:nvSpPr>
          <p:spPr>
            <a:xfrm>
              <a:off x="10191750" y="2816257"/>
              <a:ext cx="92583" cy="92583"/>
            </a:xfrm>
            <a:prstGeom prst="rect">
              <a:avLst/>
            </a:prstGeom>
            <a:solidFill>
              <a:srgbClr val="868686"/>
            </a:solidFill>
            <a:ln>
              <a:noFill/>
            </a:ln>
          </p:spPr>
        </p:sp>
        <p:sp>
          <p:nvSpPr>
            <p:cNvPr id="709" name="Rectangle 709"/>
            <p:cNvSpPr/>
            <p:nvPr/>
          </p:nvSpPr>
          <p:spPr>
            <a:xfrm>
              <a:off x="10283857" y="2816257"/>
              <a:ext cx="92583" cy="92583"/>
            </a:xfrm>
            <a:prstGeom prst="rect">
              <a:avLst/>
            </a:prstGeom>
            <a:solidFill>
              <a:srgbClr val="939393"/>
            </a:solidFill>
            <a:ln>
              <a:noFill/>
            </a:ln>
          </p:spPr>
        </p:sp>
        <p:sp>
          <p:nvSpPr>
            <p:cNvPr id="710" name="Rectangle 710"/>
            <p:cNvSpPr/>
            <p:nvPr/>
          </p:nvSpPr>
          <p:spPr>
            <a:xfrm>
              <a:off x="10375868" y="2816257"/>
              <a:ext cx="92583" cy="92583"/>
            </a:xfrm>
            <a:prstGeom prst="rect">
              <a:avLst/>
            </a:prstGeom>
            <a:solidFill>
              <a:srgbClr val="9F9F9F"/>
            </a:solidFill>
            <a:ln>
              <a:noFill/>
            </a:ln>
          </p:spPr>
        </p:sp>
        <p:sp>
          <p:nvSpPr>
            <p:cNvPr id="711" name="Rectangle 711"/>
            <p:cNvSpPr/>
            <p:nvPr/>
          </p:nvSpPr>
          <p:spPr>
            <a:xfrm>
              <a:off x="10467975" y="2816257"/>
              <a:ext cx="92583" cy="92583"/>
            </a:xfrm>
            <a:prstGeom prst="rect">
              <a:avLst/>
            </a:prstGeom>
            <a:solidFill>
              <a:srgbClr val="ABABAB"/>
            </a:solidFill>
            <a:ln>
              <a:noFill/>
            </a:ln>
          </p:spPr>
        </p:sp>
        <p:sp>
          <p:nvSpPr>
            <p:cNvPr id="712" name="Rectangle 712"/>
            <p:cNvSpPr/>
            <p:nvPr/>
          </p:nvSpPr>
          <p:spPr>
            <a:xfrm>
              <a:off x="10560082" y="2816257"/>
              <a:ext cx="92583" cy="92583"/>
            </a:xfrm>
            <a:prstGeom prst="rect">
              <a:avLst/>
            </a:prstGeom>
            <a:solidFill>
              <a:srgbClr val="B6B6B6"/>
            </a:solidFill>
            <a:ln>
              <a:noFill/>
            </a:ln>
          </p:spPr>
        </p:sp>
        <p:sp>
          <p:nvSpPr>
            <p:cNvPr id="713" name="Rectangle 713"/>
            <p:cNvSpPr/>
            <p:nvPr/>
          </p:nvSpPr>
          <p:spPr>
            <a:xfrm>
              <a:off x="10652093" y="2816257"/>
              <a:ext cx="92583" cy="92583"/>
            </a:xfrm>
            <a:prstGeom prst="rect">
              <a:avLst/>
            </a:prstGeom>
            <a:solidFill>
              <a:srgbClr val="C0C0C0"/>
            </a:solidFill>
            <a:ln>
              <a:noFill/>
            </a:ln>
          </p:spPr>
        </p:sp>
        <p:sp>
          <p:nvSpPr>
            <p:cNvPr id="714" name="Rectangle 714"/>
            <p:cNvSpPr/>
            <p:nvPr/>
          </p:nvSpPr>
          <p:spPr>
            <a:xfrm>
              <a:off x="10744200" y="2816257"/>
              <a:ext cx="92583" cy="92583"/>
            </a:xfrm>
            <a:prstGeom prst="rect">
              <a:avLst/>
            </a:prstGeom>
            <a:solidFill>
              <a:srgbClr val="CACACA"/>
            </a:solidFill>
            <a:ln>
              <a:noFill/>
            </a:ln>
          </p:spPr>
        </p:sp>
        <p:sp>
          <p:nvSpPr>
            <p:cNvPr id="715" name="Rectangle 715"/>
            <p:cNvSpPr/>
            <p:nvPr/>
          </p:nvSpPr>
          <p:spPr>
            <a:xfrm>
              <a:off x="10836307" y="2816257"/>
              <a:ext cx="92583" cy="92583"/>
            </a:xfrm>
            <a:prstGeom prst="rect">
              <a:avLst/>
            </a:prstGeom>
            <a:solidFill>
              <a:srgbClr val="D2D2D2"/>
            </a:solidFill>
            <a:ln>
              <a:noFill/>
            </a:ln>
          </p:spPr>
        </p:sp>
        <p:sp>
          <p:nvSpPr>
            <p:cNvPr id="716" name="Rectangle 716"/>
            <p:cNvSpPr/>
            <p:nvPr/>
          </p:nvSpPr>
          <p:spPr>
            <a:xfrm>
              <a:off x="10928318" y="2816257"/>
              <a:ext cx="92583" cy="92583"/>
            </a:xfrm>
            <a:prstGeom prst="rect">
              <a:avLst/>
            </a:prstGeom>
            <a:solidFill>
              <a:srgbClr val="D8D8D8"/>
            </a:solidFill>
            <a:ln>
              <a:noFill/>
            </a:ln>
          </p:spPr>
        </p:sp>
        <p:sp>
          <p:nvSpPr>
            <p:cNvPr id="717" name="Rectangle 717"/>
            <p:cNvSpPr/>
            <p:nvPr/>
          </p:nvSpPr>
          <p:spPr>
            <a:xfrm>
              <a:off x="11020425" y="2816257"/>
              <a:ext cx="92583" cy="92583"/>
            </a:xfrm>
            <a:prstGeom prst="rect">
              <a:avLst/>
            </a:prstGeom>
            <a:solidFill>
              <a:srgbClr val="DDDDDD"/>
            </a:solidFill>
            <a:ln>
              <a:noFill/>
            </a:ln>
          </p:spPr>
        </p:sp>
        <p:sp>
          <p:nvSpPr>
            <p:cNvPr id="718" name="Rectangle 718"/>
            <p:cNvSpPr/>
            <p:nvPr/>
          </p:nvSpPr>
          <p:spPr>
            <a:xfrm>
              <a:off x="11112532" y="2816257"/>
              <a:ext cx="92583" cy="92583"/>
            </a:xfrm>
            <a:prstGeom prst="rect">
              <a:avLst/>
            </a:prstGeom>
            <a:solidFill>
              <a:srgbClr val="E0E0E0"/>
            </a:solidFill>
            <a:ln>
              <a:noFill/>
            </a:ln>
          </p:spPr>
        </p:sp>
        <p:sp>
          <p:nvSpPr>
            <p:cNvPr id="719" name="Rectangle 719"/>
            <p:cNvSpPr/>
            <p:nvPr/>
          </p:nvSpPr>
          <p:spPr>
            <a:xfrm>
              <a:off x="11204543" y="2816257"/>
              <a:ext cx="92583" cy="92583"/>
            </a:xfrm>
            <a:prstGeom prst="rect">
              <a:avLst/>
            </a:prstGeom>
            <a:solidFill>
              <a:srgbClr val="E1E1E1"/>
            </a:solidFill>
            <a:ln>
              <a:noFill/>
            </a:ln>
          </p:spPr>
        </p:sp>
        <p:sp>
          <p:nvSpPr>
            <p:cNvPr id="720" name="Rectangle 720"/>
            <p:cNvSpPr/>
            <p:nvPr/>
          </p:nvSpPr>
          <p:spPr>
            <a:xfrm>
              <a:off x="9086850" y="2908268"/>
              <a:ext cx="92583" cy="92583"/>
            </a:xfrm>
            <a:prstGeom prst="rect">
              <a:avLst/>
            </a:prstGeom>
            <a:solidFill>
              <a:srgbClr val="202020"/>
            </a:solidFill>
            <a:ln>
              <a:noFill/>
            </a:ln>
          </p:spPr>
        </p:sp>
        <p:sp>
          <p:nvSpPr>
            <p:cNvPr id="721" name="Rectangle 721"/>
            <p:cNvSpPr/>
            <p:nvPr/>
          </p:nvSpPr>
          <p:spPr>
            <a:xfrm>
              <a:off x="9178957" y="2908268"/>
              <a:ext cx="92583" cy="92583"/>
            </a:xfrm>
            <a:prstGeom prst="rect">
              <a:avLst/>
            </a:prstGeom>
            <a:solidFill>
              <a:srgbClr val="212121"/>
            </a:solidFill>
            <a:ln>
              <a:noFill/>
            </a:ln>
          </p:spPr>
        </p:sp>
        <p:sp>
          <p:nvSpPr>
            <p:cNvPr id="722" name="Rectangle 722"/>
            <p:cNvSpPr/>
            <p:nvPr/>
          </p:nvSpPr>
          <p:spPr>
            <a:xfrm>
              <a:off x="9270968" y="2908268"/>
              <a:ext cx="92583" cy="92583"/>
            </a:xfrm>
            <a:prstGeom prst="rect">
              <a:avLst/>
            </a:prstGeom>
            <a:solidFill>
              <a:srgbClr val="242424"/>
            </a:solidFill>
            <a:ln>
              <a:noFill/>
            </a:ln>
          </p:spPr>
        </p:sp>
        <p:sp>
          <p:nvSpPr>
            <p:cNvPr id="723" name="Rectangle 723"/>
            <p:cNvSpPr/>
            <p:nvPr/>
          </p:nvSpPr>
          <p:spPr>
            <a:xfrm>
              <a:off x="9363075" y="2908268"/>
              <a:ext cx="92583" cy="92583"/>
            </a:xfrm>
            <a:prstGeom prst="rect">
              <a:avLst/>
            </a:prstGeom>
            <a:solidFill>
              <a:srgbClr val="292929"/>
            </a:solidFill>
            <a:ln>
              <a:noFill/>
            </a:ln>
          </p:spPr>
        </p:sp>
        <p:sp>
          <p:nvSpPr>
            <p:cNvPr id="724" name="Rectangle 724"/>
            <p:cNvSpPr/>
            <p:nvPr/>
          </p:nvSpPr>
          <p:spPr>
            <a:xfrm>
              <a:off x="9455182" y="2908268"/>
              <a:ext cx="92583" cy="92583"/>
            </a:xfrm>
            <a:prstGeom prst="rect">
              <a:avLst/>
            </a:prstGeom>
            <a:solidFill>
              <a:srgbClr val="2F2F2F"/>
            </a:solidFill>
            <a:ln>
              <a:noFill/>
            </a:ln>
          </p:spPr>
        </p:sp>
        <p:sp>
          <p:nvSpPr>
            <p:cNvPr id="725" name="Rectangle 725"/>
            <p:cNvSpPr/>
            <p:nvPr/>
          </p:nvSpPr>
          <p:spPr>
            <a:xfrm>
              <a:off x="9547193" y="2908268"/>
              <a:ext cx="92583" cy="92583"/>
            </a:xfrm>
            <a:prstGeom prst="rect">
              <a:avLst/>
            </a:prstGeom>
            <a:solidFill>
              <a:srgbClr val="373737"/>
            </a:solidFill>
            <a:ln>
              <a:noFill/>
            </a:ln>
          </p:spPr>
        </p:sp>
        <p:sp>
          <p:nvSpPr>
            <p:cNvPr id="726" name="Rectangle 726"/>
            <p:cNvSpPr/>
            <p:nvPr/>
          </p:nvSpPr>
          <p:spPr>
            <a:xfrm>
              <a:off x="9639300" y="2908268"/>
              <a:ext cx="92583" cy="92583"/>
            </a:xfrm>
            <a:prstGeom prst="rect">
              <a:avLst/>
            </a:prstGeom>
            <a:solidFill>
              <a:srgbClr val="404040"/>
            </a:solidFill>
            <a:ln>
              <a:noFill/>
            </a:ln>
          </p:spPr>
        </p:sp>
        <p:sp>
          <p:nvSpPr>
            <p:cNvPr id="727" name="Rectangle 727"/>
            <p:cNvSpPr/>
            <p:nvPr/>
          </p:nvSpPr>
          <p:spPr>
            <a:xfrm>
              <a:off x="9731407" y="2908268"/>
              <a:ext cx="92583" cy="92583"/>
            </a:xfrm>
            <a:prstGeom prst="rect">
              <a:avLst/>
            </a:prstGeom>
            <a:solidFill>
              <a:srgbClr val="4A4A4A"/>
            </a:solidFill>
            <a:ln>
              <a:noFill/>
            </a:ln>
          </p:spPr>
        </p:sp>
        <p:sp>
          <p:nvSpPr>
            <p:cNvPr id="728" name="Rectangle 728"/>
            <p:cNvSpPr/>
            <p:nvPr/>
          </p:nvSpPr>
          <p:spPr>
            <a:xfrm>
              <a:off x="9823418" y="2908268"/>
              <a:ext cx="92583" cy="92583"/>
            </a:xfrm>
            <a:prstGeom prst="rect">
              <a:avLst/>
            </a:prstGeom>
            <a:solidFill>
              <a:srgbClr val="555555"/>
            </a:solidFill>
            <a:ln>
              <a:noFill/>
            </a:ln>
          </p:spPr>
        </p:sp>
        <p:sp>
          <p:nvSpPr>
            <p:cNvPr id="729" name="Rectangle 729"/>
            <p:cNvSpPr/>
            <p:nvPr/>
          </p:nvSpPr>
          <p:spPr>
            <a:xfrm>
              <a:off x="9915525" y="2908268"/>
              <a:ext cx="92583" cy="92583"/>
            </a:xfrm>
            <a:prstGeom prst="rect">
              <a:avLst/>
            </a:prstGeom>
            <a:solidFill>
              <a:srgbClr val="616161"/>
            </a:solidFill>
            <a:ln>
              <a:noFill/>
            </a:ln>
          </p:spPr>
        </p:sp>
        <p:sp>
          <p:nvSpPr>
            <p:cNvPr id="730" name="Rectangle 730"/>
            <p:cNvSpPr/>
            <p:nvPr/>
          </p:nvSpPr>
          <p:spPr>
            <a:xfrm>
              <a:off x="10007632" y="2908268"/>
              <a:ext cx="92583" cy="92583"/>
            </a:xfrm>
            <a:prstGeom prst="rect">
              <a:avLst/>
            </a:prstGeom>
            <a:solidFill>
              <a:srgbClr val="6D6D6D"/>
            </a:solidFill>
            <a:ln>
              <a:noFill/>
            </a:ln>
          </p:spPr>
        </p:sp>
        <p:sp>
          <p:nvSpPr>
            <p:cNvPr id="731" name="Rectangle 731"/>
            <p:cNvSpPr/>
            <p:nvPr/>
          </p:nvSpPr>
          <p:spPr>
            <a:xfrm>
              <a:off x="10099643" y="2908268"/>
              <a:ext cx="92583" cy="92583"/>
            </a:xfrm>
            <a:prstGeom prst="rect">
              <a:avLst/>
            </a:prstGeom>
            <a:solidFill>
              <a:srgbClr val="797979"/>
            </a:solidFill>
            <a:ln>
              <a:noFill/>
            </a:ln>
          </p:spPr>
        </p:sp>
        <p:sp>
          <p:nvSpPr>
            <p:cNvPr id="732" name="Rectangle 732"/>
            <p:cNvSpPr/>
            <p:nvPr/>
          </p:nvSpPr>
          <p:spPr>
            <a:xfrm>
              <a:off x="10191750" y="2908268"/>
              <a:ext cx="92583" cy="92583"/>
            </a:xfrm>
            <a:prstGeom prst="rect">
              <a:avLst/>
            </a:prstGeom>
            <a:solidFill>
              <a:srgbClr val="868686"/>
            </a:solidFill>
            <a:ln>
              <a:noFill/>
            </a:ln>
          </p:spPr>
        </p:sp>
        <p:sp>
          <p:nvSpPr>
            <p:cNvPr id="733" name="Rectangle 733"/>
            <p:cNvSpPr/>
            <p:nvPr/>
          </p:nvSpPr>
          <p:spPr>
            <a:xfrm>
              <a:off x="10283857" y="2908268"/>
              <a:ext cx="92583" cy="92583"/>
            </a:xfrm>
            <a:prstGeom prst="rect">
              <a:avLst/>
            </a:prstGeom>
            <a:solidFill>
              <a:srgbClr val="929292"/>
            </a:solidFill>
            <a:ln>
              <a:noFill/>
            </a:ln>
          </p:spPr>
        </p:sp>
        <p:sp>
          <p:nvSpPr>
            <p:cNvPr id="734" name="Rectangle 734"/>
            <p:cNvSpPr/>
            <p:nvPr/>
          </p:nvSpPr>
          <p:spPr>
            <a:xfrm>
              <a:off x="10375868" y="2908268"/>
              <a:ext cx="92583" cy="92583"/>
            </a:xfrm>
            <a:prstGeom prst="rect">
              <a:avLst/>
            </a:prstGeom>
            <a:solidFill>
              <a:srgbClr val="9E9E9E"/>
            </a:solidFill>
            <a:ln>
              <a:noFill/>
            </a:ln>
          </p:spPr>
        </p:sp>
        <p:sp>
          <p:nvSpPr>
            <p:cNvPr id="735" name="Rectangle 735"/>
            <p:cNvSpPr/>
            <p:nvPr/>
          </p:nvSpPr>
          <p:spPr>
            <a:xfrm>
              <a:off x="10467975" y="2908268"/>
              <a:ext cx="92583" cy="92583"/>
            </a:xfrm>
            <a:prstGeom prst="rect">
              <a:avLst/>
            </a:prstGeom>
            <a:solidFill>
              <a:srgbClr val="AAAAAA"/>
            </a:solidFill>
            <a:ln>
              <a:noFill/>
            </a:ln>
          </p:spPr>
        </p:sp>
        <p:sp>
          <p:nvSpPr>
            <p:cNvPr id="736" name="Rectangle 736"/>
            <p:cNvSpPr/>
            <p:nvPr/>
          </p:nvSpPr>
          <p:spPr>
            <a:xfrm>
              <a:off x="10560082" y="2908268"/>
              <a:ext cx="92583" cy="92583"/>
            </a:xfrm>
            <a:prstGeom prst="rect">
              <a:avLst/>
            </a:prstGeom>
            <a:solidFill>
              <a:srgbClr val="B5B5B5"/>
            </a:solidFill>
            <a:ln>
              <a:noFill/>
            </a:ln>
          </p:spPr>
        </p:sp>
        <p:sp>
          <p:nvSpPr>
            <p:cNvPr id="737" name="Rectangle 737"/>
            <p:cNvSpPr/>
            <p:nvPr/>
          </p:nvSpPr>
          <p:spPr>
            <a:xfrm>
              <a:off x="10652093" y="2908268"/>
              <a:ext cx="92583" cy="92583"/>
            </a:xfrm>
            <a:prstGeom prst="rect">
              <a:avLst/>
            </a:prstGeom>
            <a:solidFill>
              <a:srgbClr val="BFBFBF"/>
            </a:solidFill>
            <a:ln>
              <a:noFill/>
            </a:ln>
          </p:spPr>
        </p:sp>
        <p:sp>
          <p:nvSpPr>
            <p:cNvPr id="738" name="Rectangle 738"/>
            <p:cNvSpPr/>
            <p:nvPr/>
          </p:nvSpPr>
          <p:spPr>
            <a:xfrm>
              <a:off x="10744200" y="2908268"/>
              <a:ext cx="92583" cy="92583"/>
            </a:xfrm>
            <a:prstGeom prst="rect">
              <a:avLst/>
            </a:prstGeom>
            <a:solidFill>
              <a:srgbClr val="C8C8C8"/>
            </a:solidFill>
            <a:ln>
              <a:noFill/>
            </a:ln>
          </p:spPr>
        </p:sp>
        <p:sp>
          <p:nvSpPr>
            <p:cNvPr id="739" name="Rectangle 739"/>
            <p:cNvSpPr/>
            <p:nvPr/>
          </p:nvSpPr>
          <p:spPr>
            <a:xfrm>
              <a:off x="10836307" y="2908268"/>
              <a:ext cx="92583" cy="92583"/>
            </a:xfrm>
            <a:prstGeom prst="rect">
              <a:avLst/>
            </a:prstGeom>
            <a:solidFill>
              <a:srgbClr val="D0D0D0"/>
            </a:solidFill>
            <a:ln>
              <a:noFill/>
            </a:ln>
          </p:spPr>
        </p:sp>
        <p:sp>
          <p:nvSpPr>
            <p:cNvPr id="740" name="Rectangle 740"/>
            <p:cNvSpPr/>
            <p:nvPr/>
          </p:nvSpPr>
          <p:spPr>
            <a:xfrm>
              <a:off x="10928318" y="2908268"/>
              <a:ext cx="92583" cy="92583"/>
            </a:xfrm>
            <a:prstGeom prst="rect">
              <a:avLst/>
            </a:prstGeom>
            <a:solidFill>
              <a:srgbClr val="D6D6D6"/>
            </a:solidFill>
            <a:ln>
              <a:noFill/>
            </a:ln>
          </p:spPr>
        </p:sp>
        <p:sp>
          <p:nvSpPr>
            <p:cNvPr id="741" name="Rectangle 741"/>
            <p:cNvSpPr/>
            <p:nvPr/>
          </p:nvSpPr>
          <p:spPr>
            <a:xfrm>
              <a:off x="11020425" y="2908268"/>
              <a:ext cx="92583" cy="92583"/>
            </a:xfrm>
            <a:prstGeom prst="rect">
              <a:avLst/>
            </a:prstGeom>
            <a:solidFill>
              <a:srgbClr val="DBDBDB"/>
            </a:solidFill>
            <a:ln>
              <a:noFill/>
            </a:ln>
          </p:spPr>
        </p:sp>
        <p:sp>
          <p:nvSpPr>
            <p:cNvPr id="742" name="Rectangle 742"/>
            <p:cNvSpPr/>
            <p:nvPr/>
          </p:nvSpPr>
          <p:spPr>
            <a:xfrm>
              <a:off x="11112532" y="2908268"/>
              <a:ext cx="92583" cy="92583"/>
            </a:xfrm>
            <a:prstGeom prst="rect">
              <a:avLst/>
            </a:prstGeom>
            <a:solidFill>
              <a:srgbClr val="DEDEDE"/>
            </a:solidFill>
            <a:ln>
              <a:noFill/>
            </a:ln>
          </p:spPr>
        </p:sp>
        <p:sp>
          <p:nvSpPr>
            <p:cNvPr id="743" name="Rectangle 743"/>
            <p:cNvSpPr/>
            <p:nvPr/>
          </p:nvSpPr>
          <p:spPr>
            <a:xfrm>
              <a:off x="11204543" y="2908268"/>
              <a:ext cx="92583" cy="92583"/>
            </a:xfrm>
            <a:prstGeom prst="rect">
              <a:avLst/>
            </a:prstGeom>
            <a:solidFill>
              <a:srgbClr val="DFDFDF"/>
            </a:solidFill>
            <a:ln>
              <a:noFill/>
            </a:ln>
          </p:spPr>
        </p:sp>
        <p:sp>
          <p:nvSpPr>
            <p:cNvPr id="744" name="Rectangle 744"/>
            <p:cNvSpPr/>
            <p:nvPr/>
          </p:nvSpPr>
          <p:spPr>
            <a:xfrm>
              <a:off x="9086850" y="3000375"/>
              <a:ext cx="92583" cy="92583"/>
            </a:xfrm>
            <a:prstGeom prst="rect">
              <a:avLst/>
            </a:prstGeom>
            <a:solidFill>
              <a:srgbClr val="222222"/>
            </a:solidFill>
            <a:ln>
              <a:noFill/>
            </a:ln>
          </p:spPr>
        </p:sp>
        <p:sp>
          <p:nvSpPr>
            <p:cNvPr id="745" name="Rectangle 745"/>
            <p:cNvSpPr/>
            <p:nvPr/>
          </p:nvSpPr>
          <p:spPr>
            <a:xfrm>
              <a:off x="9178957" y="3000375"/>
              <a:ext cx="92583" cy="92583"/>
            </a:xfrm>
            <a:prstGeom prst="rect">
              <a:avLst/>
            </a:prstGeom>
            <a:solidFill>
              <a:srgbClr val="232323"/>
            </a:solidFill>
            <a:ln>
              <a:noFill/>
            </a:ln>
          </p:spPr>
        </p:sp>
        <p:sp>
          <p:nvSpPr>
            <p:cNvPr id="746" name="Rectangle 746"/>
            <p:cNvSpPr/>
            <p:nvPr/>
          </p:nvSpPr>
          <p:spPr>
            <a:xfrm>
              <a:off x="9270968" y="3000375"/>
              <a:ext cx="92583" cy="92583"/>
            </a:xfrm>
            <a:prstGeom prst="rect">
              <a:avLst/>
            </a:prstGeom>
            <a:solidFill>
              <a:srgbClr val="262626"/>
            </a:solidFill>
            <a:ln>
              <a:noFill/>
            </a:ln>
          </p:spPr>
        </p:sp>
        <p:sp>
          <p:nvSpPr>
            <p:cNvPr id="747" name="Rectangle 747"/>
            <p:cNvSpPr/>
            <p:nvPr/>
          </p:nvSpPr>
          <p:spPr>
            <a:xfrm>
              <a:off x="9363075" y="3000375"/>
              <a:ext cx="92583" cy="92583"/>
            </a:xfrm>
            <a:prstGeom prst="rect">
              <a:avLst/>
            </a:prstGeom>
            <a:solidFill>
              <a:srgbClr val="2B2B2B"/>
            </a:solidFill>
            <a:ln>
              <a:noFill/>
            </a:ln>
          </p:spPr>
        </p:sp>
        <p:sp>
          <p:nvSpPr>
            <p:cNvPr id="748" name="Rectangle 748"/>
            <p:cNvSpPr/>
            <p:nvPr/>
          </p:nvSpPr>
          <p:spPr>
            <a:xfrm>
              <a:off x="9455182" y="3000375"/>
              <a:ext cx="92583" cy="92583"/>
            </a:xfrm>
            <a:prstGeom prst="rect">
              <a:avLst/>
            </a:prstGeom>
            <a:solidFill>
              <a:srgbClr val="313131"/>
            </a:solidFill>
            <a:ln>
              <a:noFill/>
            </a:ln>
          </p:spPr>
        </p:sp>
        <p:sp>
          <p:nvSpPr>
            <p:cNvPr id="749" name="Rectangle 749"/>
            <p:cNvSpPr/>
            <p:nvPr/>
          </p:nvSpPr>
          <p:spPr>
            <a:xfrm>
              <a:off x="9547193" y="3000375"/>
              <a:ext cx="92583" cy="92583"/>
            </a:xfrm>
            <a:prstGeom prst="rect">
              <a:avLst/>
            </a:prstGeom>
            <a:solidFill>
              <a:srgbClr val="393939"/>
            </a:solidFill>
            <a:ln>
              <a:noFill/>
            </a:ln>
          </p:spPr>
        </p:sp>
        <p:sp>
          <p:nvSpPr>
            <p:cNvPr id="750" name="Rectangle 750"/>
            <p:cNvSpPr/>
            <p:nvPr/>
          </p:nvSpPr>
          <p:spPr>
            <a:xfrm>
              <a:off x="9639300" y="3000375"/>
              <a:ext cx="92583" cy="92583"/>
            </a:xfrm>
            <a:prstGeom prst="rect">
              <a:avLst/>
            </a:prstGeom>
            <a:solidFill>
              <a:srgbClr val="424242"/>
            </a:solidFill>
            <a:ln>
              <a:noFill/>
            </a:ln>
          </p:spPr>
        </p:sp>
        <p:sp>
          <p:nvSpPr>
            <p:cNvPr id="751" name="Rectangle 751"/>
            <p:cNvSpPr/>
            <p:nvPr/>
          </p:nvSpPr>
          <p:spPr>
            <a:xfrm>
              <a:off x="9731407" y="3000375"/>
              <a:ext cx="92583" cy="92583"/>
            </a:xfrm>
            <a:prstGeom prst="rect">
              <a:avLst/>
            </a:prstGeom>
            <a:solidFill>
              <a:srgbClr val="4B4B4B"/>
            </a:solidFill>
            <a:ln>
              <a:noFill/>
            </a:ln>
          </p:spPr>
        </p:sp>
        <p:sp>
          <p:nvSpPr>
            <p:cNvPr id="752" name="Rectangle 752"/>
            <p:cNvSpPr/>
            <p:nvPr/>
          </p:nvSpPr>
          <p:spPr>
            <a:xfrm>
              <a:off x="9823418" y="3000375"/>
              <a:ext cx="92583" cy="92583"/>
            </a:xfrm>
            <a:prstGeom prst="rect">
              <a:avLst/>
            </a:prstGeom>
            <a:solidFill>
              <a:srgbClr val="565656"/>
            </a:solidFill>
            <a:ln>
              <a:noFill/>
            </a:ln>
          </p:spPr>
        </p:sp>
        <p:sp>
          <p:nvSpPr>
            <p:cNvPr id="753" name="Rectangle 753"/>
            <p:cNvSpPr/>
            <p:nvPr/>
          </p:nvSpPr>
          <p:spPr>
            <a:xfrm>
              <a:off x="9915525" y="3000375"/>
              <a:ext cx="92583" cy="92583"/>
            </a:xfrm>
            <a:prstGeom prst="rect">
              <a:avLst/>
            </a:prstGeom>
            <a:solidFill>
              <a:srgbClr val="626262"/>
            </a:solidFill>
            <a:ln>
              <a:noFill/>
            </a:ln>
          </p:spPr>
        </p:sp>
        <p:sp>
          <p:nvSpPr>
            <p:cNvPr id="754" name="Rectangle 754"/>
            <p:cNvSpPr/>
            <p:nvPr/>
          </p:nvSpPr>
          <p:spPr>
            <a:xfrm>
              <a:off x="10007632" y="3000375"/>
              <a:ext cx="92583" cy="92583"/>
            </a:xfrm>
            <a:prstGeom prst="rect">
              <a:avLst/>
            </a:prstGeom>
            <a:solidFill>
              <a:srgbClr val="6D6D6D"/>
            </a:solidFill>
            <a:ln>
              <a:noFill/>
            </a:ln>
          </p:spPr>
        </p:sp>
        <p:sp>
          <p:nvSpPr>
            <p:cNvPr id="755" name="Rectangle 755"/>
            <p:cNvSpPr/>
            <p:nvPr/>
          </p:nvSpPr>
          <p:spPr>
            <a:xfrm>
              <a:off x="10099643" y="3000375"/>
              <a:ext cx="92583" cy="92583"/>
            </a:xfrm>
            <a:prstGeom prst="rect">
              <a:avLst/>
            </a:prstGeom>
            <a:solidFill>
              <a:srgbClr val="797979"/>
            </a:solidFill>
            <a:ln>
              <a:noFill/>
            </a:ln>
          </p:spPr>
        </p:sp>
        <p:sp>
          <p:nvSpPr>
            <p:cNvPr id="756" name="Rectangle 756"/>
            <p:cNvSpPr/>
            <p:nvPr/>
          </p:nvSpPr>
          <p:spPr>
            <a:xfrm>
              <a:off x="10191750" y="3000375"/>
              <a:ext cx="92583" cy="92583"/>
            </a:xfrm>
            <a:prstGeom prst="rect">
              <a:avLst/>
            </a:prstGeom>
            <a:solidFill>
              <a:srgbClr val="868686"/>
            </a:solidFill>
            <a:ln>
              <a:noFill/>
            </a:ln>
          </p:spPr>
        </p:sp>
        <p:sp>
          <p:nvSpPr>
            <p:cNvPr id="757" name="Rectangle 757"/>
            <p:cNvSpPr/>
            <p:nvPr/>
          </p:nvSpPr>
          <p:spPr>
            <a:xfrm>
              <a:off x="10283857" y="3000375"/>
              <a:ext cx="92583" cy="92583"/>
            </a:xfrm>
            <a:prstGeom prst="rect">
              <a:avLst/>
            </a:prstGeom>
            <a:solidFill>
              <a:srgbClr val="929292"/>
            </a:solidFill>
            <a:ln>
              <a:noFill/>
            </a:ln>
          </p:spPr>
        </p:sp>
        <p:sp>
          <p:nvSpPr>
            <p:cNvPr id="758" name="Rectangle 758"/>
            <p:cNvSpPr/>
            <p:nvPr/>
          </p:nvSpPr>
          <p:spPr>
            <a:xfrm>
              <a:off x="10375868" y="3000375"/>
              <a:ext cx="92583" cy="92583"/>
            </a:xfrm>
            <a:prstGeom prst="rect">
              <a:avLst/>
            </a:prstGeom>
            <a:solidFill>
              <a:srgbClr val="9D9D9D"/>
            </a:solidFill>
            <a:ln>
              <a:noFill/>
            </a:ln>
          </p:spPr>
        </p:sp>
        <p:sp>
          <p:nvSpPr>
            <p:cNvPr id="759" name="Rectangle 759"/>
            <p:cNvSpPr/>
            <p:nvPr/>
          </p:nvSpPr>
          <p:spPr>
            <a:xfrm>
              <a:off x="10467975" y="3000375"/>
              <a:ext cx="92583" cy="92583"/>
            </a:xfrm>
            <a:prstGeom prst="rect">
              <a:avLst/>
            </a:prstGeom>
            <a:solidFill>
              <a:srgbClr val="A9A9A9"/>
            </a:solidFill>
            <a:ln>
              <a:noFill/>
            </a:ln>
          </p:spPr>
        </p:sp>
        <p:sp>
          <p:nvSpPr>
            <p:cNvPr id="760" name="Rectangle 760"/>
            <p:cNvSpPr/>
            <p:nvPr/>
          </p:nvSpPr>
          <p:spPr>
            <a:xfrm>
              <a:off x="10560082" y="3000375"/>
              <a:ext cx="92583" cy="92583"/>
            </a:xfrm>
            <a:prstGeom prst="rect">
              <a:avLst/>
            </a:prstGeom>
            <a:solidFill>
              <a:srgbClr val="B4B4B4"/>
            </a:solidFill>
            <a:ln>
              <a:noFill/>
            </a:ln>
          </p:spPr>
        </p:sp>
        <p:sp>
          <p:nvSpPr>
            <p:cNvPr id="761" name="Rectangle 761"/>
            <p:cNvSpPr/>
            <p:nvPr/>
          </p:nvSpPr>
          <p:spPr>
            <a:xfrm>
              <a:off x="10652093" y="3000375"/>
              <a:ext cx="92583" cy="92583"/>
            </a:xfrm>
            <a:prstGeom prst="rect">
              <a:avLst/>
            </a:prstGeom>
            <a:solidFill>
              <a:srgbClr val="BDBDBD"/>
            </a:solidFill>
            <a:ln>
              <a:noFill/>
            </a:ln>
          </p:spPr>
        </p:sp>
        <p:sp>
          <p:nvSpPr>
            <p:cNvPr id="762" name="Rectangle 762"/>
            <p:cNvSpPr/>
            <p:nvPr/>
          </p:nvSpPr>
          <p:spPr>
            <a:xfrm>
              <a:off x="10744200" y="3000375"/>
              <a:ext cx="92583" cy="92583"/>
            </a:xfrm>
            <a:prstGeom prst="rect">
              <a:avLst/>
            </a:prstGeom>
            <a:solidFill>
              <a:srgbClr val="C6C6C6"/>
            </a:solidFill>
            <a:ln>
              <a:noFill/>
            </a:ln>
          </p:spPr>
        </p:sp>
        <p:sp>
          <p:nvSpPr>
            <p:cNvPr id="763" name="Rectangle 763"/>
            <p:cNvSpPr/>
            <p:nvPr/>
          </p:nvSpPr>
          <p:spPr>
            <a:xfrm>
              <a:off x="10836307" y="3000375"/>
              <a:ext cx="92583" cy="92583"/>
            </a:xfrm>
            <a:prstGeom prst="rect">
              <a:avLst/>
            </a:prstGeom>
            <a:solidFill>
              <a:srgbClr val="CECECE"/>
            </a:solidFill>
            <a:ln>
              <a:noFill/>
            </a:ln>
          </p:spPr>
        </p:sp>
        <p:sp>
          <p:nvSpPr>
            <p:cNvPr id="764" name="Rectangle 764"/>
            <p:cNvSpPr/>
            <p:nvPr/>
          </p:nvSpPr>
          <p:spPr>
            <a:xfrm>
              <a:off x="10928318" y="3000375"/>
              <a:ext cx="92583" cy="92583"/>
            </a:xfrm>
            <a:prstGeom prst="rect">
              <a:avLst/>
            </a:prstGeom>
            <a:solidFill>
              <a:srgbClr val="D4D4D4"/>
            </a:solidFill>
            <a:ln>
              <a:noFill/>
            </a:ln>
          </p:spPr>
        </p:sp>
        <p:sp>
          <p:nvSpPr>
            <p:cNvPr id="765" name="Rectangle 765"/>
            <p:cNvSpPr/>
            <p:nvPr/>
          </p:nvSpPr>
          <p:spPr>
            <a:xfrm>
              <a:off x="11020425" y="3000375"/>
              <a:ext cx="92583" cy="92583"/>
            </a:xfrm>
            <a:prstGeom prst="rect">
              <a:avLst/>
            </a:prstGeom>
            <a:solidFill>
              <a:srgbClr val="D9D9D9"/>
            </a:solidFill>
            <a:ln>
              <a:noFill/>
            </a:ln>
          </p:spPr>
        </p:sp>
        <p:sp>
          <p:nvSpPr>
            <p:cNvPr id="766" name="Rectangle 766"/>
            <p:cNvSpPr/>
            <p:nvPr/>
          </p:nvSpPr>
          <p:spPr>
            <a:xfrm>
              <a:off x="11112532" y="3000375"/>
              <a:ext cx="92583" cy="92583"/>
            </a:xfrm>
            <a:prstGeom prst="rect">
              <a:avLst/>
            </a:prstGeom>
            <a:solidFill>
              <a:srgbClr val="DCDCDC"/>
            </a:solidFill>
            <a:ln>
              <a:noFill/>
            </a:ln>
          </p:spPr>
        </p:sp>
        <p:sp>
          <p:nvSpPr>
            <p:cNvPr id="767" name="Rectangle 767"/>
            <p:cNvSpPr/>
            <p:nvPr/>
          </p:nvSpPr>
          <p:spPr>
            <a:xfrm>
              <a:off x="11204543" y="3000375"/>
              <a:ext cx="92583" cy="92583"/>
            </a:xfrm>
            <a:prstGeom prst="rect">
              <a:avLst/>
            </a:prstGeom>
            <a:solidFill>
              <a:srgbClr val="DDDDDD"/>
            </a:solidFill>
            <a:ln>
              <a:noFill/>
            </a:ln>
          </p:spPr>
        </p:sp>
        <p:sp>
          <p:nvSpPr>
            <p:cNvPr id="768" name="Rectangle 768"/>
            <p:cNvSpPr/>
            <p:nvPr/>
          </p:nvSpPr>
          <p:spPr>
            <a:xfrm>
              <a:off x="9086850" y="3092482"/>
              <a:ext cx="92583" cy="92583"/>
            </a:xfrm>
            <a:prstGeom prst="rect">
              <a:avLst/>
            </a:prstGeom>
            <a:solidFill>
              <a:srgbClr val="252525"/>
            </a:solidFill>
            <a:ln>
              <a:noFill/>
            </a:ln>
          </p:spPr>
        </p:sp>
        <p:sp>
          <p:nvSpPr>
            <p:cNvPr id="769" name="Rectangle 769"/>
            <p:cNvSpPr/>
            <p:nvPr/>
          </p:nvSpPr>
          <p:spPr>
            <a:xfrm>
              <a:off x="9178957" y="3092482"/>
              <a:ext cx="92583" cy="92583"/>
            </a:xfrm>
            <a:prstGeom prst="rect">
              <a:avLst/>
            </a:prstGeom>
            <a:solidFill>
              <a:srgbClr val="262626"/>
            </a:solidFill>
            <a:ln>
              <a:noFill/>
            </a:ln>
          </p:spPr>
        </p:sp>
        <p:sp>
          <p:nvSpPr>
            <p:cNvPr id="770" name="Rectangle 770"/>
            <p:cNvSpPr/>
            <p:nvPr/>
          </p:nvSpPr>
          <p:spPr>
            <a:xfrm>
              <a:off x="9270968" y="3092482"/>
              <a:ext cx="92583" cy="92583"/>
            </a:xfrm>
            <a:prstGeom prst="rect">
              <a:avLst/>
            </a:prstGeom>
            <a:solidFill>
              <a:srgbClr val="292929"/>
            </a:solidFill>
            <a:ln>
              <a:noFill/>
            </a:ln>
          </p:spPr>
        </p:sp>
        <p:sp>
          <p:nvSpPr>
            <p:cNvPr id="771" name="Rectangle 771"/>
            <p:cNvSpPr/>
            <p:nvPr/>
          </p:nvSpPr>
          <p:spPr>
            <a:xfrm>
              <a:off x="9363075" y="3092482"/>
              <a:ext cx="92583" cy="92583"/>
            </a:xfrm>
            <a:prstGeom prst="rect">
              <a:avLst/>
            </a:prstGeom>
            <a:solidFill>
              <a:srgbClr val="2D2D2D"/>
            </a:solidFill>
            <a:ln>
              <a:noFill/>
            </a:ln>
          </p:spPr>
        </p:sp>
        <p:sp>
          <p:nvSpPr>
            <p:cNvPr id="772" name="Rectangle 772"/>
            <p:cNvSpPr/>
            <p:nvPr/>
          </p:nvSpPr>
          <p:spPr>
            <a:xfrm>
              <a:off x="9455182" y="3092482"/>
              <a:ext cx="92583" cy="92583"/>
            </a:xfrm>
            <a:prstGeom prst="rect">
              <a:avLst/>
            </a:prstGeom>
            <a:solidFill>
              <a:srgbClr val="333333"/>
            </a:solidFill>
            <a:ln>
              <a:noFill/>
            </a:ln>
          </p:spPr>
        </p:sp>
        <p:sp>
          <p:nvSpPr>
            <p:cNvPr id="773" name="Rectangle 773"/>
            <p:cNvSpPr/>
            <p:nvPr/>
          </p:nvSpPr>
          <p:spPr>
            <a:xfrm>
              <a:off x="9547193" y="3092482"/>
              <a:ext cx="92583" cy="92583"/>
            </a:xfrm>
            <a:prstGeom prst="rect">
              <a:avLst/>
            </a:prstGeom>
            <a:solidFill>
              <a:srgbClr val="3B3B3B"/>
            </a:solidFill>
            <a:ln>
              <a:noFill/>
            </a:ln>
          </p:spPr>
        </p:sp>
        <p:sp>
          <p:nvSpPr>
            <p:cNvPr id="774" name="Rectangle 774"/>
            <p:cNvSpPr/>
            <p:nvPr/>
          </p:nvSpPr>
          <p:spPr>
            <a:xfrm>
              <a:off x="9639300" y="3092482"/>
              <a:ext cx="92583" cy="92583"/>
            </a:xfrm>
            <a:prstGeom prst="rect">
              <a:avLst/>
            </a:prstGeom>
            <a:solidFill>
              <a:srgbClr val="434343"/>
            </a:solidFill>
            <a:ln>
              <a:noFill/>
            </a:ln>
          </p:spPr>
        </p:sp>
        <p:sp>
          <p:nvSpPr>
            <p:cNvPr id="775" name="Rectangle 775"/>
            <p:cNvSpPr/>
            <p:nvPr/>
          </p:nvSpPr>
          <p:spPr>
            <a:xfrm>
              <a:off x="9731407" y="3092482"/>
              <a:ext cx="92583" cy="92583"/>
            </a:xfrm>
            <a:prstGeom prst="rect">
              <a:avLst/>
            </a:prstGeom>
            <a:solidFill>
              <a:srgbClr val="4D4D4D"/>
            </a:solidFill>
            <a:ln>
              <a:noFill/>
            </a:ln>
          </p:spPr>
        </p:sp>
        <p:sp>
          <p:nvSpPr>
            <p:cNvPr id="776" name="Rectangle 776"/>
            <p:cNvSpPr/>
            <p:nvPr/>
          </p:nvSpPr>
          <p:spPr>
            <a:xfrm>
              <a:off x="9823418" y="3092482"/>
              <a:ext cx="92583" cy="92583"/>
            </a:xfrm>
            <a:prstGeom prst="rect">
              <a:avLst/>
            </a:prstGeom>
            <a:solidFill>
              <a:srgbClr val="575757"/>
            </a:solidFill>
            <a:ln>
              <a:noFill/>
            </a:ln>
          </p:spPr>
        </p:sp>
        <p:sp>
          <p:nvSpPr>
            <p:cNvPr id="777" name="Rectangle 777"/>
            <p:cNvSpPr/>
            <p:nvPr/>
          </p:nvSpPr>
          <p:spPr>
            <a:xfrm>
              <a:off x="9915525" y="3092482"/>
              <a:ext cx="92583" cy="92583"/>
            </a:xfrm>
            <a:prstGeom prst="rect">
              <a:avLst/>
            </a:prstGeom>
            <a:solidFill>
              <a:srgbClr val="626262"/>
            </a:solidFill>
            <a:ln>
              <a:noFill/>
            </a:ln>
          </p:spPr>
        </p:sp>
        <p:sp>
          <p:nvSpPr>
            <p:cNvPr id="778" name="Rectangle 778"/>
            <p:cNvSpPr/>
            <p:nvPr/>
          </p:nvSpPr>
          <p:spPr>
            <a:xfrm>
              <a:off x="10007632" y="3092482"/>
              <a:ext cx="92583" cy="92583"/>
            </a:xfrm>
            <a:prstGeom prst="rect">
              <a:avLst/>
            </a:prstGeom>
            <a:solidFill>
              <a:srgbClr val="6E6E6E"/>
            </a:solidFill>
            <a:ln>
              <a:noFill/>
            </a:ln>
          </p:spPr>
        </p:sp>
        <p:sp>
          <p:nvSpPr>
            <p:cNvPr id="779" name="Rectangle 779"/>
            <p:cNvSpPr/>
            <p:nvPr/>
          </p:nvSpPr>
          <p:spPr>
            <a:xfrm>
              <a:off x="10099643" y="3092482"/>
              <a:ext cx="92583" cy="92583"/>
            </a:xfrm>
            <a:prstGeom prst="rect">
              <a:avLst/>
            </a:prstGeom>
            <a:solidFill>
              <a:srgbClr val="7A7A7A"/>
            </a:solidFill>
            <a:ln>
              <a:noFill/>
            </a:ln>
          </p:spPr>
        </p:sp>
        <p:sp>
          <p:nvSpPr>
            <p:cNvPr id="780" name="Rectangle 780"/>
            <p:cNvSpPr/>
            <p:nvPr/>
          </p:nvSpPr>
          <p:spPr>
            <a:xfrm>
              <a:off x="10191750" y="3092482"/>
              <a:ext cx="92583" cy="92583"/>
            </a:xfrm>
            <a:prstGeom prst="rect">
              <a:avLst/>
            </a:prstGeom>
            <a:solidFill>
              <a:srgbClr val="858585"/>
            </a:solidFill>
            <a:ln>
              <a:noFill/>
            </a:ln>
          </p:spPr>
        </p:sp>
        <p:sp>
          <p:nvSpPr>
            <p:cNvPr id="781" name="Rectangle 781"/>
            <p:cNvSpPr/>
            <p:nvPr/>
          </p:nvSpPr>
          <p:spPr>
            <a:xfrm>
              <a:off x="10283857" y="3092482"/>
              <a:ext cx="92583" cy="92583"/>
            </a:xfrm>
            <a:prstGeom prst="rect">
              <a:avLst/>
            </a:prstGeom>
            <a:solidFill>
              <a:srgbClr val="919191"/>
            </a:solidFill>
            <a:ln>
              <a:noFill/>
            </a:ln>
          </p:spPr>
        </p:sp>
        <p:sp>
          <p:nvSpPr>
            <p:cNvPr id="782" name="Rectangle 782"/>
            <p:cNvSpPr/>
            <p:nvPr/>
          </p:nvSpPr>
          <p:spPr>
            <a:xfrm>
              <a:off x="10375868" y="3092482"/>
              <a:ext cx="92583" cy="92583"/>
            </a:xfrm>
            <a:prstGeom prst="rect">
              <a:avLst/>
            </a:prstGeom>
            <a:solidFill>
              <a:srgbClr val="9D9D9D"/>
            </a:solidFill>
            <a:ln>
              <a:noFill/>
            </a:ln>
          </p:spPr>
        </p:sp>
        <p:sp>
          <p:nvSpPr>
            <p:cNvPr id="783" name="Rectangle 783"/>
            <p:cNvSpPr/>
            <p:nvPr/>
          </p:nvSpPr>
          <p:spPr>
            <a:xfrm>
              <a:off x="10467975" y="3092482"/>
              <a:ext cx="92583" cy="92583"/>
            </a:xfrm>
            <a:prstGeom prst="rect">
              <a:avLst/>
            </a:prstGeom>
            <a:solidFill>
              <a:srgbClr val="A8A8A8"/>
            </a:solidFill>
            <a:ln>
              <a:noFill/>
            </a:ln>
          </p:spPr>
        </p:sp>
        <p:sp>
          <p:nvSpPr>
            <p:cNvPr id="784" name="Rectangle 784"/>
            <p:cNvSpPr/>
            <p:nvPr/>
          </p:nvSpPr>
          <p:spPr>
            <a:xfrm>
              <a:off x="10560082" y="3092482"/>
              <a:ext cx="92583" cy="92583"/>
            </a:xfrm>
            <a:prstGeom prst="rect">
              <a:avLst/>
            </a:prstGeom>
            <a:solidFill>
              <a:srgbClr val="B2B2B2"/>
            </a:solidFill>
            <a:ln>
              <a:noFill/>
            </a:ln>
          </p:spPr>
        </p:sp>
        <p:sp>
          <p:nvSpPr>
            <p:cNvPr id="785" name="Rectangle 785"/>
            <p:cNvSpPr/>
            <p:nvPr/>
          </p:nvSpPr>
          <p:spPr>
            <a:xfrm>
              <a:off x="10652093" y="3092482"/>
              <a:ext cx="92583" cy="92583"/>
            </a:xfrm>
            <a:prstGeom prst="rect">
              <a:avLst/>
            </a:prstGeom>
            <a:solidFill>
              <a:srgbClr val="BCBCBC"/>
            </a:solidFill>
            <a:ln>
              <a:noFill/>
            </a:ln>
          </p:spPr>
        </p:sp>
        <p:sp>
          <p:nvSpPr>
            <p:cNvPr id="786" name="Rectangle 786"/>
            <p:cNvSpPr/>
            <p:nvPr/>
          </p:nvSpPr>
          <p:spPr>
            <a:xfrm>
              <a:off x="10744200" y="3092482"/>
              <a:ext cx="92583" cy="92583"/>
            </a:xfrm>
            <a:prstGeom prst="rect">
              <a:avLst/>
            </a:prstGeom>
            <a:solidFill>
              <a:srgbClr val="C4C4C4"/>
            </a:solidFill>
            <a:ln>
              <a:noFill/>
            </a:ln>
          </p:spPr>
        </p:sp>
        <p:sp>
          <p:nvSpPr>
            <p:cNvPr id="787" name="Rectangle 787"/>
            <p:cNvSpPr/>
            <p:nvPr/>
          </p:nvSpPr>
          <p:spPr>
            <a:xfrm>
              <a:off x="10836307" y="3092482"/>
              <a:ext cx="92583" cy="92583"/>
            </a:xfrm>
            <a:prstGeom prst="rect">
              <a:avLst/>
            </a:prstGeom>
            <a:solidFill>
              <a:srgbClr val="CCCCCC"/>
            </a:solidFill>
            <a:ln>
              <a:noFill/>
            </a:ln>
          </p:spPr>
        </p:sp>
        <p:sp>
          <p:nvSpPr>
            <p:cNvPr id="788" name="Rectangle 788"/>
            <p:cNvSpPr/>
            <p:nvPr/>
          </p:nvSpPr>
          <p:spPr>
            <a:xfrm>
              <a:off x="10928318" y="3092482"/>
              <a:ext cx="92583" cy="92583"/>
            </a:xfrm>
            <a:prstGeom prst="rect">
              <a:avLst/>
            </a:prstGeom>
            <a:solidFill>
              <a:srgbClr val="D2D2D2"/>
            </a:solidFill>
            <a:ln>
              <a:noFill/>
            </a:ln>
          </p:spPr>
        </p:sp>
        <p:sp>
          <p:nvSpPr>
            <p:cNvPr id="789" name="Rectangle 789"/>
            <p:cNvSpPr/>
            <p:nvPr/>
          </p:nvSpPr>
          <p:spPr>
            <a:xfrm>
              <a:off x="11020425" y="3092482"/>
              <a:ext cx="92583" cy="92583"/>
            </a:xfrm>
            <a:prstGeom prst="rect">
              <a:avLst/>
            </a:prstGeom>
            <a:solidFill>
              <a:srgbClr val="D6D6D6"/>
            </a:solidFill>
            <a:ln>
              <a:noFill/>
            </a:ln>
          </p:spPr>
        </p:sp>
        <p:sp>
          <p:nvSpPr>
            <p:cNvPr id="790" name="Rectangle 790"/>
            <p:cNvSpPr/>
            <p:nvPr/>
          </p:nvSpPr>
          <p:spPr>
            <a:xfrm>
              <a:off x="11112532" y="3092482"/>
              <a:ext cx="92583" cy="92583"/>
            </a:xfrm>
            <a:prstGeom prst="rect">
              <a:avLst/>
            </a:prstGeom>
            <a:solidFill>
              <a:srgbClr val="D9D9D9"/>
            </a:solidFill>
            <a:ln>
              <a:noFill/>
            </a:ln>
          </p:spPr>
        </p:sp>
        <p:sp>
          <p:nvSpPr>
            <p:cNvPr id="791" name="Rectangle 791"/>
            <p:cNvSpPr/>
            <p:nvPr/>
          </p:nvSpPr>
          <p:spPr>
            <a:xfrm>
              <a:off x="11204543" y="3092482"/>
              <a:ext cx="92583" cy="92583"/>
            </a:xfrm>
            <a:prstGeom prst="rect">
              <a:avLst/>
            </a:prstGeom>
            <a:solidFill>
              <a:srgbClr val="DADADA"/>
            </a:solidFill>
            <a:ln>
              <a:noFill/>
            </a:ln>
          </p:spPr>
        </p:sp>
        <p:sp>
          <p:nvSpPr>
            <p:cNvPr id="792" name="Rectangle 792"/>
            <p:cNvSpPr/>
            <p:nvPr/>
          </p:nvSpPr>
          <p:spPr>
            <a:xfrm>
              <a:off x="9086850" y="3184493"/>
              <a:ext cx="92583" cy="92583"/>
            </a:xfrm>
            <a:prstGeom prst="rect">
              <a:avLst/>
            </a:prstGeom>
            <a:solidFill>
              <a:srgbClr val="282828"/>
            </a:solidFill>
            <a:ln>
              <a:noFill/>
            </a:ln>
          </p:spPr>
        </p:sp>
        <p:sp>
          <p:nvSpPr>
            <p:cNvPr id="793" name="Rectangle 793"/>
            <p:cNvSpPr/>
            <p:nvPr/>
          </p:nvSpPr>
          <p:spPr>
            <a:xfrm>
              <a:off x="9178957" y="3184493"/>
              <a:ext cx="92583" cy="92583"/>
            </a:xfrm>
            <a:prstGeom prst="rect">
              <a:avLst/>
            </a:prstGeom>
            <a:solidFill>
              <a:srgbClr val="292929"/>
            </a:solidFill>
            <a:ln>
              <a:noFill/>
            </a:ln>
          </p:spPr>
        </p:sp>
        <p:sp>
          <p:nvSpPr>
            <p:cNvPr id="794" name="Rectangle 794"/>
            <p:cNvSpPr/>
            <p:nvPr/>
          </p:nvSpPr>
          <p:spPr>
            <a:xfrm>
              <a:off x="9270968" y="3184493"/>
              <a:ext cx="92583" cy="92583"/>
            </a:xfrm>
            <a:prstGeom prst="rect">
              <a:avLst/>
            </a:prstGeom>
            <a:solidFill>
              <a:srgbClr val="2B2B2B"/>
            </a:solidFill>
            <a:ln>
              <a:noFill/>
            </a:ln>
          </p:spPr>
        </p:sp>
        <p:sp>
          <p:nvSpPr>
            <p:cNvPr id="795" name="Rectangle 795"/>
            <p:cNvSpPr/>
            <p:nvPr/>
          </p:nvSpPr>
          <p:spPr>
            <a:xfrm>
              <a:off x="9363075" y="3184493"/>
              <a:ext cx="92583" cy="92583"/>
            </a:xfrm>
            <a:prstGeom prst="rect">
              <a:avLst/>
            </a:prstGeom>
            <a:solidFill>
              <a:srgbClr val="303030"/>
            </a:solidFill>
            <a:ln>
              <a:noFill/>
            </a:ln>
          </p:spPr>
        </p:sp>
        <p:sp>
          <p:nvSpPr>
            <p:cNvPr id="796" name="Rectangle 796"/>
            <p:cNvSpPr/>
            <p:nvPr/>
          </p:nvSpPr>
          <p:spPr>
            <a:xfrm>
              <a:off x="9455182" y="3184493"/>
              <a:ext cx="92583" cy="92583"/>
            </a:xfrm>
            <a:prstGeom prst="rect">
              <a:avLst/>
            </a:prstGeom>
            <a:solidFill>
              <a:srgbClr val="363636"/>
            </a:solidFill>
            <a:ln>
              <a:noFill/>
            </a:ln>
          </p:spPr>
        </p:sp>
        <p:sp>
          <p:nvSpPr>
            <p:cNvPr id="797" name="Rectangle 797"/>
            <p:cNvSpPr/>
            <p:nvPr/>
          </p:nvSpPr>
          <p:spPr>
            <a:xfrm>
              <a:off x="9547193" y="3184493"/>
              <a:ext cx="92583" cy="92583"/>
            </a:xfrm>
            <a:prstGeom prst="rect">
              <a:avLst/>
            </a:prstGeom>
            <a:solidFill>
              <a:srgbClr val="3D3D3D"/>
            </a:solidFill>
            <a:ln>
              <a:noFill/>
            </a:ln>
          </p:spPr>
        </p:sp>
        <p:sp>
          <p:nvSpPr>
            <p:cNvPr id="798" name="Rectangle 798"/>
            <p:cNvSpPr/>
            <p:nvPr/>
          </p:nvSpPr>
          <p:spPr>
            <a:xfrm>
              <a:off x="9639300" y="3184493"/>
              <a:ext cx="92583" cy="92583"/>
            </a:xfrm>
            <a:prstGeom prst="rect">
              <a:avLst/>
            </a:prstGeom>
            <a:solidFill>
              <a:srgbClr val="454545"/>
            </a:solidFill>
            <a:ln>
              <a:noFill/>
            </a:ln>
          </p:spPr>
        </p:sp>
        <p:sp>
          <p:nvSpPr>
            <p:cNvPr id="799" name="Rectangle 799"/>
            <p:cNvSpPr/>
            <p:nvPr/>
          </p:nvSpPr>
          <p:spPr>
            <a:xfrm>
              <a:off x="9731407" y="3184493"/>
              <a:ext cx="92583" cy="92583"/>
            </a:xfrm>
            <a:prstGeom prst="rect">
              <a:avLst/>
            </a:prstGeom>
            <a:solidFill>
              <a:srgbClr val="4F4F4F"/>
            </a:solidFill>
            <a:ln>
              <a:noFill/>
            </a:ln>
          </p:spPr>
        </p:sp>
        <p:sp>
          <p:nvSpPr>
            <p:cNvPr id="800" name="Rectangle 800"/>
            <p:cNvSpPr/>
            <p:nvPr/>
          </p:nvSpPr>
          <p:spPr>
            <a:xfrm>
              <a:off x="9823418" y="3184493"/>
              <a:ext cx="92583" cy="92583"/>
            </a:xfrm>
            <a:prstGeom prst="rect">
              <a:avLst/>
            </a:prstGeom>
            <a:solidFill>
              <a:srgbClr val="595959"/>
            </a:solidFill>
            <a:ln>
              <a:noFill/>
            </a:ln>
          </p:spPr>
        </p:sp>
        <p:sp>
          <p:nvSpPr>
            <p:cNvPr id="801" name="Rectangle 801"/>
            <p:cNvSpPr/>
            <p:nvPr/>
          </p:nvSpPr>
          <p:spPr>
            <a:xfrm>
              <a:off x="9915525" y="3184493"/>
              <a:ext cx="92583" cy="92583"/>
            </a:xfrm>
            <a:prstGeom prst="rect">
              <a:avLst/>
            </a:prstGeom>
            <a:solidFill>
              <a:srgbClr val="636363"/>
            </a:solidFill>
            <a:ln>
              <a:noFill/>
            </a:ln>
          </p:spPr>
        </p:sp>
        <p:sp>
          <p:nvSpPr>
            <p:cNvPr id="802" name="Rectangle 802"/>
            <p:cNvSpPr/>
            <p:nvPr/>
          </p:nvSpPr>
          <p:spPr>
            <a:xfrm>
              <a:off x="10007632" y="3184493"/>
              <a:ext cx="92583" cy="92583"/>
            </a:xfrm>
            <a:prstGeom prst="rect">
              <a:avLst/>
            </a:prstGeom>
            <a:solidFill>
              <a:srgbClr val="6E6E6E"/>
            </a:solidFill>
            <a:ln>
              <a:noFill/>
            </a:ln>
          </p:spPr>
        </p:sp>
        <p:sp>
          <p:nvSpPr>
            <p:cNvPr id="803" name="Rectangle 803"/>
            <p:cNvSpPr/>
            <p:nvPr/>
          </p:nvSpPr>
          <p:spPr>
            <a:xfrm>
              <a:off x="10099643" y="3184493"/>
              <a:ext cx="92583" cy="92583"/>
            </a:xfrm>
            <a:prstGeom prst="rect">
              <a:avLst/>
            </a:prstGeom>
            <a:solidFill>
              <a:srgbClr val="7A7A7A"/>
            </a:solidFill>
            <a:ln>
              <a:noFill/>
            </a:ln>
          </p:spPr>
        </p:sp>
        <p:sp>
          <p:nvSpPr>
            <p:cNvPr id="804" name="Rectangle 804"/>
            <p:cNvSpPr/>
            <p:nvPr/>
          </p:nvSpPr>
          <p:spPr>
            <a:xfrm>
              <a:off x="10191750" y="3184493"/>
              <a:ext cx="92583" cy="92583"/>
            </a:xfrm>
            <a:prstGeom prst="rect">
              <a:avLst/>
            </a:prstGeom>
            <a:solidFill>
              <a:srgbClr val="858585"/>
            </a:solidFill>
            <a:ln>
              <a:noFill/>
            </a:ln>
          </p:spPr>
        </p:sp>
        <p:sp>
          <p:nvSpPr>
            <p:cNvPr id="805" name="Rectangle 805"/>
            <p:cNvSpPr/>
            <p:nvPr/>
          </p:nvSpPr>
          <p:spPr>
            <a:xfrm>
              <a:off x="10283857" y="3184493"/>
              <a:ext cx="92583" cy="92583"/>
            </a:xfrm>
            <a:prstGeom prst="rect">
              <a:avLst/>
            </a:prstGeom>
            <a:solidFill>
              <a:srgbClr val="919191"/>
            </a:solidFill>
            <a:ln>
              <a:noFill/>
            </a:ln>
          </p:spPr>
        </p:sp>
        <p:sp>
          <p:nvSpPr>
            <p:cNvPr id="806" name="Rectangle 806"/>
            <p:cNvSpPr/>
            <p:nvPr/>
          </p:nvSpPr>
          <p:spPr>
            <a:xfrm>
              <a:off x="10375868" y="3184493"/>
              <a:ext cx="92583" cy="92583"/>
            </a:xfrm>
            <a:prstGeom prst="rect">
              <a:avLst/>
            </a:prstGeom>
            <a:solidFill>
              <a:srgbClr val="9C9C9C"/>
            </a:solidFill>
            <a:ln>
              <a:noFill/>
            </a:ln>
          </p:spPr>
        </p:sp>
        <p:sp>
          <p:nvSpPr>
            <p:cNvPr id="807" name="Rectangle 807"/>
            <p:cNvSpPr/>
            <p:nvPr/>
          </p:nvSpPr>
          <p:spPr>
            <a:xfrm>
              <a:off x="10467975" y="3184493"/>
              <a:ext cx="92583" cy="92583"/>
            </a:xfrm>
            <a:prstGeom prst="rect">
              <a:avLst/>
            </a:prstGeom>
            <a:solidFill>
              <a:srgbClr val="A6A6A6"/>
            </a:solidFill>
            <a:ln>
              <a:noFill/>
            </a:ln>
          </p:spPr>
        </p:sp>
        <p:sp>
          <p:nvSpPr>
            <p:cNvPr id="808" name="Rectangle 808"/>
            <p:cNvSpPr/>
            <p:nvPr/>
          </p:nvSpPr>
          <p:spPr>
            <a:xfrm>
              <a:off x="10560082" y="3184493"/>
              <a:ext cx="92583" cy="92583"/>
            </a:xfrm>
            <a:prstGeom prst="rect">
              <a:avLst/>
            </a:prstGeom>
            <a:solidFill>
              <a:srgbClr val="B0B0B0"/>
            </a:solidFill>
            <a:ln>
              <a:noFill/>
            </a:ln>
          </p:spPr>
        </p:sp>
        <p:sp>
          <p:nvSpPr>
            <p:cNvPr id="809" name="Rectangle 809"/>
            <p:cNvSpPr/>
            <p:nvPr/>
          </p:nvSpPr>
          <p:spPr>
            <a:xfrm>
              <a:off x="10652093" y="3184493"/>
              <a:ext cx="92583" cy="92583"/>
            </a:xfrm>
            <a:prstGeom prst="rect">
              <a:avLst/>
            </a:prstGeom>
            <a:solidFill>
              <a:srgbClr val="BABABA"/>
            </a:solidFill>
            <a:ln>
              <a:noFill/>
            </a:ln>
          </p:spPr>
        </p:sp>
        <p:sp>
          <p:nvSpPr>
            <p:cNvPr id="810" name="Rectangle 810"/>
            <p:cNvSpPr/>
            <p:nvPr/>
          </p:nvSpPr>
          <p:spPr>
            <a:xfrm>
              <a:off x="10744200" y="3184493"/>
              <a:ext cx="92583" cy="92583"/>
            </a:xfrm>
            <a:prstGeom prst="rect">
              <a:avLst/>
            </a:prstGeom>
            <a:solidFill>
              <a:srgbClr val="C2C2C2"/>
            </a:solidFill>
            <a:ln>
              <a:noFill/>
            </a:ln>
          </p:spPr>
        </p:sp>
        <p:sp>
          <p:nvSpPr>
            <p:cNvPr id="811" name="Rectangle 811"/>
            <p:cNvSpPr/>
            <p:nvPr/>
          </p:nvSpPr>
          <p:spPr>
            <a:xfrm>
              <a:off x="10836307" y="3184493"/>
              <a:ext cx="92583" cy="92583"/>
            </a:xfrm>
            <a:prstGeom prst="rect">
              <a:avLst/>
            </a:prstGeom>
            <a:solidFill>
              <a:srgbClr val="C9C9C9"/>
            </a:solidFill>
            <a:ln>
              <a:noFill/>
            </a:ln>
          </p:spPr>
        </p:sp>
        <p:sp>
          <p:nvSpPr>
            <p:cNvPr id="812" name="Rectangle 812"/>
            <p:cNvSpPr/>
            <p:nvPr/>
          </p:nvSpPr>
          <p:spPr>
            <a:xfrm>
              <a:off x="10928318" y="3184493"/>
              <a:ext cx="92583" cy="92583"/>
            </a:xfrm>
            <a:prstGeom prst="rect">
              <a:avLst/>
            </a:prstGeom>
            <a:solidFill>
              <a:srgbClr val="CFCFCF"/>
            </a:solidFill>
            <a:ln>
              <a:noFill/>
            </a:ln>
          </p:spPr>
        </p:sp>
        <p:sp>
          <p:nvSpPr>
            <p:cNvPr id="813" name="Rectangle 813"/>
            <p:cNvSpPr/>
            <p:nvPr/>
          </p:nvSpPr>
          <p:spPr>
            <a:xfrm>
              <a:off x="11020425" y="3184493"/>
              <a:ext cx="92583" cy="92583"/>
            </a:xfrm>
            <a:prstGeom prst="rect">
              <a:avLst/>
            </a:prstGeom>
            <a:solidFill>
              <a:srgbClr val="D4D4D4"/>
            </a:solidFill>
            <a:ln>
              <a:noFill/>
            </a:ln>
          </p:spPr>
        </p:sp>
        <p:sp>
          <p:nvSpPr>
            <p:cNvPr id="814" name="Rectangle 814"/>
            <p:cNvSpPr/>
            <p:nvPr/>
          </p:nvSpPr>
          <p:spPr>
            <a:xfrm>
              <a:off x="11112532" y="3184493"/>
              <a:ext cx="92583" cy="92583"/>
            </a:xfrm>
            <a:prstGeom prst="rect">
              <a:avLst/>
            </a:prstGeom>
            <a:solidFill>
              <a:srgbClr val="D6D6D6"/>
            </a:solidFill>
            <a:ln>
              <a:noFill/>
            </a:ln>
          </p:spPr>
        </p:sp>
        <p:sp>
          <p:nvSpPr>
            <p:cNvPr id="815" name="Rectangle 815"/>
            <p:cNvSpPr/>
            <p:nvPr/>
          </p:nvSpPr>
          <p:spPr>
            <a:xfrm>
              <a:off x="11204543" y="3184493"/>
              <a:ext cx="92583" cy="92583"/>
            </a:xfrm>
            <a:prstGeom prst="rect">
              <a:avLst/>
            </a:prstGeom>
            <a:solidFill>
              <a:srgbClr val="D7D7D7"/>
            </a:solidFill>
            <a:ln>
              <a:noFill/>
            </a:ln>
          </p:spPr>
        </p:sp>
        <p:sp>
          <p:nvSpPr>
            <p:cNvPr id="816" name="Rectangle 816"/>
            <p:cNvSpPr/>
            <p:nvPr/>
          </p:nvSpPr>
          <p:spPr>
            <a:xfrm>
              <a:off x="9086850" y="3276600"/>
              <a:ext cx="92583" cy="92583"/>
            </a:xfrm>
            <a:prstGeom prst="rect">
              <a:avLst/>
            </a:prstGeom>
            <a:solidFill>
              <a:srgbClr val="2B2B2B"/>
            </a:solidFill>
            <a:ln>
              <a:noFill/>
            </a:ln>
          </p:spPr>
        </p:sp>
        <p:sp>
          <p:nvSpPr>
            <p:cNvPr id="817" name="Rectangle 817"/>
            <p:cNvSpPr/>
            <p:nvPr/>
          </p:nvSpPr>
          <p:spPr>
            <a:xfrm>
              <a:off x="9178957" y="3276600"/>
              <a:ext cx="92583" cy="92583"/>
            </a:xfrm>
            <a:prstGeom prst="rect">
              <a:avLst/>
            </a:prstGeom>
            <a:solidFill>
              <a:srgbClr val="2C2C2C"/>
            </a:solidFill>
            <a:ln>
              <a:noFill/>
            </a:ln>
          </p:spPr>
        </p:sp>
        <p:sp>
          <p:nvSpPr>
            <p:cNvPr id="818" name="Rectangle 818"/>
            <p:cNvSpPr/>
            <p:nvPr/>
          </p:nvSpPr>
          <p:spPr>
            <a:xfrm>
              <a:off x="9270968" y="3276600"/>
              <a:ext cx="92583" cy="92583"/>
            </a:xfrm>
            <a:prstGeom prst="rect">
              <a:avLst/>
            </a:prstGeom>
            <a:solidFill>
              <a:srgbClr val="2E2E2E"/>
            </a:solidFill>
            <a:ln>
              <a:noFill/>
            </a:ln>
          </p:spPr>
        </p:sp>
        <p:sp>
          <p:nvSpPr>
            <p:cNvPr id="819" name="Rectangle 819"/>
            <p:cNvSpPr/>
            <p:nvPr/>
          </p:nvSpPr>
          <p:spPr>
            <a:xfrm>
              <a:off x="9363075" y="3276600"/>
              <a:ext cx="92583" cy="92583"/>
            </a:xfrm>
            <a:prstGeom prst="rect">
              <a:avLst/>
            </a:prstGeom>
            <a:solidFill>
              <a:srgbClr val="333333"/>
            </a:solidFill>
            <a:ln>
              <a:noFill/>
            </a:ln>
          </p:spPr>
        </p:sp>
        <p:sp>
          <p:nvSpPr>
            <p:cNvPr id="820" name="Rectangle 820"/>
            <p:cNvSpPr/>
            <p:nvPr/>
          </p:nvSpPr>
          <p:spPr>
            <a:xfrm>
              <a:off x="9455182" y="3276600"/>
              <a:ext cx="92583" cy="92583"/>
            </a:xfrm>
            <a:prstGeom prst="rect">
              <a:avLst/>
            </a:prstGeom>
            <a:solidFill>
              <a:srgbClr val="383838"/>
            </a:solidFill>
            <a:ln>
              <a:noFill/>
            </a:ln>
          </p:spPr>
        </p:sp>
        <p:sp>
          <p:nvSpPr>
            <p:cNvPr id="821" name="Rectangle 821"/>
            <p:cNvSpPr/>
            <p:nvPr/>
          </p:nvSpPr>
          <p:spPr>
            <a:xfrm>
              <a:off x="9547193" y="3276600"/>
              <a:ext cx="92583" cy="92583"/>
            </a:xfrm>
            <a:prstGeom prst="rect">
              <a:avLst/>
            </a:prstGeom>
            <a:solidFill>
              <a:srgbClr val="3F3F3F"/>
            </a:solidFill>
            <a:ln>
              <a:noFill/>
            </a:ln>
          </p:spPr>
        </p:sp>
        <p:sp>
          <p:nvSpPr>
            <p:cNvPr id="822" name="Rectangle 822"/>
            <p:cNvSpPr/>
            <p:nvPr/>
          </p:nvSpPr>
          <p:spPr>
            <a:xfrm>
              <a:off x="9639300" y="3276600"/>
              <a:ext cx="92583" cy="92583"/>
            </a:xfrm>
            <a:prstGeom prst="rect">
              <a:avLst/>
            </a:prstGeom>
            <a:solidFill>
              <a:srgbClr val="474747"/>
            </a:solidFill>
            <a:ln>
              <a:noFill/>
            </a:ln>
          </p:spPr>
        </p:sp>
        <p:sp>
          <p:nvSpPr>
            <p:cNvPr id="823" name="Rectangle 823"/>
            <p:cNvSpPr/>
            <p:nvPr/>
          </p:nvSpPr>
          <p:spPr>
            <a:xfrm>
              <a:off x="9731407" y="3276600"/>
              <a:ext cx="92583" cy="92583"/>
            </a:xfrm>
            <a:prstGeom prst="rect">
              <a:avLst/>
            </a:prstGeom>
            <a:solidFill>
              <a:srgbClr val="505050"/>
            </a:solidFill>
            <a:ln>
              <a:noFill/>
            </a:ln>
          </p:spPr>
        </p:sp>
        <p:sp>
          <p:nvSpPr>
            <p:cNvPr id="824" name="Rectangle 824"/>
            <p:cNvSpPr/>
            <p:nvPr/>
          </p:nvSpPr>
          <p:spPr>
            <a:xfrm>
              <a:off x="9823418" y="3276600"/>
              <a:ext cx="92583" cy="92583"/>
            </a:xfrm>
            <a:prstGeom prst="rect">
              <a:avLst/>
            </a:prstGeom>
            <a:solidFill>
              <a:srgbClr val="5A5A5A"/>
            </a:solidFill>
            <a:ln>
              <a:noFill/>
            </a:ln>
          </p:spPr>
        </p:sp>
        <p:sp>
          <p:nvSpPr>
            <p:cNvPr id="825" name="Rectangle 825"/>
            <p:cNvSpPr/>
            <p:nvPr/>
          </p:nvSpPr>
          <p:spPr>
            <a:xfrm>
              <a:off x="9915525" y="3276600"/>
              <a:ext cx="92583" cy="92583"/>
            </a:xfrm>
            <a:prstGeom prst="rect">
              <a:avLst/>
            </a:prstGeom>
            <a:solidFill>
              <a:srgbClr val="646464"/>
            </a:solidFill>
            <a:ln>
              <a:noFill/>
            </a:ln>
          </p:spPr>
        </p:sp>
        <p:sp>
          <p:nvSpPr>
            <p:cNvPr id="826" name="Rectangle 826"/>
            <p:cNvSpPr/>
            <p:nvPr/>
          </p:nvSpPr>
          <p:spPr>
            <a:xfrm>
              <a:off x="10007632" y="3276600"/>
              <a:ext cx="92583" cy="92583"/>
            </a:xfrm>
            <a:prstGeom prst="rect">
              <a:avLst/>
            </a:prstGeom>
            <a:solidFill>
              <a:srgbClr val="6F6F6F"/>
            </a:solidFill>
            <a:ln>
              <a:noFill/>
            </a:ln>
          </p:spPr>
        </p:sp>
        <p:sp>
          <p:nvSpPr>
            <p:cNvPr id="827" name="Rectangle 827"/>
            <p:cNvSpPr/>
            <p:nvPr/>
          </p:nvSpPr>
          <p:spPr>
            <a:xfrm>
              <a:off x="10099643" y="3276600"/>
              <a:ext cx="92583" cy="92583"/>
            </a:xfrm>
            <a:prstGeom prst="rect">
              <a:avLst/>
            </a:prstGeom>
            <a:solidFill>
              <a:srgbClr val="7A7A7A"/>
            </a:solidFill>
            <a:ln>
              <a:noFill/>
            </a:ln>
          </p:spPr>
        </p:sp>
        <p:sp>
          <p:nvSpPr>
            <p:cNvPr id="828" name="Rectangle 828"/>
            <p:cNvSpPr/>
            <p:nvPr/>
          </p:nvSpPr>
          <p:spPr>
            <a:xfrm>
              <a:off x="10191750" y="3276600"/>
              <a:ext cx="92583" cy="92583"/>
            </a:xfrm>
            <a:prstGeom prst="rect">
              <a:avLst/>
            </a:prstGeom>
            <a:solidFill>
              <a:srgbClr val="858585"/>
            </a:solidFill>
            <a:ln>
              <a:noFill/>
            </a:ln>
          </p:spPr>
        </p:sp>
        <p:sp>
          <p:nvSpPr>
            <p:cNvPr id="829" name="Rectangle 829"/>
            <p:cNvSpPr/>
            <p:nvPr/>
          </p:nvSpPr>
          <p:spPr>
            <a:xfrm>
              <a:off x="10283857" y="3276600"/>
              <a:ext cx="92583" cy="92583"/>
            </a:xfrm>
            <a:prstGeom prst="rect">
              <a:avLst/>
            </a:prstGeom>
            <a:solidFill>
              <a:srgbClr val="909090"/>
            </a:solidFill>
            <a:ln>
              <a:noFill/>
            </a:ln>
          </p:spPr>
        </p:sp>
        <p:sp>
          <p:nvSpPr>
            <p:cNvPr id="830" name="Rectangle 830"/>
            <p:cNvSpPr/>
            <p:nvPr/>
          </p:nvSpPr>
          <p:spPr>
            <a:xfrm>
              <a:off x="10375868" y="3276600"/>
              <a:ext cx="92583" cy="92583"/>
            </a:xfrm>
            <a:prstGeom prst="rect">
              <a:avLst/>
            </a:prstGeom>
            <a:solidFill>
              <a:srgbClr val="9B9B9B"/>
            </a:solidFill>
            <a:ln>
              <a:noFill/>
            </a:ln>
          </p:spPr>
        </p:sp>
        <p:sp>
          <p:nvSpPr>
            <p:cNvPr id="831" name="Rectangle 831"/>
            <p:cNvSpPr/>
            <p:nvPr/>
          </p:nvSpPr>
          <p:spPr>
            <a:xfrm>
              <a:off x="10467975" y="3276600"/>
              <a:ext cx="92583" cy="92583"/>
            </a:xfrm>
            <a:prstGeom prst="rect">
              <a:avLst/>
            </a:prstGeom>
            <a:solidFill>
              <a:srgbClr val="A5A5A5"/>
            </a:solidFill>
            <a:ln>
              <a:noFill/>
            </a:ln>
          </p:spPr>
        </p:sp>
        <p:sp>
          <p:nvSpPr>
            <p:cNvPr id="832" name="Rectangle 832"/>
            <p:cNvSpPr/>
            <p:nvPr/>
          </p:nvSpPr>
          <p:spPr>
            <a:xfrm>
              <a:off x="10560082" y="3276600"/>
              <a:ext cx="92583" cy="92583"/>
            </a:xfrm>
            <a:prstGeom prst="rect">
              <a:avLst/>
            </a:prstGeom>
            <a:solidFill>
              <a:srgbClr val="AFAFAF"/>
            </a:solidFill>
            <a:ln>
              <a:noFill/>
            </a:ln>
          </p:spPr>
        </p:sp>
        <p:sp>
          <p:nvSpPr>
            <p:cNvPr id="833" name="Rectangle 833"/>
            <p:cNvSpPr/>
            <p:nvPr/>
          </p:nvSpPr>
          <p:spPr>
            <a:xfrm>
              <a:off x="10652093" y="3276600"/>
              <a:ext cx="92583" cy="92583"/>
            </a:xfrm>
            <a:prstGeom prst="rect">
              <a:avLst/>
            </a:prstGeom>
            <a:solidFill>
              <a:srgbClr val="B8B8B8"/>
            </a:solidFill>
            <a:ln>
              <a:noFill/>
            </a:ln>
          </p:spPr>
        </p:sp>
        <p:sp>
          <p:nvSpPr>
            <p:cNvPr id="834" name="Rectangle 834"/>
            <p:cNvSpPr/>
            <p:nvPr/>
          </p:nvSpPr>
          <p:spPr>
            <a:xfrm>
              <a:off x="10744200" y="3276600"/>
              <a:ext cx="92583" cy="92583"/>
            </a:xfrm>
            <a:prstGeom prst="rect">
              <a:avLst/>
            </a:prstGeom>
            <a:solidFill>
              <a:srgbClr val="C0C0C0"/>
            </a:solidFill>
            <a:ln>
              <a:noFill/>
            </a:ln>
          </p:spPr>
        </p:sp>
        <p:sp>
          <p:nvSpPr>
            <p:cNvPr id="835" name="Rectangle 835"/>
            <p:cNvSpPr/>
            <p:nvPr/>
          </p:nvSpPr>
          <p:spPr>
            <a:xfrm>
              <a:off x="10836307" y="3276600"/>
              <a:ext cx="92583" cy="92583"/>
            </a:xfrm>
            <a:prstGeom prst="rect">
              <a:avLst/>
            </a:prstGeom>
            <a:solidFill>
              <a:srgbClr val="C7C7C7"/>
            </a:solidFill>
            <a:ln>
              <a:noFill/>
            </a:ln>
          </p:spPr>
        </p:sp>
        <p:sp>
          <p:nvSpPr>
            <p:cNvPr id="836" name="Rectangle 836"/>
            <p:cNvSpPr/>
            <p:nvPr/>
          </p:nvSpPr>
          <p:spPr>
            <a:xfrm>
              <a:off x="10928318" y="3276600"/>
              <a:ext cx="92583" cy="92583"/>
            </a:xfrm>
            <a:prstGeom prst="rect">
              <a:avLst/>
            </a:prstGeom>
            <a:solidFill>
              <a:srgbClr val="CCCCCC"/>
            </a:solidFill>
            <a:ln>
              <a:noFill/>
            </a:ln>
          </p:spPr>
        </p:sp>
        <p:sp>
          <p:nvSpPr>
            <p:cNvPr id="837" name="Rectangle 837"/>
            <p:cNvSpPr/>
            <p:nvPr/>
          </p:nvSpPr>
          <p:spPr>
            <a:xfrm>
              <a:off x="11020425" y="3276600"/>
              <a:ext cx="92583" cy="92583"/>
            </a:xfrm>
            <a:prstGeom prst="rect">
              <a:avLst/>
            </a:prstGeom>
            <a:solidFill>
              <a:srgbClr val="D1D1D1"/>
            </a:solidFill>
            <a:ln>
              <a:noFill/>
            </a:ln>
          </p:spPr>
        </p:sp>
        <p:sp>
          <p:nvSpPr>
            <p:cNvPr id="838" name="Rectangle 838"/>
            <p:cNvSpPr/>
            <p:nvPr/>
          </p:nvSpPr>
          <p:spPr>
            <a:xfrm>
              <a:off x="11112532" y="3276600"/>
              <a:ext cx="92583" cy="92583"/>
            </a:xfrm>
            <a:prstGeom prst="rect">
              <a:avLst/>
            </a:prstGeom>
            <a:solidFill>
              <a:srgbClr val="D3D3D3"/>
            </a:solidFill>
            <a:ln>
              <a:noFill/>
            </a:ln>
          </p:spPr>
        </p:sp>
        <p:sp>
          <p:nvSpPr>
            <p:cNvPr id="839" name="Rectangle 839"/>
            <p:cNvSpPr/>
            <p:nvPr/>
          </p:nvSpPr>
          <p:spPr>
            <a:xfrm>
              <a:off x="11204543" y="3276600"/>
              <a:ext cx="92583" cy="92583"/>
            </a:xfrm>
            <a:prstGeom prst="rect">
              <a:avLst/>
            </a:prstGeom>
            <a:solidFill>
              <a:srgbClr val="D4D4D4"/>
            </a:solidFill>
            <a:ln>
              <a:noFill/>
            </a:ln>
          </p:spPr>
        </p:sp>
        <p:sp>
          <p:nvSpPr>
            <p:cNvPr id="840" name="Rectangle 840"/>
            <p:cNvSpPr/>
            <p:nvPr/>
          </p:nvSpPr>
          <p:spPr>
            <a:xfrm>
              <a:off x="9086850" y="3368707"/>
              <a:ext cx="92583" cy="92583"/>
            </a:xfrm>
            <a:prstGeom prst="rect">
              <a:avLst/>
            </a:prstGeom>
            <a:solidFill>
              <a:srgbClr val="2E2E2E"/>
            </a:solidFill>
            <a:ln>
              <a:noFill/>
            </a:ln>
          </p:spPr>
        </p:sp>
        <p:sp>
          <p:nvSpPr>
            <p:cNvPr id="841" name="Rectangle 841"/>
            <p:cNvSpPr/>
            <p:nvPr/>
          </p:nvSpPr>
          <p:spPr>
            <a:xfrm>
              <a:off x="9178957" y="3368707"/>
              <a:ext cx="92583" cy="92583"/>
            </a:xfrm>
            <a:prstGeom prst="rect">
              <a:avLst/>
            </a:prstGeom>
            <a:solidFill>
              <a:srgbClr val="2F2F2F"/>
            </a:solidFill>
            <a:ln>
              <a:noFill/>
            </a:ln>
          </p:spPr>
        </p:sp>
        <p:sp>
          <p:nvSpPr>
            <p:cNvPr id="842" name="Rectangle 842"/>
            <p:cNvSpPr/>
            <p:nvPr/>
          </p:nvSpPr>
          <p:spPr>
            <a:xfrm>
              <a:off x="9270968" y="3368707"/>
              <a:ext cx="92583" cy="92583"/>
            </a:xfrm>
            <a:prstGeom prst="rect">
              <a:avLst/>
            </a:prstGeom>
            <a:solidFill>
              <a:srgbClr val="323232"/>
            </a:solidFill>
            <a:ln>
              <a:noFill/>
            </a:ln>
          </p:spPr>
        </p:sp>
        <p:sp>
          <p:nvSpPr>
            <p:cNvPr id="843" name="Rectangle 843"/>
            <p:cNvSpPr/>
            <p:nvPr/>
          </p:nvSpPr>
          <p:spPr>
            <a:xfrm>
              <a:off x="9363075" y="3368707"/>
              <a:ext cx="92583" cy="92583"/>
            </a:xfrm>
            <a:prstGeom prst="rect">
              <a:avLst/>
            </a:prstGeom>
            <a:solidFill>
              <a:srgbClr val="363636"/>
            </a:solidFill>
            <a:ln>
              <a:noFill/>
            </a:ln>
          </p:spPr>
        </p:sp>
        <p:sp>
          <p:nvSpPr>
            <p:cNvPr id="844" name="Rectangle 844"/>
            <p:cNvSpPr/>
            <p:nvPr/>
          </p:nvSpPr>
          <p:spPr>
            <a:xfrm>
              <a:off x="9455182" y="3368707"/>
              <a:ext cx="92583" cy="92583"/>
            </a:xfrm>
            <a:prstGeom prst="rect">
              <a:avLst/>
            </a:prstGeom>
            <a:solidFill>
              <a:srgbClr val="3B3B3B"/>
            </a:solidFill>
            <a:ln>
              <a:noFill/>
            </a:ln>
          </p:spPr>
        </p:sp>
        <p:sp>
          <p:nvSpPr>
            <p:cNvPr id="845" name="Rectangle 845"/>
            <p:cNvSpPr/>
            <p:nvPr/>
          </p:nvSpPr>
          <p:spPr>
            <a:xfrm>
              <a:off x="9547193" y="3368707"/>
              <a:ext cx="92583" cy="92583"/>
            </a:xfrm>
            <a:prstGeom prst="rect">
              <a:avLst/>
            </a:prstGeom>
            <a:solidFill>
              <a:srgbClr val="424242"/>
            </a:solidFill>
            <a:ln>
              <a:noFill/>
            </a:ln>
          </p:spPr>
        </p:sp>
        <p:sp>
          <p:nvSpPr>
            <p:cNvPr id="846" name="Rectangle 846"/>
            <p:cNvSpPr/>
            <p:nvPr/>
          </p:nvSpPr>
          <p:spPr>
            <a:xfrm>
              <a:off x="9639300" y="3368707"/>
              <a:ext cx="92583" cy="92583"/>
            </a:xfrm>
            <a:prstGeom prst="rect">
              <a:avLst/>
            </a:prstGeom>
            <a:solidFill>
              <a:srgbClr val="4A4A4A"/>
            </a:solidFill>
            <a:ln>
              <a:noFill/>
            </a:ln>
          </p:spPr>
        </p:sp>
        <p:sp>
          <p:nvSpPr>
            <p:cNvPr id="847" name="Rectangle 847"/>
            <p:cNvSpPr/>
            <p:nvPr/>
          </p:nvSpPr>
          <p:spPr>
            <a:xfrm>
              <a:off x="9731407" y="3368707"/>
              <a:ext cx="92583" cy="92583"/>
            </a:xfrm>
            <a:prstGeom prst="rect">
              <a:avLst/>
            </a:prstGeom>
            <a:solidFill>
              <a:srgbClr val="525252"/>
            </a:solidFill>
            <a:ln>
              <a:noFill/>
            </a:ln>
          </p:spPr>
        </p:sp>
        <p:sp>
          <p:nvSpPr>
            <p:cNvPr id="848" name="Rectangle 848"/>
            <p:cNvSpPr/>
            <p:nvPr/>
          </p:nvSpPr>
          <p:spPr>
            <a:xfrm>
              <a:off x="9823418" y="3368707"/>
              <a:ext cx="92583" cy="92583"/>
            </a:xfrm>
            <a:prstGeom prst="rect">
              <a:avLst/>
            </a:prstGeom>
            <a:solidFill>
              <a:srgbClr val="5B5B5B"/>
            </a:solidFill>
            <a:ln>
              <a:noFill/>
            </a:ln>
          </p:spPr>
        </p:sp>
        <p:sp>
          <p:nvSpPr>
            <p:cNvPr id="849" name="Rectangle 849"/>
            <p:cNvSpPr/>
            <p:nvPr/>
          </p:nvSpPr>
          <p:spPr>
            <a:xfrm>
              <a:off x="9915525" y="3368707"/>
              <a:ext cx="92583" cy="92583"/>
            </a:xfrm>
            <a:prstGeom prst="rect">
              <a:avLst/>
            </a:prstGeom>
            <a:solidFill>
              <a:srgbClr val="656565"/>
            </a:solidFill>
            <a:ln>
              <a:noFill/>
            </a:ln>
          </p:spPr>
        </p:sp>
        <p:sp>
          <p:nvSpPr>
            <p:cNvPr id="850" name="Rectangle 850"/>
            <p:cNvSpPr/>
            <p:nvPr/>
          </p:nvSpPr>
          <p:spPr>
            <a:xfrm>
              <a:off x="10007632" y="3368707"/>
              <a:ext cx="92583" cy="92583"/>
            </a:xfrm>
            <a:prstGeom prst="rect">
              <a:avLst/>
            </a:prstGeom>
            <a:solidFill>
              <a:srgbClr val="707070"/>
            </a:solidFill>
            <a:ln>
              <a:noFill/>
            </a:ln>
          </p:spPr>
        </p:sp>
        <p:sp>
          <p:nvSpPr>
            <p:cNvPr id="851" name="Rectangle 851"/>
            <p:cNvSpPr/>
            <p:nvPr/>
          </p:nvSpPr>
          <p:spPr>
            <a:xfrm>
              <a:off x="10099643" y="3368707"/>
              <a:ext cx="92583" cy="92583"/>
            </a:xfrm>
            <a:prstGeom prst="rect">
              <a:avLst/>
            </a:prstGeom>
            <a:solidFill>
              <a:srgbClr val="7A7A7A"/>
            </a:solidFill>
            <a:ln>
              <a:noFill/>
            </a:ln>
          </p:spPr>
        </p:sp>
        <p:sp>
          <p:nvSpPr>
            <p:cNvPr id="852" name="Rectangle 852"/>
            <p:cNvSpPr/>
            <p:nvPr/>
          </p:nvSpPr>
          <p:spPr>
            <a:xfrm>
              <a:off x="10191750" y="3368707"/>
              <a:ext cx="92583" cy="92583"/>
            </a:xfrm>
            <a:prstGeom prst="rect">
              <a:avLst/>
            </a:prstGeom>
            <a:solidFill>
              <a:srgbClr val="858585"/>
            </a:solidFill>
            <a:ln>
              <a:noFill/>
            </a:ln>
          </p:spPr>
        </p:sp>
        <p:sp>
          <p:nvSpPr>
            <p:cNvPr id="853" name="Rectangle 853"/>
            <p:cNvSpPr/>
            <p:nvPr/>
          </p:nvSpPr>
          <p:spPr>
            <a:xfrm>
              <a:off x="10283857" y="3368707"/>
              <a:ext cx="92583" cy="92583"/>
            </a:xfrm>
            <a:prstGeom prst="rect">
              <a:avLst/>
            </a:prstGeom>
            <a:solidFill>
              <a:srgbClr val="8F8F8F"/>
            </a:solidFill>
            <a:ln>
              <a:noFill/>
            </a:ln>
          </p:spPr>
        </p:sp>
        <p:sp>
          <p:nvSpPr>
            <p:cNvPr id="854" name="Rectangle 854"/>
            <p:cNvSpPr/>
            <p:nvPr/>
          </p:nvSpPr>
          <p:spPr>
            <a:xfrm>
              <a:off x="10375868" y="3368707"/>
              <a:ext cx="92583" cy="92583"/>
            </a:xfrm>
            <a:prstGeom prst="rect">
              <a:avLst/>
            </a:prstGeom>
            <a:solidFill>
              <a:srgbClr val="9A9A9A"/>
            </a:solidFill>
            <a:ln>
              <a:noFill/>
            </a:ln>
          </p:spPr>
        </p:sp>
        <p:sp>
          <p:nvSpPr>
            <p:cNvPr id="855" name="Rectangle 855"/>
            <p:cNvSpPr/>
            <p:nvPr/>
          </p:nvSpPr>
          <p:spPr>
            <a:xfrm>
              <a:off x="10467975" y="3368707"/>
              <a:ext cx="92583" cy="92583"/>
            </a:xfrm>
            <a:prstGeom prst="rect">
              <a:avLst/>
            </a:prstGeom>
            <a:solidFill>
              <a:srgbClr val="A4A4A4"/>
            </a:solidFill>
            <a:ln>
              <a:noFill/>
            </a:ln>
          </p:spPr>
        </p:sp>
        <p:sp>
          <p:nvSpPr>
            <p:cNvPr id="856" name="Rectangle 856"/>
            <p:cNvSpPr/>
            <p:nvPr/>
          </p:nvSpPr>
          <p:spPr>
            <a:xfrm>
              <a:off x="10560082" y="3368707"/>
              <a:ext cx="92583" cy="92583"/>
            </a:xfrm>
            <a:prstGeom prst="rect">
              <a:avLst/>
            </a:prstGeom>
            <a:solidFill>
              <a:srgbClr val="ADADAD"/>
            </a:solidFill>
            <a:ln>
              <a:noFill/>
            </a:ln>
          </p:spPr>
        </p:sp>
        <p:sp>
          <p:nvSpPr>
            <p:cNvPr id="857" name="Rectangle 857"/>
            <p:cNvSpPr/>
            <p:nvPr/>
          </p:nvSpPr>
          <p:spPr>
            <a:xfrm>
              <a:off x="10652093" y="3368707"/>
              <a:ext cx="92583" cy="92583"/>
            </a:xfrm>
            <a:prstGeom prst="rect">
              <a:avLst/>
            </a:prstGeom>
            <a:solidFill>
              <a:srgbClr val="B5B5B5"/>
            </a:solidFill>
            <a:ln>
              <a:noFill/>
            </a:ln>
          </p:spPr>
        </p:sp>
        <p:sp>
          <p:nvSpPr>
            <p:cNvPr id="858" name="Rectangle 858"/>
            <p:cNvSpPr/>
            <p:nvPr/>
          </p:nvSpPr>
          <p:spPr>
            <a:xfrm>
              <a:off x="10744200" y="3368707"/>
              <a:ext cx="92583" cy="92583"/>
            </a:xfrm>
            <a:prstGeom prst="rect">
              <a:avLst/>
            </a:prstGeom>
            <a:solidFill>
              <a:srgbClr val="BDBDBD"/>
            </a:solidFill>
            <a:ln>
              <a:noFill/>
            </a:ln>
          </p:spPr>
        </p:sp>
        <p:sp>
          <p:nvSpPr>
            <p:cNvPr id="859" name="Rectangle 859"/>
            <p:cNvSpPr/>
            <p:nvPr/>
          </p:nvSpPr>
          <p:spPr>
            <a:xfrm>
              <a:off x="10836307" y="3368707"/>
              <a:ext cx="92583" cy="92583"/>
            </a:xfrm>
            <a:prstGeom prst="rect">
              <a:avLst/>
            </a:prstGeom>
            <a:solidFill>
              <a:srgbClr val="C4C4C4"/>
            </a:solidFill>
            <a:ln>
              <a:noFill/>
            </a:ln>
          </p:spPr>
        </p:sp>
        <p:sp>
          <p:nvSpPr>
            <p:cNvPr id="860" name="Rectangle 860"/>
            <p:cNvSpPr/>
            <p:nvPr/>
          </p:nvSpPr>
          <p:spPr>
            <a:xfrm>
              <a:off x="10928318" y="3368707"/>
              <a:ext cx="92583" cy="92583"/>
            </a:xfrm>
            <a:prstGeom prst="rect">
              <a:avLst/>
            </a:prstGeom>
            <a:solidFill>
              <a:srgbClr val="C9C9C9"/>
            </a:solidFill>
            <a:ln>
              <a:noFill/>
            </a:ln>
          </p:spPr>
        </p:sp>
        <p:sp>
          <p:nvSpPr>
            <p:cNvPr id="861" name="Rectangle 861"/>
            <p:cNvSpPr/>
            <p:nvPr/>
          </p:nvSpPr>
          <p:spPr>
            <a:xfrm>
              <a:off x="11020425" y="3368707"/>
              <a:ext cx="92583" cy="92583"/>
            </a:xfrm>
            <a:prstGeom prst="rect">
              <a:avLst/>
            </a:prstGeom>
            <a:solidFill>
              <a:srgbClr val="CDCDCD"/>
            </a:solidFill>
            <a:ln>
              <a:noFill/>
            </a:ln>
          </p:spPr>
        </p:sp>
        <p:sp>
          <p:nvSpPr>
            <p:cNvPr id="862" name="Rectangle 862"/>
            <p:cNvSpPr/>
            <p:nvPr/>
          </p:nvSpPr>
          <p:spPr>
            <a:xfrm>
              <a:off x="11112532" y="3368707"/>
              <a:ext cx="92583" cy="92583"/>
            </a:xfrm>
            <a:prstGeom prst="rect">
              <a:avLst/>
            </a:prstGeom>
            <a:solidFill>
              <a:srgbClr val="D0D0D0"/>
            </a:solidFill>
            <a:ln>
              <a:noFill/>
            </a:ln>
          </p:spPr>
        </p:sp>
        <p:sp>
          <p:nvSpPr>
            <p:cNvPr id="863" name="Rectangle 863"/>
            <p:cNvSpPr/>
            <p:nvPr/>
          </p:nvSpPr>
          <p:spPr>
            <a:xfrm>
              <a:off x="11204543" y="3368707"/>
              <a:ext cx="92583" cy="92583"/>
            </a:xfrm>
            <a:prstGeom prst="rect">
              <a:avLst/>
            </a:prstGeom>
            <a:solidFill>
              <a:srgbClr val="D1D1D1"/>
            </a:solidFill>
            <a:ln>
              <a:noFill/>
            </a:ln>
          </p:spPr>
        </p:sp>
        <p:sp>
          <p:nvSpPr>
            <p:cNvPr id="864" name="Rectangle 864"/>
            <p:cNvSpPr/>
            <p:nvPr/>
          </p:nvSpPr>
          <p:spPr>
            <a:xfrm>
              <a:off x="9086850" y="3460718"/>
              <a:ext cx="92583" cy="92583"/>
            </a:xfrm>
            <a:prstGeom prst="rect">
              <a:avLst/>
            </a:prstGeom>
            <a:solidFill>
              <a:srgbClr val="313131"/>
            </a:solidFill>
            <a:ln>
              <a:noFill/>
            </a:ln>
          </p:spPr>
        </p:sp>
        <p:sp>
          <p:nvSpPr>
            <p:cNvPr id="865" name="Rectangle 865"/>
            <p:cNvSpPr/>
            <p:nvPr/>
          </p:nvSpPr>
          <p:spPr>
            <a:xfrm>
              <a:off x="9178957" y="3460718"/>
              <a:ext cx="92583" cy="92583"/>
            </a:xfrm>
            <a:prstGeom prst="rect">
              <a:avLst/>
            </a:prstGeom>
            <a:solidFill>
              <a:srgbClr val="323232"/>
            </a:solidFill>
            <a:ln>
              <a:noFill/>
            </a:ln>
          </p:spPr>
        </p:sp>
        <p:sp>
          <p:nvSpPr>
            <p:cNvPr id="866" name="Rectangle 866"/>
            <p:cNvSpPr/>
            <p:nvPr/>
          </p:nvSpPr>
          <p:spPr>
            <a:xfrm>
              <a:off x="9270968" y="3460718"/>
              <a:ext cx="92583" cy="92583"/>
            </a:xfrm>
            <a:prstGeom prst="rect">
              <a:avLst/>
            </a:prstGeom>
            <a:solidFill>
              <a:srgbClr val="353535"/>
            </a:solidFill>
            <a:ln>
              <a:noFill/>
            </a:ln>
          </p:spPr>
        </p:sp>
        <p:sp>
          <p:nvSpPr>
            <p:cNvPr id="867" name="Rectangle 867"/>
            <p:cNvSpPr/>
            <p:nvPr/>
          </p:nvSpPr>
          <p:spPr>
            <a:xfrm>
              <a:off x="9363075" y="3460718"/>
              <a:ext cx="92583" cy="92583"/>
            </a:xfrm>
            <a:prstGeom prst="rect">
              <a:avLst/>
            </a:prstGeom>
            <a:solidFill>
              <a:srgbClr val="393939"/>
            </a:solidFill>
            <a:ln>
              <a:noFill/>
            </a:ln>
          </p:spPr>
        </p:sp>
        <p:sp>
          <p:nvSpPr>
            <p:cNvPr id="868" name="Rectangle 868"/>
            <p:cNvSpPr/>
            <p:nvPr/>
          </p:nvSpPr>
          <p:spPr>
            <a:xfrm>
              <a:off x="9455182" y="3460718"/>
              <a:ext cx="92583" cy="92583"/>
            </a:xfrm>
            <a:prstGeom prst="rect">
              <a:avLst/>
            </a:prstGeom>
            <a:solidFill>
              <a:srgbClr val="3E3E3E"/>
            </a:solidFill>
            <a:ln>
              <a:noFill/>
            </a:ln>
          </p:spPr>
        </p:sp>
        <p:sp>
          <p:nvSpPr>
            <p:cNvPr id="869" name="Rectangle 869"/>
            <p:cNvSpPr/>
            <p:nvPr/>
          </p:nvSpPr>
          <p:spPr>
            <a:xfrm>
              <a:off x="9547193" y="3460718"/>
              <a:ext cx="92583" cy="92583"/>
            </a:xfrm>
            <a:prstGeom prst="rect">
              <a:avLst/>
            </a:prstGeom>
            <a:solidFill>
              <a:srgbClr val="444444"/>
            </a:solidFill>
            <a:ln>
              <a:noFill/>
            </a:ln>
          </p:spPr>
        </p:sp>
        <p:sp>
          <p:nvSpPr>
            <p:cNvPr id="870" name="Rectangle 870"/>
            <p:cNvSpPr/>
            <p:nvPr/>
          </p:nvSpPr>
          <p:spPr>
            <a:xfrm>
              <a:off x="9639300" y="3460718"/>
              <a:ext cx="92583" cy="92583"/>
            </a:xfrm>
            <a:prstGeom prst="rect">
              <a:avLst/>
            </a:prstGeom>
            <a:solidFill>
              <a:srgbClr val="4C4C4C"/>
            </a:solidFill>
            <a:ln>
              <a:noFill/>
            </a:ln>
          </p:spPr>
        </p:sp>
        <p:sp>
          <p:nvSpPr>
            <p:cNvPr id="871" name="Rectangle 871"/>
            <p:cNvSpPr/>
            <p:nvPr/>
          </p:nvSpPr>
          <p:spPr>
            <a:xfrm>
              <a:off x="9731407" y="3460718"/>
              <a:ext cx="92583" cy="92583"/>
            </a:xfrm>
            <a:prstGeom prst="rect">
              <a:avLst/>
            </a:prstGeom>
            <a:solidFill>
              <a:srgbClr val="545454"/>
            </a:solidFill>
            <a:ln>
              <a:noFill/>
            </a:ln>
          </p:spPr>
        </p:sp>
        <p:sp>
          <p:nvSpPr>
            <p:cNvPr id="872" name="Rectangle 872"/>
            <p:cNvSpPr/>
            <p:nvPr/>
          </p:nvSpPr>
          <p:spPr>
            <a:xfrm>
              <a:off x="9823418" y="3460718"/>
              <a:ext cx="92583" cy="92583"/>
            </a:xfrm>
            <a:prstGeom prst="rect">
              <a:avLst/>
            </a:prstGeom>
            <a:solidFill>
              <a:srgbClr val="5D5D5D"/>
            </a:solidFill>
            <a:ln>
              <a:noFill/>
            </a:ln>
          </p:spPr>
        </p:sp>
        <p:sp>
          <p:nvSpPr>
            <p:cNvPr id="873" name="Rectangle 873"/>
            <p:cNvSpPr/>
            <p:nvPr/>
          </p:nvSpPr>
          <p:spPr>
            <a:xfrm>
              <a:off x="9915525" y="3460718"/>
              <a:ext cx="92583" cy="92583"/>
            </a:xfrm>
            <a:prstGeom prst="rect">
              <a:avLst/>
            </a:prstGeom>
            <a:solidFill>
              <a:srgbClr val="666666"/>
            </a:solidFill>
            <a:ln>
              <a:noFill/>
            </a:ln>
          </p:spPr>
        </p:sp>
        <p:sp>
          <p:nvSpPr>
            <p:cNvPr id="874" name="Rectangle 874"/>
            <p:cNvSpPr/>
            <p:nvPr/>
          </p:nvSpPr>
          <p:spPr>
            <a:xfrm>
              <a:off x="10007632" y="3460718"/>
              <a:ext cx="92583" cy="92583"/>
            </a:xfrm>
            <a:prstGeom prst="rect">
              <a:avLst/>
            </a:prstGeom>
            <a:solidFill>
              <a:srgbClr val="707070"/>
            </a:solidFill>
            <a:ln>
              <a:noFill/>
            </a:ln>
          </p:spPr>
        </p:sp>
        <p:sp>
          <p:nvSpPr>
            <p:cNvPr id="875" name="Rectangle 875"/>
            <p:cNvSpPr/>
            <p:nvPr/>
          </p:nvSpPr>
          <p:spPr>
            <a:xfrm>
              <a:off x="10099643" y="3460718"/>
              <a:ext cx="92583" cy="92583"/>
            </a:xfrm>
            <a:prstGeom prst="rect">
              <a:avLst/>
            </a:prstGeom>
            <a:solidFill>
              <a:srgbClr val="7A7A7A"/>
            </a:solidFill>
            <a:ln>
              <a:noFill/>
            </a:ln>
          </p:spPr>
        </p:sp>
        <p:sp>
          <p:nvSpPr>
            <p:cNvPr id="876" name="Rectangle 876"/>
            <p:cNvSpPr/>
            <p:nvPr/>
          </p:nvSpPr>
          <p:spPr>
            <a:xfrm>
              <a:off x="10191750" y="3460718"/>
              <a:ext cx="92583" cy="92583"/>
            </a:xfrm>
            <a:prstGeom prst="rect">
              <a:avLst/>
            </a:prstGeom>
            <a:solidFill>
              <a:srgbClr val="858585"/>
            </a:solidFill>
            <a:ln>
              <a:noFill/>
            </a:ln>
          </p:spPr>
        </p:sp>
        <p:sp>
          <p:nvSpPr>
            <p:cNvPr id="877" name="Rectangle 877"/>
            <p:cNvSpPr/>
            <p:nvPr/>
          </p:nvSpPr>
          <p:spPr>
            <a:xfrm>
              <a:off x="10283857" y="3460718"/>
              <a:ext cx="92583" cy="92583"/>
            </a:xfrm>
            <a:prstGeom prst="rect">
              <a:avLst/>
            </a:prstGeom>
            <a:solidFill>
              <a:srgbClr val="8F8F8F"/>
            </a:solidFill>
            <a:ln>
              <a:noFill/>
            </a:ln>
          </p:spPr>
        </p:sp>
        <p:sp>
          <p:nvSpPr>
            <p:cNvPr id="878" name="Rectangle 878"/>
            <p:cNvSpPr/>
            <p:nvPr/>
          </p:nvSpPr>
          <p:spPr>
            <a:xfrm>
              <a:off x="10375868" y="3460718"/>
              <a:ext cx="92583" cy="92583"/>
            </a:xfrm>
            <a:prstGeom prst="rect">
              <a:avLst/>
            </a:prstGeom>
            <a:solidFill>
              <a:srgbClr val="999999"/>
            </a:solidFill>
            <a:ln>
              <a:noFill/>
            </a:ln>
          </p:spPr>
        </p:sp>
        <p:sp>
          <p:nvSpPr>
            <p:cNvPr id="879" name="Rectangle 879"/>
            <p:cNvSpPr/>
            <p:nvPr/>
          </p:nvSpPr>
          <p:spPr>
            <a:xfrm>
              <a:off x="10467975" y="3460718"/>
              <a:ext cx="92583" cy="92583"/>
            </a:xfrm>
            <a:prstGeom prst="rect">
              <a:avLst/>
            </a:prstGeom>
            <a:solidFill>
              <a:srgbClr val="A2A2A2"/>
            </a:solidFill>
            <a:ln>
              <a:noFill/>
            </a:ln>
          </p:spPr>
        </p:sp>
        <p:sp>
          <p:nvSpPr>
            <p:cNvPr id="880" name="Rectangle 880"/>
            <p:cNvSpPr/>
            <p:nvPr/>
          </p:nvSpPr>
          <p:spPr>
            <a:xfrm>
              <a:off x="10560082" y="3460718"/>
              <a:ext cx="92583" cy="92583"/>
            </a:xfrm>
            <a:prstGeom prst="rect">
              <a:avLst/>
            </a:prstGeom>
            <a:solidFill>
              <a:srgbClr val="ABABAB"/>
            </a:solidFill>
            <a:ln>
              <a:noFill/>
            </a:ln>
          </p:spPr>
        </p:sp>
        <p:sp>
          <p:nvSpPr>
            <p:cNvPr id="881" name="Rectangle 881"/>
            <p:cNvSpPr/>
            <p:nvPr/>
          </p:nvSpPr>
          <p:spPr>
            <a:xfrm>
              <a:off x="10652093" y="3460718"/>
              <a:ext cx="92583" cy="92583"/>
            </a:xfrm>
            <a:prstGeom prst="rect">
              <a:avLst/>
            </a:prstGeom>
            <a:solidFill>
              <a:srgbClr val="B3B3B3"/>
            </a:solidFill>
            <a:ln>
              <a:noFill/>
            </a:ln>
          </p:spPr>
        </p:sp>
        <p:sp>
          <p:nvSpPr>
            <p:cNvPr id="882" name="Rectangle 882"/>
            <p:cNvSpPr/>
            <p:nvPr/>
          </p:nvSpPr>
          <p:spPr>
            <a:xfrm>
              <a:off x="10744200" y="3460718"/>
              <a:ext cx="92583" cy="92583"/>
            </a:xfrm>
            <a:prstGeom prst="rect">
              <a:avLst/>
            </a:prstGeom>
            <a:solidFill>
              <a:srgbClr val="BBBBBB"/>
            </a:solidFill>
            <a:ln>
              <a:noFill/>
            </a:ln>
          </p:spPr>
        </p:sp>
        <p:sp>
          <p:nvSpPr>
            <p:cNvPr id="883" name="Rectangle 883"/>
            <p:cNvSpPr/>
            <p:nvPr/>
          </p:nvSpPr>
          <p:spPr>
            <a:xfrm>
              <a:off x="10836307" y="3460718"/>
              <a:ext cx="92583" cy="92583"/>
            </a:xfrm>
            <a:prstGeom prst="rect">
              <a:avLst/>
            </a:prstGeom>
            <a:solidFill>
              <a:srgbClr val="C1C1C1"/>
            </a:solidFill>
            <a:ln>
              <a:noFill/>
            </a:ln>
          </p:spPr>
        </p:sp>
        <p:sp>
          <p:nvSpPr>
            <p:cNvPr id="884" name="Rectangle 884"/>
            <p:cNvSpPr/>
            <p:nvPr/>
          </p:nvSpPr>
          <p:spPr>
            <a:xfrm>
              <a:off x="10928318" y="3460718"/>
              <a:ext cx="92583" cy="92583"/>
            </a:xfrm>
            <a:prstGeom prst="rect">
              <a:avLst/>
            </a:prstGeom>
            <a:solidFill>
              <a:srgbClr val="C6C6C6"/>
            </a:solidFill>
            <a:ln>
              <a:noFill/>
            </a:ln>
          </p:spPr>
        </p:sp>
        <p:sp>
          <p:nvSpPr>
            <p:cNvPr id="885" name="Rectangle 885"/>
            <p:cNvSpPr/>
            <p:nvPr/>
          </p:nvSpPr>
          <p:spPr>
            <a:xfrm>
              <a:off x="11020425" y="3460718"/>
              <a:ext cx="92583" cy="92583"/>
            </a:xfrm>
            <a:prstGeom prst="rect">
              <a:avLst/>
            </a:prstGeom>
            <a:solidFill>
              <a:srgbClr val="CACACA"/>
            </a:solidFill>
            <a:ln>
              <a:noFill/>
            </a:ln>
          </p:spPr>
        </p:sp>
        <p:sp>
          <p:nvSpPr>
            <p:cNvPr id="886" name="Rectangle 886"/>
            <p:cNvSpPr/>
            <p:nvPr/>
          </p:nvSpPr>
          <p:spPr>
            <a:xfrm>
              <a:off x="11112532" y="3460718"/>
              <a:ext cx="92583" cy="92583"/>
            </a:xfrm>
            <a:prstGeom prst="rect">
              <a:avLst/>
            </a:prstGeom>
            <a:solidFill>
              <a:srgbClr val="CDCDCD"/>
            </a:solidFill>
            <a:ln>
              <a:noFill/>
            </a:ln>
          </p:spPr>
        </p:sp>
        <p:sp>
          <p:nvSpPr>
            <p:cNvPr id="887" name="Rectangle 887"/>
            <p:cNvSpPr/>
            <p:nvPr/>
          </p:nvSpPr>
          <p:spPr>
            <a:xfrm>
              <a:off x="11204543" y="3460718"/>
              <a:ext cx="92583" cy="92583"/>
            </a:xfrm>
            <a:prstGeom prst="rect">
              <a:avLst/>
            </a:prstGeom>
            <a:solidFill>
              <a:srgbClr val="CECECE"/>
            </a:solidFill>
            <a:ln>
              <a:noFill/>
            </a:ln>
          </p:spPr>
        </p:sp>
        <p:sp>
          <p:nvSpPr>
            <p:cNvPr id="888" name="Rectangle 888"/>
            <p:cNvSpPr/>
            <p:nvPr/>
          </p:nvSpPr>
          <p:spPr>
            <a:xfrm>
              <a:off x="9086850" y="3552825"/>
              <a:ext cx="92583" cy="92583"/>
            </a:xfrm>
            <a:prstGeom prst="rect">
              <a:avLst/>
            </a:prstGeom>
            <a:solidFill>
              <a:srgbClr val="353535"/>
            </a:solidFill>
            <a:ln>
              <a:noFill/>
            </a:ln>
          </p:spPr>
        </p:sp>
        <p:sp>
          <p:nvSpPr>
            <p:cNvPr id="889" name="Rectangle 889"/>
            <p:cNvSpPr/>
            <p:nvPr/>
          </p:nvSpPr>
          <p:spPr>
            <a:xfrm>
              <a:off x="9178957" y="3552825"/>
              <a:ext cx="92583" cy="92583"/>
            </a:xfrm>
            <a:prstGeom prst="rect">
              <a:avLst/>
            </a:prstGeom>
            <a:solidFill>
              <a:srgbClr val="353535"/>
            </a:solidFill>
            <a:ln>
              <a:noFill/>
            </a:ln>
          </p:spPr>
        </p:sp>
        <p:sp>
          <p:nvSpPr>
            <p:cNvPr id="890" name="Rectangle 890"/>
            <p:cNvSpPr/>
            <p:nvPr/>
          </p:nvSpPr>
          <p:spPr>
            <a:xfrm>
              <a:off x="9270968" y="3552825"/>
              <a:ext cx="92583" cy="92583"/>
            </a:xfrm>
            <a:prstGeom prst="rect">
              <a:avLst/>
            </a:prstGeom>
            <a:solidFill>
              <a:srgbClr val="383838"/>
            </a:solidFill>
            <a:ln>
              <a:noFill/>
            </a:ln>
          </p:spPr>
        </p:sp>
        <p:sp>
          <p:nvSpPr>
            <p:cNvPr id="891" name="Rectangle 891"/>
            <p:cNvSpPr/>
            <p:nvPr/>
          </p:nvSpPr>
          <p:spPr>
            <a:xfrm>
              <a:off x="9363075" y="3552825"/>
              <a:ext cx="92583" cy="92583"/>
            </a:xfrm>
            <a:prstGeom prst="rect">
              <a:avLst/>
            </a:prstGeom>
            <a:solidFill>
              <a:srgbClr val="3C3C3C"/>
            </a:solidFill>
            <a:ln>
              <a:noFill/>
            </a:ln>
          </p:spPr>
        </p:sp>
        <p:sp>
          <p:nvSpPr>
            <p:cNvPr id="892" name="Rectangle 892"/>
            <p:cNvSpPr/>
            <p:nvPr/>
          </p:nvSpPr>
          <p:spPr>
            <a:xfrm>
              <a:off x="9455182" y="3552825"/>
              <a:ext cx="92583" cy="92583"/>
            </a:xfrm>
            <a:prstGeom prst="rect">
              <a:avLst/>
            </a:prstGeom>
            <a:solidFill>
              <a:srgbClr val="414141"/>
            </a:solidFill>
            <a:ln>
              <a:noFill/>
            </a:ln>
          </p:spPr>
        </p:sp>
        <p:sp>
          <p:nvSpPr>
            <p:cNvPr id="893" name="Rectangle 893"/>
            <p:cNvSpPr/>
            <p:nvPr/>
          </p:nvSpPr>
          <p:spPr>
            <a:xfrm>
              <a:off x="9547193" y="3552825"/>
              <a:ext cx="92583" cy="92583"/>
            </a:xfrm>
            <a:prstGeom prst="rect">
              <a:avLst/>
            </a:prstGeom>
            <a:solidFill>
              <a:srgbClr val="474747"/>
            </a:solidFill>
            <a:ln>
              <a:noFill/>
            </a:ln>
          </p:spPr>
        </p:sp>
        <p:sp>
          <p:nvSpPr>
            <p:cNvPr id="894" name="Rectangle 894"/>
            <p:cNvSpPr/>
            <p:nvPr/>
          </p:nvSpPr>
          <p:spPr>
            <a:xfrm>
              <a:off x="9639300" y="3552825"/>
              <a:ext cx="92583" cy="92583"/>
            </a:xfrm>
            <a:prstGeom prst="rect">
              <a:avLst/>
            </a:prstGeom>
            <a:solidFill>
              <a:srgbClr val="4E4E4E"/>
            </a:solidFill>
            <a:ln>
              <a:noFill/>
            </a:ln>
          </p:spPr>
        </p:sp>
        <p:sp>
          <p:nvSpPr>
            <p:cNvPr id="895" name="Rectangle 895"/>
            <p:cNvSpPr/>
            <p:nvPr/>
          </p:nvSpPr>
          <p:spPr>
            <a:xfrm>
              <a:off x="9731407" y="3552825"/>
              <a:ext cx="92583" cy="92583"/>
            </a:xfrm>
            <a:prstGeom prst="rect">
              <a:avLst/>
            </a:prstGeom>
            <a:solidFill>
              <a:srgbClr val="565656"/>
            </a:solidFill>
            <a:ln>
              <a:noFill/>
            </a:ln>
          </p:spPr>
        </p:sp>
        <p:sp>
          <p:nvSpPr>
            <p:cNvPr id="896" name="Rectangle 896"/>
            <p:cNvSpPr/>
            <p:nvPr/>
          </p:nvSpPr>
          <p:spPr>
            <a:xfrm>
              <a:off x="9823418" y="3552825"/>
              <a:ext cx="92583" cy="92583"/>
            </a:xfrm>
            <a:prstGeom prst="rect">
              <a:avLst/>
            </a:prstGeom>
            <a:solidFill>
              <a:srgbClr val="5E5E5E"/>
            </a:solidFill>
            <a:ln>
              <a:noFill/>
            </a:ln>
          </p:spPr>
        </p:sp>
        <p:sp>
          <p:nvSpPr>
            <p:cNvPr id="897" name="Rectangle 897"/>
            <p:cNvSpPr/>
            <p:nvPr/>
          </p:nvSpPr>
          <p:spPr>
            <a:xfrm>
              <a:off x="9915525" y="3552825"/>
              <a:ext cx="92583" cy="92583"/>
            </a:xfrm>
            <a:prstGeom prst="rect">
              <a:avLst/>
            </a:prstGeom>
            <a:solidFill>
              <a:srgbClr val="676767"/>
            </a:solidFill>
            <a:ln>
              <a:noFill/>
            </a:ln>
          </p:spPr>
        </p:sp>
        <p:sp>
          <p:nvSpPr>
            <p:cNvPr id="898" name="Rectangle 898"/>
            <p:cNvSpPr/>
            <p:nvPr/>
          </p:nvSpPr>
          <p:spPr>
            <a:xfrm>
              <a:off x="10007632" y="3552825"/>
              <a:ext cx="92583" cy="92583"/>
            </a:xfrm>
            <a:prstGeom prst="rect">
              <a:avLst/>
            </a:prstGeom>
            <a:solidFill>
              <a:srgbClr val="717171"/>
            </a:solidFill>
            <a:ln>
              <a:noFill/>
            </a:ln>
          </p:spPr>
        </p:sp>
        <p:sp>
          <p:nvSpPr>
            <p:cNvPr id="899" name="Rectangle 899"/>
            <p:cNvSpPr/>
            <p:nvPr/>
          </p:nvSpPr>
          <p:spPr>
            <a:xfrm>
              <a:off x="10099643" y="3552825"/>
              <a:ext cx="92583" cy="92583"/>
            </a:xfrm>
            <a:prstGeom prst="rect">
              <a:avLst/>
            </a:prstGeom>
            <a:solidFill>
              <a:srgbClr val="7B7B7B"/>
            </a:solidFill>
            <a:ln>
              <a:noFill/>
            </a:ln>
          </p:spPr>
        </p:sp>
        <p:sp>
          <p:nvSpPr>
            <p:cNvPr id="900" name="Rectangle 900"/>
            <p:cNvSpPr/>
            <p:nvPr/>
          </p:nvSpPr>
          <p:spPr>
            <a:xfrm>
              <a:off x="10191750" y="3552825"/>
              <a:ext cx="92583" cy="92583"/>
            </a:xfrm>
            <a:prstGeom prst="rect">
              <a:avLst/>
            </a:prstGeom>
            <a:solidFill>
              <a:srgbClr val="848484"/>
            </a:solidFill>
            <a:ln>
              <a:noFill/>
            </a:ln>
          </p:spPr>
        </p:sp>
        <p:sp>
          <p:nvSpPr>
            <p:cNvPr id="901" name="Rectangle 901"/>
            <p:cNvSpPr/>
            <p:nvPr/>
          </p:nvSpPr>
          <p:spPr>
            <a:xfrm>
              <a:off x="10283857" y="3552825"/>
              <a:ext cx="92583" cy="92583"/>
            </a:xfrm>
            <a:prstGeom prst="rect">
              <a:avLst/>
            </a:prstGeom>
            <a:solidFill>
              <a:srgbClr val="8E8E8E"/>
            </a:solidFill>
            <a:ln>
              <a:noFill/>
            </a:ln>
          </p:spPr>
        </p:sp>
        <p:sp>
          <p:nvSpPr>
            <p:cNvPr id="902" name="Rectangle 902"/>
            <p:cNvSpPr/>
            <p:nvPr/>
          </p:nvSpPr>
          <p:spPr>
            <a:xfrm>
              <a:off x="10375868" y="3552825"/>
              <a:ext cx="92583" cy="92583"/>
            </a:xfrm>
            <a:prstGeom prst="rect">
              <a:avLst/>
            </a:prstGeom>
            <a:solidFill>
              <a:srgbClr val="989898"/>
            </a:solidFill>
            <a:ln>
              <a:noFill/>
            </a:ln>
          </p:spPr>
        </p:sp>
        <p:sp>
          <p:nvSpPr>
            <p:cNvPr id="903" name="Rectangle 903"/>
            <p:cNvSpPr/>
            <p:nvPr/>
          </p:nvSpPr>
          <p:spPr>
            <a:xfrm>
              <a:off x="10467975" y="3552825"/>
              <a:ext cx="92583" cy="92583"/>
            </a:xfrm>
            <a:prstGeom prst="rect">
              <a:avLst/>
            </a:prstGeom>
            <a:solidFill>
              <a:srgbClr val="A1A1A1"/>
            </a:solidFill>
            <a:ln>
              <a:noFill/>
            </a:ln>
          </p:spPr>
        </p:sp>
        <p:sp>
          <p:nvSpPr>
            <p:cNvPr id="904" name="Rectangle 904"/>
            <p:cNvSpPr/>
            <p:nvPr/>
          </p:nvSpPr>
          <p:spPr>
            <a:xfrm>
              <a:off x="10560082" y="3552825"/>
              <a:ext cx="92583" cy="92583"/>
            </a:xfrm>
            <a:prstGeom prst="rect">
              <a:avLst/>
            </a:prstGeom>
            <a:solidFill>
              <a:srgbClr val="A9A9A9"/>
            </a:solidFill>
            <a:ln>
              <a:noFill/>
            </a:ln>
          </p:spPr>
        </p:sp>
        <p:sp>
          <p:nvSpPr>
            <p:cNvPr id="905" name="Rectangle 905"/>
            <p:cNvSpPr/>
            <p:nvPr/>
          </p:nvSpPr>
          <p:spPr>
            <a:xfrm>
              <a:off x="10652093" y="3552825"/>
              <a:ext cx="92583" cy="92583"/>
            </a:xfrm>
            <a:prstGeom prst="rect">
              <a:avLst/>
            </a:prstGeom>
            <a:solidFill>
              <a:srgbClr val="B1B1B1"/>
            </a:solidFill>
            <a:ln>
              <a:noFill/>
            </a:ln>
          </p:spPr>
        </p:sp>
        <p:sp>
          <p:nvSpPr>
            <p:cNvPr id="906" name="Rectangle 906"/>
            <p:cNvSpPr/>
            <p:nvPr/>
          </p:nvSpPr>
          <p:spPr>
            <a:xfrm>
              <a:off x="10744200" y="3552825"/>
              <a:ext cx="92583" cy="92583"/>
            </a:xfrm>
            <a:prstGeom prst="rect">
              <a:avLst/>
            </a:prstGeom>
            <a:solidFill>
              <a:srgbClr val="B8B8B8"/>
            </a:solidFill>
            <a:ln>
              <a:noFill/>
            </a:ln>
          </p:spPr>
        </p:sp>
        <p:sp>
          <p:nvSpPr>
            <p:cNvPr id="907" name="Rectangle 907"/>
            <p:cNvSpPr/>
            <p:nvPr/>
          </p:nvSpPr>
          <p:spPr>
            <a:xfrm>
              <a:off x="10836307" y="3552825"/>
              <a:ext cx="92583" cy="92583"/>
            </a:xfrm>
            <a:prstGeom prst="rect">
              <a:avLst/>
            </a:prstGeom>
            <a:solidFill>
              <a:srgbClr val="BEBEBE"/>
            </a:solidFill>
            <a:ln>
              <a:noFill/>
            </a:ln>
          </p:spPr>
        </p:sp>
        <p:sp>
          <p:nvSpPr>
            <p:cNvPr id="908" name="Rectangle 908"/>
            <p:cNvSpPr/>
            <p:nvPr/>
          </p:nvSpPr>
          <p:spPr>
            <a:xfrm>
              <a:off x="10928318" y="3552825"/>
              <a:ext cx="92583" cy="92583"/>
            </a:xfrm>
            <a:prstGeom prst="rect">
              <a:avLst/>
            </a:prstGeom>
            <a:solidFill>
              <a:srgbClr val="C3C3C3"/>
            </a:solidFill>
            <a:ln>
              <a:noFill/>
            </a:ln>
          </p:spPr>
        </p:sp>
        <p:sp>
          <p:nvSpPr>
            <p:cNvPr id="909" name="Rectangle 909"/>
            <p:cNvSpPr/>
            <p:nvPr/>
          </p:nvSpPr>
          <p:spPr>
            <a:xfrm>
              <a:off x="11020425" y="3552825"/>
              <a:ext cx="92583" cy="92583"/>
            </a:xfrm>
            <a:prstGeom prst="rect">
              <a:avLst/>
            </a:prstGeom>
            <a:solidFill>
              <a:srgbClr val="C7C7C7"/>
            </a:solidFill>
            <a:ln>
              <a:noFill/>
            </a:ln>
          </p:spPr>
        </p:sp>
        <p:sp>
          <p:nvSpPr>
            <p:cNvPr id="910" name="Rectangle 910"/>
            <p:cNvSpPr/>
            <p:nvPr/>
          </p:nvSpPr>
          <p:spPr>
            <a:xfrm>
              <a:off x="11112532" y="3552825"/>
              <a:ext cx="92583" cy="92583"/>
            </a:xfrm>
            <a:prstGeom prst="rect">
              <a:avLst/>
            </a:prstGeom>
            <a:solidFill>
              <a:srgbClr val="CACACA"/>
            </a:solidFill>
            <a:ln>
              <a:noFill/>
            </a:ln>
          </p:spPr>
        </p:sp>
        <p:sp>
          <p:nvSpPr>
            <p:cNvPr id="911" name="Rectangle 911"/>
            <p:cNvSpPr/>
            <p:nvPr/>
          </p:nvSpPr>
          <p:spPr>
            <a:xfrm>
              <a:off x="11204543" y="3552825"/>
              <a:ext cx="92583" cy="92583"/>
            </a:xfrm>
            <a:prstGeom prst="rect">
              <a:avLst/>
            </a:prstGeom>
            <a:solidFill>
              <a:srgbClr val="CACACA"/>
            </a:solidFill>
            <a:ln>
              <a:noFill/>
            </a:ln>
          </p:spPr>
        </p:sp>
        <p:sp>
          <p:nvSpPr>
            <p:cNvPr id="912" name="Rectangle 912"/>
            <p:cNvSpPr/>
            <p:nvPr/>
          </p:nvSpPr>
          <p:spPr>
            <a:xfrm>
              <a:off x="9086850" y="3644932"/>
              <a:ext cx="92583" cy="92583"/>
            </a:xfrm>
            <a:prstGeom prst="rect">
              <a:avLst/>
            </a:prstGeom>
            <a:solidFill>
              <a:srgbClr val="383838"/>
            </a:solidFill>
            <a:ln>
              <a:noFill/>
            </a:ln>
          </p:spPr>
        </p:sp>
        <p:sp>
          <p:nvSpPr>
            <p:cNvPr id="913" name="Rectangle 913"/>
            <p:cNvSpPr/>
            <p:nvPr/>
          </p:nvSpPr>
          <p:spPr>
            <a:xfrm>
              <a:off x="9178957" y="3644932"/>
              <a:ext cx="92583" cy="92583"/>
            </a:xfrm>
            <a:prstGeom prst="rect">
              <a:avLst/>
            </a:prstGeom>
            <a:solidFill>
              <a:srgbClr val="393939"/>
            </a:solidFill>
            <a:ln>
              <a:noFill/>
            </a:ln>
          </p:spPr>
        </p:sp>
        <p:sp>
          <p:nvSpPr>
            <p:cNvPr id="914" name="Rectangle 914"/>
            <p:cNvSpPr/>
            <p:nvPr/>
          </p:nvSpPr>
          <p:spPr>
            <a:xfrm>
              <a:off x="9270968" y="3644932"/>
              <a:ext cx="92583" cy="92583"/>
            </a:xfrm>
            <a:prstGeom prst="rect">
              <a:avLst/>
            </a:prstGeom>
            <a:solidFill>
              <a:srgbClr val="3B3B3B"/>
            </a:solidFill>
            <a:ln>
              <a:noFill/>
            </a:ln>
          </p:spPr>
        </p:sp>
        <p:sp>
          <p:nvSpPr>
            <p:cNvPr id="915" name="Rectangle 915"/>
            <p:cNvSpPr/>
            <p:nvPr/>
          </p:nvSpPr>
          <p:spPr>
            <a:xfrm>
              <a:off x="9363075" y="3644932"/>
              <a:ext cx="92583" cy="92583"/>
            </a:xfrm>
            <a:prstGeom prst="rect">
              <a:avLst/>
            </a:prstGeom>
            <a:solidFill>
              <a:srgbClr val="3F3F3F"/>
            </a:solidFill>
            <a:ln>
              <a:noFill/>
            </a:ln>
          </p:spPr>
        </p:sp>
        <p:sp>
          <p:nvSpPr>
            <p:cNvPr id="916" name="Rectangle 916"/>
            <p:cNvSpPr/>
            <p:nvPr/>
          </p:nvSpPr>
          <p:spPr>
            <a:xfrm>
              <a:off x="9455182" y="3644932"/>
              <a:ext cx="92583" cy="92583"/>
            </a:xfrm>
            <a:prstGeom prst="rect">
              <a:avLst/>
            </a:prstGeom>
            <a:solidFill>
              <a:srgbClr val="434343"/>
            </a:solidFill>
            <a:ln>
              <a:noFill/>
            </a:ln>
          </p:spPr>
        </p:sp>
        <p:sp>
          <p:nvSpPr>
            <p:cNvPr id="917" name="Rectangle 917"/>
            <p:cNvSpPr/>
            <p:nvPr/>
          </p:nvSpPr>
          <p:spPr>
            <a:xfrm>
              <a:off x="9547193" y="3644932"/>
              <a:ext cx="92583" cy="92583"/>
            </a:xfrm>
            <a:prstGeom prst="rect">
              <a:avLst/>
            </a:prstGeom>
            <a:solidFill>
              <a:srgbClr val="494949"/>
            </a:solidFill>
            <a:ln>
              <a:noFill/>
            </a:ln>
          </p:spPr>
        </p:sp>
        <p:sp>
          <p:nvSpPr>
            <p:cNvPr id="918" name="Rectangle 918"/>
            <p:cNvSpPr/>
            <p:nvPr/>
          </p:nvSpPr>
          <p:spPr>
            <a:xfrm>
              <a:off x="9639300" y="3644932"/>
              <a:ext cx="92583" cy="92583"/>
            </a:xfrm>
            <a:prstGeom prst="rect">
              <a:avLst/>
            </a:prstGeom>
            <a:solidFill>
              <a:srgbClr val="505050"/>
            </a:solidFill>
            <a:ln>
              <a:noFill/>
            </a:ln>
          </p:spPr>
        </p:sp>
        <p:sp>
          <p:nvSpPr>
            <p:cNvPr id="919" name="Rectangle 919"/>
            <p:cNvSpPr/>
            <p:nvPr/>
          </p:nvSpPr>
          <p:spPr>
            <a:xfrm>
              <a:off x="9731407" y="3644932"/>
              <a:ext cx="92583" cy="92583"/>
            </a:xfrm>
            <a:prstGeom prst="rect">
              <a:avLst/>
            </a:prstGeom>
            <a:solidFill>
              <a:srgbClr val="585858"/>
            </a:solidFill>
            <a:ln>
              <a:noFill/>
            </a:ln>
          </p:spPr>
        </p:sp>
        <p:sp>
          <p:nvSpPr>
            <p:cNvPr id="920" name="Rectangle 920"/>
            <p:cNvSpPr/>
            <p:nvPr/>
          </p:nvSpPr>
          <p:spPr>
            <a:xfrm>
              <a:off x="9823418" y="3644932"/>
              <a:ext cx="92583" cy="92583"/>
            </a:xfrm>
            <a:prstGeom prst="rect">
              <a:avLst/>
            </a:prstGeom>
            <a:solidFill>
              <a:srgbClr val="606060"/>
            </a:solidFill>
            <a:ln>
              <a:noFill/>
            </a:ln>
          </p:spPr>
        </p:sp>
        <p:sp>
          <p:nvSpPr>
            <p:cNvPr id="921" name="Rectangle 921"/>
            <p:cNvSpPr/>
            <p:nvPr/>
          </p:nvSpPr>
          <p:spPr>
            <a:xfrm>
              <a:off x="9915525" y="3644932"/>
              <a:ext cx="92583" cy="92583"/>
            </a:xfrm>
            <a:prstGeom prst="rect">
              <a:avLst/>
            </a:prstGeom>
            <a:solidFill>
              <a:srgbClr val="696969"/>
            </a:solidFill>
            <a:ln>
              <a:noFill/>
            </a:ln>
          </p:spPr>
        </p:sp>
        <p:sp>
          <p:nvSpPr>
            <p:cNvPr id="922" name="Rectangle 922"/>
            <p:cNvSpPr/>
            <p:nvPr/>
          </p:nvSpPr>
          <p:spPr>
            <a:xfrm>
              <a:off x="10007632" y="3644932"/>
              <a:ext cx="92583" cy="92583"/>
            </a:xfrm>
            <a:prstGeom prst="rect">
              <a:avLst/>
            </a:prstGeom>
            <a:solidFill>
              <a:srgbClr val="727272"/>
            </a:solidFill>
            <a:ln>
              <a:noFill/>
            </a:ln>
          </p:spPr>
        </p:sp>
        <p:sp>
          <p:nvSpPr>
            <p:cNvPr id="923" name="Rectangle 923"/>
            <p:cNvSpPr/>
            <p:nvPr/>
          </p:nvSpPr>
          <p:spPr>
            <a:xfrm>
              <a:off x="10099643" y="3644932"/>
              <a:ext cx="92583" cy="92583"/>
            </a:xfrm>
            <a:prstGeom prst="rect">
              <a:avLst/>
            </a:prstGeom>
            <a:solidFill>
              <a:srgbClr val="7B7B7B"/>
            </a:solidFill>
            <a:ln>
              <a:noFill/>
            </a:ln>
          </p:spPr>
        </p:sp>
        <p:sp>
          <p:nvSpPr>
            <p:cNvPr id="924" name="Rectangle 924"/>
            <p:cNvSpPr/>
            <p:nvPr/>
          </p:nvSpPr>
          <p:spPr>
            <a:xfrm>
              <a:off x="10191750" y="3644932"/>
              <a:ext cx="92583" cy="92583"/>
            </a:xfrm>
            <a:prstGeom prst="rect">
              <a:avLst/>
            </a:prstGeom>
            <a:solidFill>
              <a:srgbClr val="848484"/>
            </a:solidFill>
            <a:ln>
              <a:noFill/>
            </a:ln>
          </p:spPr>
        </p:sp>
        <p:sp>
          <p:nvSpPr>
            <p:cNvPr id="925" name="Rectangle 925"/>
            <p:cNvSpPr/>
            <p:nvPr/>
          </p:nvSpPr>
          <p:spPr>
            <a:xfrm>
              <a:off x="10283857" y="3644932"/>
              <a:ext cx="92583" cy="92583"/>
            </a:xfrm>
            <a:prstGeom prst="rect">
              <a:avLst/>
            </a:prstGeom>
            <a:solidFill>
              <a:srgbClr val="8D8D8D"/>
            </a:solidFill>
            <a:ln>
              <a:noFill/>
            </a:ln>
          </p:spPr>
        </p:sp>
        <p:sp>
          <p:nvSpPr>
            <p:cNvPr id="926" name="Rectangle 926"/>
            <p:cNvSpPr/>
            <p:nvPr/>
          </p:nvSpPr>
          <p:spPr>
            <a:xfrm>
              <a:off x="10375868" y="3644932"/>
              <a:ext cx="92583" cy="92583"/>
            </a:xfrm>
            <a:prstGeom prst="rect">
              <a:avLst/>
            </a:prstGeom>
            <a:solidFill>
              <a:srgbClr val="969696"/>
            </a:solidFill>
            <a:ln>
              <a:noFill/>
            </a:ln>
          </p:spPr>
        </p:sp>
        <p:sp>
          <p:nvSpPr>
            <p:cNvPr id="927" name="Rectangle 927"/>
            <p:cNvSpPr/>
            <p:nvPr/>
          </p:nvSpPr>
          <p:spPr>
            <a:xfrm>
              <a:off x="10467975" y="3644932"/>
              <a:ext cx="92583" cy="92583"/>
            </a:xfrm>
            <a:prstGeom prst="rect">
              <a:avLst/>
            </a:prstGeom>
            <a:solidFill>
              <a:srgbClr val="9F9F9F"/>
            </a:solidFill>
            <a:ln>
              <a:noFill/>
            </a:ln>
          </p:spPr>
        </p:sp>
        <p:sp>
          <p:nvSpPr>
            <p:cNvPr id="928" name="Rectangle 928"/>
            <p:cNvSpPr/>
            <p:nvPr/>
          </p:nvSpPr>
          <p:spPr>
            <a:xfrm>
              <a:off x="10560082" y="3644932"/>
              <a:ext cx="92583" cy="92583"/>
            </a:xfrm>
            <a:prstGeom prst="rect">
              <a:avLst/>
            </a:prstGeom>
            <a:solidFill>
              <a:srgbClr val="A7A7A7"/>
            </a:solidFill>
            <a:ln>
              <a:noFill/>
            </a:ln>
          </p:spPr>
        </p:sp>
        <p:sp>
          <p:nvSpPr>
            <p:cNvPr id="929" name="Rectangle 929"/>
            <p:cNvSpPr/>
            <p:nvPr/>
          </p:nvSpPr>
          <p:spPr>
            <a:xfrm>
              <a:off x="10652093" y="3644932"/>
              <a:ext cx="92583" cy="92583"/>
            </a:xfrm>
            <a:prstGeom prst="rect">
              <a:avLst/>
            </a:prstGeom>
            <a:solidFill>
              <a:srgbClr val="AFAFAF"/>
            </a:solidFill>
            <a:ln>
              <a:noFill/>
            </a:ln>
          </p:spPr>
        </p:sp>
        <p:sp>
          <p:nvSpPr>
            <p:cNvPr id="930" name="Rectangle 930"/>
            <p:cNvSpPr/>
            <p:nvPr/>
          </p:nvSpPr>
          <p:spPr>
            <a:xfrm>
              <a:off x="10744200" y="3644932"/>
              <a:ext cx="92583" cy="92583"/>
            </a:xfrm>
            <a:prstGeom prst="rect">
              <a:avLst/>
            </a:prstGeom>
            <a:solidFill>
              <a:srgbClr val="B6B6B6"/>
            </a:solidFill>
            <a:ln>
              <a:noFill/>
            </a:ln>
          </p:spPr>
        </p:sp>
        <p:sp>
          <p:nvSpPr>
            <p:cNvPr id="931" name="Rectangle 931"/>
            <p:cNvSpPr/>
            <p:nvPr/>
          </p:nvSpPr>
          <p:spPr>
            <a:xfrm>
              <a:off x="10836307" y="3644932"/>
              <a:ext cx="92583" cy="92583"/>
            </a:xfrm>
            <a:prstGeom prst="rect">
              <a:avLst/>
            </a:prstGeom>
            <a:solidFill>
              <a:srgbClr val="BCBCBC"/>
            </a:solidFill>
            <a:ln>
              <a:noFill/>
            </a:ln>
          </p:spPr>
        </p:sp>
        <p:sp>
          <p:nvSpPr>
            <p:cNvPr id="932" name="Rectangle 932"/>
            <p:cNvSpPr/>
            <p:nvPr/>
          </p:nvSpPr>
          <p:spPr>
            <a:xfrm>
              <a:off x="10928318" y="3644932"/>
              <a:ext cx="92583" cy="92583"/>
            </a:xfrm>
            <a:prstGeom prst="rect">
              <a:avLst/>
            </a:prstGeom>
            <a:solidFill>
              <a:srgbClr val="C0C0C0"/>
            </a:solidFill>
            <a:ln>
              <a:noFill/>
            </a:ln>
          </p:spPr>
        </p:sp>
        <p:sp>
          <p:nvSpPr>
            <p:cNvPr id="933" name="Rectangle 933"/>
            <p:cNvSpPr/>
            <p:nvPr/>
          </p:nvSpPr>
          <p:spPr>
            <a:xfrm>
              <a:off x="11020425" y="3644932"/>
              <a:ext cx="92583" cy="92583"/>
            </a:xfrm>
            <a:prstGeom prst="rect">
              <a:avLst/>
            </a:prstGeom>
            <a:solidFill>
              <a:srgbClr val="C4C4C4"/>
            </a:solidFill>
            <a:ln>
              <a:noFill/>
            </a:ln>
          </p:spPr>
        </p:sp>
        <p:sp>
          <p:nvSpPr>
            <p:cNvPr id="934" name="Rectangle 934"/>
            <p:cNvSpPr/>
            <p:nvPr/>
          </p:nvSpPr>
          <p:spPr>
            <a:xfrm>
              <a:off x="11112532" y="3644932"/>
              <a:ext cx="92583" cy="92583"/>
            </a:xfrm>
            <a:prstGeom prst="rect">
              <a:avLst/>
            </a:prstGeom>
            <a:solidFill>
              <a:srgbClr val="C6C6C6"/>
            </a:solidFill>
            <a:ln>
              <a:noFill/>
            </a:ln>
          </p:spPr>
        </p:sp>
        <p:sp>
          <p:nvSpPr>
            <p:cNvPr id="935" name="Rectangle 935"/>
            <p:cNvSpPr/>
            <p:nvPr/>
          </p:nvSpPr>
          <p:spPr>
            <a:xfrm>
              <a:off x="11204543" y="3644932"/>
              <a:ext cx="92583" cy="92583"/>
            </a:xfrm>
            <a:prstGeom prst="rect">
              <a:avLst/>
            </a:prstGeom>
            <a:solidFill>
              <a:srgbClr val="C7C7C7"/>
            </a:solidFill>
            <a:ln>
              <a:noFill/>
            </a:ln>
          </p:spPr>
        </p:sp>
        <p:sp>
          <p:nvSpPr>
            <p:cNvPr id="936" name="Rectangle 936"/>
            <p:cNvSpPr/>
            <p:nvPr/>
          </p:nvSpPr>
          <p:spPr>
            <a:xfrm>
              <a:off x="9086850" y="3736943"/>
              <a:ext cx="92583" cy="92583"/>
            </a:xfrm>
            <a:prstGeom prst="rect">
              <a:avLst/>
            </a:prstGeom>
            <a:solidFill>
              <a:srgbClr val="3B3B3B"/>
            </a:solidFill>
            <a:ln>
              <a:noFill/>
            </a:ln>
          </p:spPr>
        </p:sp>
        <p:sp>
          <p:nvSpPr>
            <p:cNvPr id="937" name="Rectangle 937"/>
            <p:cNvSpPr/>
            <p:nvPr/>
          </p:nvSpPr>
          <p:spPr>
            <a:xfrm>
              <a:off x="9178957" y="3736943"/>
              <a:ext cx="92583" cy="92583"/>
            </a:xfrm>
            <a:prstGeom prst="rect">
              <a:avLst/>
            </a:prstGeom>
            <a:solidFill>
              <a:srgbClr val="3C3C3C"/>
            </a:solidFill>
            <a:ln>
              <a:noFill/>
            </a:ln>
          </p:spPr>
        </p:sp>
        <p:sp>
          <p:nvSpPr>
            <p:cNvPr id="938" name="Rectangle 938"/>
            <p:cNvSpPr/>
            <p:nvPr/>
          </p:nvSpPr>
          <p:spPr>
            <a:xfrm>
              <a:off x="9270968" y="3736943"/>
              <a:ext cx="92583" cy="92583"/>
            </a:xfrm>
            <a:prstGeom prst="rect">
              <a:avLst/>
            </a:prstGeom>
            <a:solidFill>
              <a:srgbClr val="3E3E3E"/>
            </a:solidFill>
            <a:ln>
              <a:noFill/>
            </a:ln>
          </p:spPr>
        </p:sp>
        <p:sp>
          <p:nvSpPr>
            <p:cNvPr id="939" name="Rectangle 939"/>
            <p:cNvSpPr/>
            <p:nvPr/>
          </p:nvSpPr>
          <p:spPr>
            <a:xfrm>
              <a:off x="9363075" y="3736943"/>
              <a:ext cx="92583" cy="92583"/>
            </a:xfrm>
            <a:prstGeom prst="rect">
              <a:avLst/>
            </a:prstGeom>
            <a:solidFill>
              <a:srgbClr val="424242"/>
            </a:solidFill>
            <a:ln>
              <a:noFill/>
            </a:ln>
          </p:spPr>
        </p:sp>
        <p:sp>
          <p:nvSpPr>
            <p:cNvPr id="940" name="Rectangle 940"/>
            <p:cNvSpPr/>
            <p:nvPr/>
          </p:nvSpPr>
          <p:spPr>
            <a:xfrm>
              <a:off x="9455182" y="3736943"/>
              <a:ext cx="92583" cy="92583"/>
            </a:xfrm>
            <a:prstGeom prst="rect">
              <a:avLst/>
            </a:prstGeom>
            <a:solidFill>
              <a:srgbClr val="464646"/>
            </a:solidFill>
            <a:ln>
              <a:noFill/>
            </a:ln>
          </p:spPr>
        </p:sp>
        <p:sp>
          <p:nvSpPr>
            <p:cNvPr id="941" name="Rectangle 941"/>
            <p:cNvSpPr/>
            <p:nvPr/>
          </p:nvSpPr>
          <p:spPr>
            <a:xfrm>
              <a:off x="9547193" y="3736943"/>
              <a:ext cx="92583" cy="92583"/>
            </a:xfrm>
            <a:prstGeom prst="rect">
              <a:avLst/>
            </a:prstGeom>
            <a:solidFill>
              <a:srgbClr val="4C4C4C"/>
            </a:solidFill>
            <a:ln>
              <a:noFill/>
            </a:ln>
          </p:spPr>
        </p:sp>
        <p:sp>
          <p:nvSpPr>
            <p:cNvPr id="942" name="Rectangle 942"/>
            <p:cNvSpPr/>
            <p:nvPr/>
          </p:nvSpPr>
          <p:spPr>
            <a:xfrm>
              <a:off x="9639300" y="3736943"/>
              <a:ext cx="92583" cy="92583"/>
            </a:xfrm>
            <a:prstGeom prst="rect">
              <a:avLst/>
            </a:prstGeom>
            <a:solidFill>
              <a:srgbClr val="525252"/>
            </a:solidFill>
            <a:ln>
              <a:noFill/>
            </a:ln>
          </p:spPr>
        </p:sp>
        <p:sp>
          <p:nvSpPr>
            <p:cNvPr id="943" name="Rectangle 943"/>
            <p:cNvSpPr/>
            <p:nvPr/>
          </p:nvSpPr>
          <p:spPr>
            <a:xfrm>
              <a:off x="9731407" y="3736943"/>
              <a:ext cx="92583" cy="92583"/>
            </a:xfrm>
            <a:prstGeom prst="rect">
              <a:avLst/>
            </a:prstGeom>
            <a:solidFill>
              <a:srgbClr val="595959"/>
            </a:solidFill>
            <a:ln>
              <a:noFill/>
            </a:ln>
          </p:spPr>
        </p:sp>
        <p:sp>
          <p:nvSpPr>
            <p:cNvPr id="944" name="Rectangle 944"/>
            <p:cNvSpPr/>
            <p:nvPr/>
          </p:nvSpPr>
          <p:spPr>
            <a:xfrm>
              <a:off x="9823418" y="3736943"/>
              <a:ext cx="92583" cy="92583"/>
            </a:xfrm>
            <a:prstGeom prst="rect">
              <a:avLst/>
            </a:prstGeom>
            <a:solidFill>
              <a:srgbClr val="616161"/>
            </a:solidFill>
            <a:ln>
              <a:noFill/>
            </a:ln>
          </p:spPr>
        </p:sp>
        <p:sp>
          <p:nvSpPr>
            <p:cNvPr id="945" name="Rectangle 945"/>
            <p:cNvSpPr/>
            <p:nvPr/>
          </p:nvSpPr>
          <p:spPr>
            <a:xfrm>
              <a:off x="9915525" y="3736943"/>
              <a:ext cx="92583" cy="92583"/>
            </a:xfrm>
            <a:prstGeom prst="rect">
              <a:avLst/>
            </a:prstGeom>
            <a:solidFill>
              <a:srgbClr val="6A6A6A"/>
            </a:solidFill>
            <a:ln>
              <a:noFill/>
            </a:ln>
          </p:spPr>
        </p:sp>
        <p:sp>
          <p:nvSpPr>
            <p:cNvPr id="946" name="Rectangle 946"/>
            <p:cNvSpPr/>
            <p:nvPr/>
          </p:nvSpPr>
          <p:spPr>
            <a:xfrm>
              <a:off x="10007632" y="3736943"/>
              <a:ext cx="92583" cy="92583"/>
            </a:xfrm>
            <a:prstGeom prst="rect">
              <a:avLst/>
            </a:prstGeom>
            <a:solidFill>
              <a:srgbClr val="727272"/>
            </a:solidFill>
            <a:ln>
              <a:noFill/>
            </a:ln>
          </p:spPr>
        </p:sp>
        <p:sp>
          <p:nvSpPr>
            <p:cNvPr id="947" name="Rectangle 947"/>
            <p:cNvSpPr/>
            <p:nvPr/>
          </p:nvSpPr>
          <p:spPr>
            <a:xfrm>
              <a:off x="10099643" y="3736943"/>
              <a:ext cx="92583" cy="92583"/>
            </a:xfrm>
            <a:prstGeom prst="rect">
              <a:avLst/>
            </a:prstGeom>
            <a:solidFill>
              <a:srgbClr val="7B7B7B"/>
            </a:solidFill>
            <a:ln>
              <a:noFill/>
            </a:ln>
          </p:spPr>
        </p:sp>
        <p:sp>
          <p:nvSpPr>
            <p:cNvPr id="948" name="Rectangle 948"/>
            <p:cNvSpPr/>
            <p:nvPr/>
          </p:nvSpPr>
          <p:spPr>
            <a:xfrm>
              <a:off x="10191750" y="3736943"/>
              <a:ext cx="92583" cy="92583"/>
            </a:xfrm>
            <a:prstGeom prst="rect">
              <a:avLst/>
            </a:prstGeom>
            <a:solidFill>
              <a:srgbClr val="848484"/>
            </a:solidFill>
            <a:ln>
              <a:noFill/>
            </a:ln>
          </p:spPr>
        </p:sp>
        <p:sp>
          <p:nvSpPr>
            <p:cNvPr id="949" name="Rectangle 949"/>
            <p:cNvSpPr/>
            <p:nvPr/>
          </p:nvSpPr>
          <p:spPr>
            <a:xfrm>
              <a:off x="10283857" y="3736943"/>
              <a:ext cx="92583" cy="92583"/>
            </a:xfrm>
            <a:prstGeom prst="rect">
              <a:avLst/>
            </a:prstGeom>
            <a:solidFill>
              <a:srgbClr val="8D8D8D"/>
            </a:solidFill>
            <a:ln>
              <a:noFill/>
            </a:ln>
          </p:spPr>
        </p:sp>
        <p:sp>
          <p:nvSpPr>
            <p:cNvPr id="950" name="Rectangle 950"/>
            <p:cNvSpPr/>
            <p:nvPr/>
          </p:nvSpPr>
          <p:spPr>
            <a:xfrm>
              <a:off x="10375868" y="3736943"/>
              <a:ext cx="92583" cy="92583"/>
            </a:xfrm>
            <a:prstGeom prst="rect">
              <a:avLst/>
            </a:prstGeom>
            <a:solidFill>
              <a:srgbClr val="959595"/>
            </a:solidFill>
            <a:ln>
              <a:noFill/>
            </a:ln>
          </p:spPr>
        </p:sp>
        <p:sp>
          <p:nvSpPr>
            <p:cNvPr id="951" name="Rectangle 951"/>
            <p:cNvSpPr/>
            <p:nvPr/>
          </p:nvSpPr>
          <p:spPr>
            <a:xfrm>
              <a:off x="10467975" y="3736943"/>
              <a:ext cx="92583" cy="92583"/>
            </a:xfrm>
            <a:prstGeom prst="rect">
              <a:avLst/>
            </a:prstGeom>
            <a:solidFill>
              <a:srgbClr val="9E9E9E"/>
            </a:solidFill>
            <a:ln>
              <a:noFill/>
            </a:ln>
          </p:spPr>
        </p:sp>
        <p:sp>
          <p:nvSpPr>
            <p:cNvPr id="952" name="Rectangle 952"/>
            <p:cNvSpPr/>
            <p:nvPr/>
          </p:nvSpPr>
          <p:spPr>
            <a:xfrm>
              <a:off x="10560082" y="3736943"/>
              <a:ext cx="92583" cy="92583"/>
            </a:xfrm>
            <a:prstGeom prst="rect">
              <a:avLst/>
            </a:prstGeom>
            <a:solidFill>
              <a:srgbClr val="A6A6A6"/>
            </a:solidFill>
            <a:ln>
              <a:noFill/>
            </a:ln>
          </p:spPr>
        </p:sp>
        <p:sp>
          <p:nvSpPr>
            <p:cNvPr id="953" name="Rectangle 953"/>
            <p:cNvSpPr/>
            <p:nvPr/>
          </p:nvSpPr>
          <p:spPr>
            <a:xfrm>
              <a:off x="10652093" y="3736943"/>
              <a:ext cx="92583" cy="92583"/>
            </a:xfrm>
            <a:prstGeom prst="rect">
              <a:avLst/>
            </a:prstGeom>
            <a:solidFill>
              <a:srgbClr val="ADADAD"/>
            </a:solidFill>
            <a:ln>
              <a:noFill/>
            </a:ln>
          </p:spPr>
        </p:sp>
        <p:sp>
          <p:nvSpPr>
            <p:cNvPr id="954" name="Rectangle 954"/>
            <p:cNvSpPr/>
            <p:nvPr/>
          </p:nvSpPr>
          <p:spPr>
            <a:xfrm>
              <a:off x="10744200" y="3736943"/>
              <a:ext cx="92583" cy="92583"/>
            </a:xfrm>
            <a:prstGeom prst="rect">
              <a:avLst/>
            </a:prstGeom>
            <a:solidFill>
              <a:srgbClr val="B3B3B3"/>
            </a:solidFill>
            <a:ln>
              <a:noFill/>
            </a:ln>
          </p:spPr>
        </p:sp>
        <p:sp>
          <p:nvSpPr>
            <p:cNvPr id="955" name="Rectangle 955"/>
            <p:cNvSpPr/>
            <p:nvPr/>
          </p:nvSpPr>
          <p:spPr>
            <a:xfrm>
              <a:off x="10836307" y="3736943"/>
              <a:ext cx="92583" cy="92583"/>
            </a:xfrm>
            <a:prstGeom prst="rect">
              <a:avLst/>
            </a:prstGeom>
            <a:solidFill>
              <a:srgbClr val="B9B9B9"/>
            </a:solidFill>
            <a:ln>
              <a:noFill/>
            </a:ln>
          </p:spPr>
        </p:sp>
        <p:sp>
          <p:nvSpPr>
            <p:cNvPr id="956" name="Rectangle 956"/>
            <p:cNvSpPr/>
            <p:nvPr/>
          </p:nvSpPr>
          <p:spPr>
            <a:xfrm>
              <a:off x="10928318" y="3736943"/>
              <a:ext cx="92583" cy="92583"/>
            </a:xfrm>
            <a:prstGeom prst="rect">
              <a:avLst/>
            </a:prstGeom>
            <a:solidFill>
              <a:srgbClr val="BDBDBD"/>
            </a:solidFill>
            <a:ln>
              <a:noFill/>
            </a:ln>
          </p:spPr>
        </p:sp>
        <p:sp>
          <p:nvSpPr>
            <p:cNvPr id="957" name="Rectangle 957"/>
            <p:cNvSpPr/>
            <p:nvPr/>
          </p:nvSpPr>
          <p:spPr>
            <a:xfrm>
              <a:off x="11020425" y="3736943"/>
              <a:ext cx="92583" cy="92583"/>
            </a:xfrm>
            <a:prstGeom prst="rect">
              <a:avLst/>
            </a:prstGeom>
            <a:solidFill>
              <a:srgbClr val="C1C1C1"/>
            </a:solidFill>
            <a:ln>
              <a:noFill/>
            </a:ln>
          </p:spPr>
        </p:sp>
        <p:sp>
          <p:nvSpPr>
            <p:cNvPr id="958" name="Rectangle 958"/>
            <p:cNvSpPr/>
            <p:nvPr/>
          </p:nvSpPr>
          <p:spPr>
            <a:xfrm>
              <a:off x="11112532" y="3736943"/>
              <a:ext cx="92583" cy="92583"/>
            </a:xfrm>
            <a:prstGeom prst="rect">
              <a:avLst/>
            </a:prstGeom>
            <a:solidFill>
              <a:srgbClr val="C3C3C3"/>
            </a:solidFill>
            <a:ln>
              <a:noFill/>
            </a:ln>
          </p:spPr>
        </p:sp>
        <p:sp>
          <p:nvSpPr>
            <p:cNvPr id="959" name="Rectangle 959"/>
            <p:cNvSpPr/>
            <p:nvPr/>
          </p:nvSpPr>
          <p:spPr>
            <a:xfrm>
              <a:off x="11204543" y="3736943"/>
              <a:ext cx="92583" cy="92583"/>
            </a:xfrm>
            <a:prstGeom prst="rect">
              <a:avLst/>
            </a:prstGeom>
            <a:solidFill>
              <a:srgbClr val="C4C4C4"/>
            </a:solidFill>
            <a:ln>
              <a:noFill/>
            </a:ln>
          </p:spPr>
        </p:sp>
        <p:sp>
          <p:nvSpPr>
            <p:cNvPr id="960" name="Rectangle 960"/>
            <p:cNvSpPr/>
            <p:nvPr/>
          </p:nvSpPr>
          <p:spPr>
            <a:xfrm>
              <a:off x="9086850" y="3829050"/>
              <a:ext cx="92583" cy="92583"/>
            </a:xfrm>
            <a:prstGeom prst="rect">
              <a:avLst/>
            </a:prstGeom>
            <a:solidFill>
              <a:srgbClr val="3E3E3E"/>
            </a:solidFill>
            <a:ln>
              <a:noFill/>
            </a:ln>
          </p:spPr>
        </p:sp>
        <p:sp>
          <p:nvSpPr>
            <p:cNvPr id="961" name="Rectangle 961"/>
            <p:cNvSpPr/>
            <p:nvPr/>
          </p:nvSpPr>
          <p:spPr>
            <a:xfrm>
              <a:off x="9178957" y="3829050"/>
              <a:ext cx="92583" cy="92583"/>
            </a:xfrm>
            <a:prstGeom prst="rect">
              <a:avLst/>
            </a:prstGeom>
            <a:solidFill>
              <a:srgbClr val="3F3F3F"/>
            </a:solidFill>
            <a:ln>
              <a:noFill/>
            </a:ln>
          </p:spPr>
        </p:sp>
        <p:sp>
          <p:nvSpPr>
            <p:cNvPr id="962" name="Rectangle 962"/>
            <p:cNvSpPr/>
            <p:nvPr/>
          </p:nvSpPr>
          <p:spPr>
            <a:xfrm>
              <a:off x="9270968" y="3829050"/>
              <a:ext cx="92583" cy="92583"/>
            </a:xfrm>
            <a:prstGeom prst="rect">
              <a:avLst/>
            </a:prstGeom>
            <a:solidFill>
              <a:srgbClr val="414141"/>
            </a:solidFill>
            <a:ln>
              <a:noFill/>
            </a:ln>
          </p:spPr>
        </p:sp>
        <p:sp>
          <p:nvSpPr>
            <p:cNvPr id="963" name="Rectangle 963"/>
            <p:cNvSpPr/>
            <p:nvPr/>
          </p:nvSpPr>
          <p:spPr>
            <a:xfrm>
              <a:off x="9363075" y="3829050"/>
              <a:ext cx="92583" cy="92583"/>
            </a:xfrm>
            <a:prstGeom prst="rect">
              <a:avLst/>
            </a:prstGeom>
            <a:solidFill>
              <a:srgbClr val="444444"/>
            </a:solidFill>
            <a:ln>
              <a:noFill/>
            </a:ln>
          </p:spPr>
        </p:sp>
        <p:sp>
          <p:nvSpPr>
            <p:cNvPr id="964" name="Rectangle 964"/>
            <p:cNvSpPr/>
            <p:nvPr/>
          </p:nvSpPr>
          <p:spPr>
            <a:xfrm>
              <a:off x="9455182" y="3829050"/>
              <a:ext cx="92583" cy="92583"/>
            </a:xfrm>
            <a:prstGeom prst="rect">
              <a:avLst/>
            </a:prstGeom>
            <a:solidFill>
              <a:srgbClr val="494949"/>
            </a:solidFill>
            <a:ln>
              <a:noFill/>
            </a:ln>
          </p:spPr>
        </p:sp>
        <p:sp>
          <p:nvSpPr>
            <p:cNvPr id="965" name="Rectangle 965"/>
            <p:cNvSpPr/>
            <p:nvPr/>
          </p:nvSpPr>
          <p:spPr>
            <a:xfrm>
              <a:off x="9547193" y="3829050"/>
              <a:ext cx="92583" cy="92583"/>
            </a:xfrm>
            <a:prstGeom prst="rect">
              <a:avLst/>
            </a:prstGeom>
            <a:solidFill>
              <a:srgbClr val="4E4E4E"/>
            </a:solidFill>
            <a:ln>
              <a:noFill/>
            </a:ln>
          </p:spPr>
        </p:sp>
        <p:sp>
          <p:nvSpPr>
            <p:cNvPr id="966" name="Rectangle 966"/>
            <p:cNvSpPr/>
            <p:nvPr/>
          </p:nvSpPr>
          <p:spPr>
            <a:xfrm>
              <a:off x="9639300" y="3829050"/>
              <a:ext cx="92583" cy="92583"/>
            </a:xfrm>
            <a:prstGeom prst="rect">
              <a:avLst/>
            </a:prstGeom>
            <a:solidFill>
              <a:srgbClr val="545454"/>
            </a:solidFill>
            <a:ln>
              <a:noFill/>
            </a:ln>
          </p:spPr>
        </p:sp>
        <p:sp>
          <p:nvSpPr>
            <p:cNvPr id="967" name="Rectangle 967"/>
            <p:cNvSpPr/>
            <p:nvPr/>
          </p:nvSpPr>
          <p:spPr>
            <a:xfrm>
              <a:off x="9731407" y="3829050"/>
              <a:ext cx="92583" cy="92583"/>
            </a:xfrm>
            <a:prstGeom prst="rect">
              <a:avLst/>
            </a:prstGeom>
            <a:solidFill>
              <a:srgbClr val="5B5B5B"/>
            </a:solidFill>
            <a:ln>
              <a:noFill/>
            </a:ln>
          </p:spPr>
        </p:sp>
        <p:sp>
          <p:nvSpPr>
            <p:cNvPr id="968" name="Rectangle 968"/>
            <p:cNvSpPr/>
            <p:nvPr/>
          </p:nvSpPr>
          <p:spPr>
            <a:xfrm>
              <a:off x="9823418" y="3829050"/>
              <a:ext cx="92583" cy="92583"/>
            </a:xfrm>
            <a:prstGeom prst="rect">
              <a:avLst/>
            </a:prstGeom>
            <a:solidFill>
              <a:srgbClr val="636363"/>
            </a:solidFill>
            <a:ln>
              <a:noFill/>
            </a:ln>
          </p:spPr>
        </p:sp>
        <p:sp>
          <p:nvSpPr>
            <p:cNvPr id="969" name="Rectangle 969"/>
            <p:cNvSpPr/>
            <p:nvPr/>
          </p:nvSpPr>
          <p:spPr>
            <a:xfrm>
              <a:off x="9915525" y="3829050"/>
              <a:ext cx="92583" cy="92583"/>
            </a:xfrm>
            <a:prstGeom prst="rect">
              <a:avLst/>
            </a:prstGeom>
            <a:solidFill>
              <a:srgbClr val="6B6B6B"/>
            </a:solidFill>
            <a:ln>
              <a:noFill/>
            </a:ln>
          </p:spPr>
        </p:sp>
        <p:sp>
          <p:nvSpPr>
            <p:cNvPr id="970" name="Rectangle 970"/>
            <p:cNvSpPr/>
            <p:nvPr/>
          </p:nvSpPr>
          <p:spPr>
            <a:xfrm>
              <a:off x="10007632" y="3829050"/>
              <a:ext cx="92583" cy="92583"/>
            </a:xfrm>
            <a:prstGeom prst="rect">
              <a:avLst/>
            </a:prstGeom>
            <a:solidFill>
              <a:srgbClr val="737373"/>
            </a:solidFill>
            <a:ln>
              <a:noFill/>
            </a:ln>
          </p:spPr>
        </p:sp>
        <p:sp>
          <p:nvSpPr>
            <p:cNvPr id="971" name="Rectangle 971"/>
            <p:cNvSpPr/>
            <p:nvPr/>
          </p:nvSpPr>
          <p:spPr>
            <a:xfrm>
              <a:off x="10099643" y="3829050"/>
              <a:ext cx="92583" cy="92583"/>
            </a:xfrm>
            <a:prstGeom prst="rect">
              <a:avLst/>
            </a:prstGeom>
            <a:solidFill>
              <a:srgbClr val="7B7B7B"/>
            </a:solidFill>
            <a:ln>
              <a:noFill/>
            </a:ln>
          </p:spPr>
        </p:sp>
        <p:sp>
          <p:nvSpPr>
            <p:cNvPr id="972" name="Rectangle 972"/>
            <p:cNvSpPr/>
            <p:nvPr/>
          </p:nvSpPr>
          <p:spPr>
            <a:xfrm>
              <a:off x="10191750" y="3829050"/>
              <a:ext cx="92583" cy="92583"/>
            </a:xfrm>
            <a:prstGeom prst="rect">
              <a:avLst/>
            </a:prstGeom>
            <a:solidFill>
              <a:srgbClr val="848484"/>
            </a:solidFill>
            <a:ln>
              <a:noFill/>
            </a:ln>
          </p:spPr>
        </p:sp>
        <p:sp>
          <p:nvSpPr>
            <p:cNvPr id="973" name="Rectangle 973"/>
            <p:cNvSpPr/>
            <p:nvPr/>
          </p:nvSpPr>
          <p:spPr>
            <a:xfrm>
              <a:off x="10283857" y="3829050"/>
              <a:ext cx="92583" cy="92583"/>
            </a:xfrm>
            <a:prstGeom prst="rect">
              <a:avLst/>
            </a:prstGeom>
            <a:solidFill>
              <a:srgbClr val="8C8C8C"/>
            </a:solidFill>
            <a:ln>
              <a:noFill/>
            </a:ln>
          </p:spPr>
        </p:sp>
        <p:sp>
          <p:nvSpPr>
            <p:cNvPr id="974" name="Rectangle 974"/>
            <p:cNvSpPr/>
            <p:nvPr/>
          </p:nvSpPr>
          <p:spPr>
            <a:xfrm>
              <a:off x="10375868" y="3829050"/>
              <a:ext cx="92583" cy="92583"/>
            </a:xfrm>
            <a:prstGeom prst="rect">
              <a:avLst/>
            </a:prstGeom>
            <a:solidFill>
              <a:srgbClr val="949494"/>
            </a:solidFill>
            <a:ln>
              <a:noFill/>
            </a:ln>
          </p:spPr>
        </p:sp>
        <p:sp>
          <p:nvSpPr>
            <p:cNvPr id="975" name="Rectangle 975"/>
            <p:cNvSpPr/>
            <p:nvPr/>
          </p:nvSpPr>
          <p:spPr>
            <a:xfrm>
              <a:off x="10467975" y="3829050"/>
              <a:ext cx="92583" cy="92583"/>
            </a:xfrm>
            <a:prstGeom prst="rect">
              <a:avLst/>
            </a:prstGeom>
            <a:solidFill>
              <a:srgbClr val="9C9C9C"/>
            </a:solidFill>
            <a:ln>
              <a:noFill/>
            </a:ln>
          </p:spPr>
        </p:sp>
        <p:sp>
          <p:nvSpPr>
            <p:cNvPr id="976" name="Rectangle 976"/>
            <p:cNvSpPr/>
            <p:nvPr/>
          </p:nvSpPr>
          <p:spPr>
            <a:xfrm>
              <a:off x="10560082" y="3829050"/>
              <a:ext cx="92583" cy="92583"/>
            </a:xfrm>
            <a:prstGeom prst="rect">
              <a:avLst/>
            </a:prstGeom>
            <a:solidFill>
              <a:srgbClr val="A4A4A4"/>
            </a:solidFill>
            <a:ln>
              <a:noFill/>
            </a:ln>
          </p:spPr>
        </p:sp>
        <p:sp>
          <p:nvSpPr>
            <p:cNvPr id="977" name="Rectangle 977"/>
            <p:cNvSpPr/>
            <p:nvPr/>
          </p:nvSpPr>
          <p:spPr>
            <a:xfrm>
              <a:off x="10652093" y="3829050"/>
              <a:ext cx="92583" cy="92583"/>
            </a:xfrm>
            <a:prstGeom prst="rect">
              <a:avLst/>
            </a:prstGeom>
            <a:solidFill>
              <a:srgbClr val="ABABAB"/>
            </a:solidFill>
            <a:ln>
              <a:noFill/>
            </a:ln>
          </p:spPr>
        </p:sp>
        <p:sp>
          <p:nvSpPr>
            <p:cNvPr id="978" name="Rectangle 978"/>
            <p:cNvSpPr/>
            <p:nvPr/>
          </p:nvSpPr>
          <p:spPr>
            <a:xfrm>
              <a:off x="10744200" y="3829050"/>
              <a:ext cx="92583" cy="92583"/>
            </a:xfrm>
            <a:prstGeom prst="rect">
              <a:avLst/>
            </a:prstGeom>
            <a:solidFill>
              <a:srgbClr val="B1B1B1"/>
            </a:solidFill>
            <a:ln>
              <a:noFill/>
            </a:ln>
          </p:spPr>
        </p:sp>
        <p:sp>
          <p:nvSpPr>
            <p:cNvPr id="979" name="Rectangle 979"/>
            <p:cNvSpPr/>
            <p:nvPr/>
          </p:nvSpPr>
          <p:spPr>
            <a:xfrm>
              <a:off x="10836307" y="3829050"/>
              <a:ext cx="92583" cy="92583"/>
            </a:xfrm>
            <a:prstGeom prst="rect">
              <a:avLst/>
            </a:prstGeom>
            <a:solidFill>
              <a:srgbClr val="B6B6B6"/>
            </a:solidFill>
            <a:ln>
              <a:noFill/>
            </a:ln>
          </p:spPr>
        </p:sp>
        <p:sp>
          <p:nvSpPr>
            <p:cNvPr id="980" name="Rectangle 980"/>
            <p:cNvSpPr/>
            <p:nvPr/>
          </p:nvSpPr>
          <p:spPr>
            <a:xfrm>
              <a:off x="10928318" y="3829050"/>
              <a:ext cx="92583" cy="92583"/>
            </a:xfrm>
            <a:prstGeom prst="rect">
              <a:avLst/>
            </a:prstGeom>
            <a:solidFill>
              <a:srgbClr val="BBBBBB"/>
            </a:solidFill>
            <a:ln>
              <a:noFill/>
            </a:ln>
          </p:spPr>
        </p:sp>
        <p:sp>
          <p:nvSpPr>
            <p:cNvPr id="981" name="Rectangle 981"/>
            <p:cNvSpPr/>
            <p:nvPr/>
          </p:nvSpPr>
          <p:spPr>
            <a:xfrm>
              <a:off x="11020425" y="3829050"/>
              <a:ext cx="92583" cy="92583"/>
            </a:xfrm>
            <a:prstGeom prst="rect">
              <a:avLst/>
            </a:prstGeom>
            <a:solidFill>
              <a:srgbClr val="BEBEBE"/>
            </a:solidFill>
            <a:ln>
              <a:noFill/>
            </a:ln>
          </p:spPr>
        </p:sp>
        <p:sp>
          <p:nvSpPr>
            <p:cNvPr id="982" name="Rectangle 982"/>
            <p:cNvSpPr/>
            <p:nvPr/>
          </p:nvSpPr>
          <p:spPr>
            <a:xfrm>
              <a:off x="11112532" y="3829050"/>
              <a:ext cx="92583" cy="92583"/>
            </a:xfrm>
            <a:prstGeom prst="rect">
              <a:avLst/>
            </a:prstGeom>
            <a:solidFill>
              <a:srgbClr val="C0C0C0"/>
            </a:solidFill>
            <a:ln>
              <a:noFill/>
            </a:ln>
          </p:spPr>
        </p:sp>
        <p:sp>
          <p:nvSpPr>
            <p:cNvPr id="983" name="Rectangle 983"/>
            <p:cNvSpPr/>
            <p:nvPr/>
          </p:nvSpPr>
          <p:spPr>
            <a:xfrm>
              <a:off x="11204543" y="3829050"/>
              <a:ext cx="92583" cy="92583"/>
            </a:xfrm>
            <a:prstGeom prst="rect">
              <a:avLst/>
            </a:prstGeom>
            <a:solidFill>
              <a:srgbClr val="C1C1C1"/>
            </a:solidFill>
            <a:ln>
              <a:noFill/>
            </a:ln>
          </p:spPr>
        </p:sp>
        <p:sp>
          <p:nvSpPr>
            <p:cNvPr id="984" name="Rectangle 984"/>
            <p:cNvSpPr/>
            <p:nvPr/>
          </p:nvSpPr>
          <p:spPr>
            <a:xfrm>
              <a:off x="9086850" y="3921157"/>
              <a:ext cx="92583" cy="92583"/>
            </a:xfrm>
            <a:prstGeom prst="rect">
              <a:avLst/>
            </a:prstGeom>
            <a:solidFill>
              <a:srgbClr val="414141"/>
            </a:solidFill>
            <a:ln>
              <a:noFill/>
            </a:ln>
          </p:spPr>
        </p:sp>
        <p:sp>
          <p:nvSpPr>
            <p:cNvPr id="985" name="Rectangle 985"/>
            <p:cNvSpPr/>
            <p:nvPr/>
          </p:nvSpPr>
          <p:spPr>
            <a:xfrm>
              <a:off x="9178957" y="3921157"/>
              <a:ext cx="92583" cy="92583"/>
            </a:xfrm>
            <a:prstGeom prst="rect">
              <a:avLst/>
            </a:prstGeom>
            <a:solidFill>
              <a:srgbClr val="424242"/>
            </a:solidFill>
            <a:ln>
              <a:noFill/>
            </a:ln>
          </p:spPr>
        </p:sp>
        <p:sp>
          <p:nvSpPr>
            <p:cNvPr id="986" name="Rectangle 986"/>
            <p:cNvSpPr/>
            <p:nvPr/>
          </p:nvSpPr>
          <p:spPr>
            <a:xfrm>
              <a:off x="9270968" y="3921157"/>
              <a:ext cx="92583" cy="92583"/>
            </a:xfrm>
            <a:prstGeom prst="rect">
              <a:avLst/>
            </a:prstGeom>
            <a:solidFill>
              <a:srgbClr val="444444"/>
            </a:solidFill>
            <a:ln>
              <a:noFill/>
            </a:ln>
          </p:spPr>
        </p:sp>
        <p:sp>
          <p:nvSpPr>
            <p:cNvPr id="987" name="Rectangle 987"/>
            <p:cNvSpPr/>
            <p:nvPr/>
          </p:nvSpPr>
          <p:spPr>
            <a:xfrm>
              <a:off x="9363075" y="3921157"/>
              <a:ext cx="92583" cy="92583"/>
            </a:xfrm>
            <a:prstGeom prst="rect">
              <a:avLst/>
            </a:prstGeom>
            <a:solidFill>
              <a:srgbClr val="474747"/>
            </a:solidFill>
            <a:ln>
              <a:noFill/>
            </a:ln>
          </p:spPr>
        </p:sp>
        <p:sp>
          <p:nvSpPr>
            <p:cNvPr id="988" name="Rectangle 988"/>
            <p:cNvSpPr/>
            <p:nvPr/>
          </p:nvSpPr>
          <p:spPr>
            <a:xfrm>
              <a:off x="9455182" y="3921157"/>
              <a:ext cx="92583" cy="92583"/>
            </a:xfrm>
            <a:prstGeom prst="rect">
              <a:avLst/>
            </a:prstGeom>
            <a:solidFill>
              <a:srgbClr val="4B4B4B"/>
            </a:solidFill>
            <a:ln>
              <a:noFill/>
            </a:ln>
          </p:spPr>
        </p:sp>
        <p:sp>
          <p:nvSpPr>
            <p:cNvPr id="989" name="Rectangle 989"/>
            <p:cNvSpPr/>
            <p:nvPr/>
          </p:nvSpPr>
          <p:spPr>
            <a:xfrm>
              <a:off x="9547193" y="3921157"/>
              <a:ext cx="92583" cy="92583"/>
            </a:xfrm>
            <a:prstGeom prst="rect">
              <a:avLst/>
            </a:prstGeom>
            <a:solidFill>
              <a:srgbClr val="505050"/>
            </a:solidFill>
            <a:ln>
              <a:noFill/>
            </a:ln>
          </p:spPr>
        </p:sp>
        <p:sp>
          <p:nvSpPr>
            <p:cNvPr id="990" name="Rectangle 990"/>
            <p:cNvSpPr/>
            <p:nvPr/>
          </p:nvSpPr>
          <p:spPr>
            <a:xfrm>
              <a:off x="9639300" y="3921157"/>
              <a:ext cx="92583" cy="92583"/>
            </a:xfrm>
            <a:prstGeom prst="rect">
              <a:avLst/>
            </a:prstGeom>
            <a:solidFill>
              <a:srgbClr val="565656"/>
            </a:solidFill>
            <a:ln>
              <a:noFill/>
            </a:ln>
          </p:spPr>
        </p:sp>
        <p:sp>
          <p:nvSpPr>
            <p:cNvPr id="991" name="Rectangle 991"/>
            <p:cNvSpPr/>
            <p:nvPr/>
          </p:nvSpPr>
          <p:spPr>
            <a:xfrm>
              <a:off x="9731407" y="3921157"/>
              <a:ext cx="92583" cy="92583"/>
            </a:xfrm>
            <a:prstGeom prst="rect">
              <a:avLst/>
            </a:prstGeom>
            <a:solidFill>
              <a:srgbClr val="5D5D5D"/>
            </a:solidFill>
            <a:ln>
              <a:noFill/>
            </a:ln>
          </p:spPr>
        </p:sp>
        <p:sp>
          <p:nvSpPr>
            <p:cNvPr id="992" name="Rectangle 992"/>
            <p:cNvSpPr/>
            <p:nvPr/>
          </p:nvSpPr>
          <p:spPr>
            <a:xfrm>
              <a:off x="9823418" y="3921157"/>
              <a:ext cx="92583" cy="92583"/>
            </a:xfrm>
            <a:prstGeom prst="rect">
              <a:avLst/>
            </a:prstGeom>
            <a:solidFill>
              <a:srgbClr val="646464"/>
            </a:solidFill>
            <a:ln>
              <a:noFill/>
            </a:ln>
          </p:spPr>
        </p:sp>
        <p:sp>
          <p:nvSpPr>
            <p:cNvPr id="993" name="Rectangle 993"/>
            <p:cNvSpPr/>
            <p:nvPr/>
          </p:nvSpPr>
          <p:spPr>
            <a:xfrm>
              <a:off x="9915525" y="3921157"/>
              <a:ext cx="92583" cy="92583"/>
            </a:xfrm>
            <a:prstGeom prst="rect">
              <a:avLst/>
            </a:prstGeom>
            <a:solidFill>
              <a:srgbClr val="6C6C6C"/>
            </a:solidFill>
            <a:ln>
              <a:noFill/>
            </a:ln>
          </p:spPr>
        </p:sp>
        <p:sp>
          <p:nvSpPr>
            <p:cNvPr id="994" name="Rectangle 994"/>
            <p:cNvSpPr/>
            <p:nvPr/>
          </p:nvSpPr>
          <p:spPr>
            <a:xfrm>
              <a:off x="10007632" y="3921157"/>
              <a:ext cx="92583" cy="92583"/>
            </a:xfrm>
            <a:prstGeom prst="rect">
              <a:avLst/>
            </a:prstGeom>
            <a:solidFill>
              <a:srgbClr val="737373"/>
            </a:solidFill>
            <a:ln>
              <a:noFill/>
            </a:ln>
          </p:spPr>
        </p:sp>
        <p:sp>
          <p:nvSpPr>
            <p:cNvPr id="995" name="Rectangle 995"/>
            <p:cNvSpPr/>
            <p:nvPr/>
          </p:nvSpPr>
          <p:spPr>
            <a:xfrm>
              <a:off x="10099643" y="3921157"/>
              <a:ext cx="92583" cy="92583"/>
            </a:xfrm>
            <a:prstGeom prst="rect">
              <a:avLst/>
            </a:prstGeom>
            <a:solidFill>
              <a:srgbClr val="7B7B7B"/>
            </a:solidFill>
            <a:ln>
              <a:noFill/>
            </a:ln>
          </p:spPr>
        </p:sp>
        <p:sp>
          <p:nvSpPr>
            <p:cNvPr id="996" name="Rectangle 996"/>
            <p:cNvSpPr/>
            <p:nvPr/>
          </p:nvSpPr>
          <p:spPr>
            <a:xfrm>
              <a:off x="10191750" y="3921157"/>
              <a:ext cx="92583" cy="92583"/>
            </a:xfrm>
            <a:prstGeom prst="rect">
              <a:avLst/>
            </a:prstGeom>
            <a:solidFill>
              <a:srgbClr val="848484"/>
            </a:solidFill>
            <a:ln>
              <a:noFill/>
            </a:ln>
          </p:spPr>
        </p:sp>
        <p:sp>
          <p:nvSpPr>
            <p:cNvPr id="997" name="Rectangle 997"/>
            <p:cNvSpPr/>
            <p:nvPr/>
          </p:nvSpPr>
          <p:spPr>
            <a:xfrm>
              <a:off x="10283857" y="3921157"/>
              <a:ext cx="92583" cy="92583"/>
            </a:xfrm>
            <a:prstGeom prst="rect">
              <a:avLst/>
            </a:prstGeom>
            <a:solidFill>
              <a:srgbClr val="8C8C8C"/>
            </a:solidFill>
            <a:ln>
              <a:noFill/>
            </a:ln>
          </p:spPr>
        </p:sp>
        <p:sp>
          <p:nvSpPr>
            <p:cNvPr id="998" name="Rectangle 998"/>
            <p:cNvSpPr/>
            <p:nvPr/>
          </p:nvSpPr>
          <p:spPr>
            <a:xfrm>
              <a:off x="10375868" y="3921157"/>
              <a:ext cx="92583" cy="92583"/>
            </a:xfrm>
            <a:prstGeom prst="rect">
              <a:avLst/>
            </a:prstGeom>
            <a:solidFill>
              <a:srgbClr val="939393"/>
            </a:solidFill>
            <a:ln>
              <a:noFill/>
            </a:ln>
          </p:spPr>
        </p:sp>
        <p:sp>
          <p:nvSpPr>
            <p:cNvPr id="999" name="Rectangle 999"/>
            <p:cNvSpPr/>
            <p:nvPr/>
          </p:nvSpPr>
          <p:spPr>
            <a:xfrm>
              <a:off x="10467975" y="3921157"/>
              <a:ext cx="92583" cy="92583"/>
            </a:xfrm>
            <a:prstGeom prst="rect">
              <a:avLst/>
            </a:prstGeom>
            <a:solidFill>
              <a:srgbClr val="9B9B9B"/>
            </a:solidFill>
            <a:ln>
              <a:noFill/>
            </a:ln>
          </p:spPr>
        </p:sp>
        <p:sp>
          <p:nvSpPr>
            <p:cNvPr id="1000" name="Rectangle 1000"/>
            <p:cNvSpPr/>
            <p:nvPr/>
          </p:nvSpPr>
          <p:spPr>
            <a:xfrm>
              <a:off x="10560082" y="3921157"/>
              <a:ext cx="92583" cy="92583"/>
            </a:xfrm>
            <a:prstGeom prst="rect">
              <a:avLst/>
            </a:prstGeom>
            <a:solidFill>
              <a:srgbClr val="A2A2A2"/>
            </a:solidFill>
            <a:ln>
              <a:noFill/>
            </a:ln>
          </p:spPr>
        </p:sp>
        <p:sp>
          <p:nvSpPr>
            <p:cNvPr id="1001" name="Rectangle 1001"/>
            <p:cNvSpPr/>
            <p:nvPr/>
          </p:nvSpPr>
          <p:spPr>
            <a:xfrm>
              <a:off x="10652093" y="3921157"/>
              <a:ext cx="92583" cy="92583"/>
            </a:xfrm>
            <a:prstGeom prst="rect">
              <a:avLst/>
            </a:prstGeom>
            <a:solidFill>
              <a:srgbClr val="A9A9A9"/>
            </a:solidFill>
            <a:ln>
              <a:noFill/>
            </a:ln>
          </p:spPr>
        </p:sp>
        <p:sp>
          <p:nvSpPr>
            <p:cNvPr id="1002" name="Rectangle 1002"/>
            <p:cNvSpPr/>
            <p:nvPr/>
          </p:nvSpPr>
          <p:spPr>
            <a:xfrm>
              <a:off x="10744200" y="3921157"/>
              <a:ext cx="92583" cy="92583"/>
            </a:xfrm>
            <a:prstGeom prst="rect">
              <a:avLst/>
            </a:prstGeom>
            <a:solidFill>
              <a:srgbClr val="AFAFAF"/>
            </a:solidFill>
            <a:ln>
              <a:noFill/>
            </a:ln>
          </p:spPr>
        </p:sp>
        <p:sp>
          <p:nvSpPr>
            <p:cNvPr id="1003" name="Rectangle 1003"/>
            <p:cNvSpPr/>
            <p:nvPr/>
          </p:nvSpPr>
          <p:spPr>
            <a:xfrm>
              <a:off x="10836307" y="3921157"/>
              <a:ext cx="92583" cy="92583"/>
            </a:xfrm>
            <a:prstGeom prst="rect">
              <a:avLst/>
            </a:prstGeom>
            <a:solidFill>
              <a:srgbClr val="B4B4B4"/>
            </a:solidFill>
            <a:ln>
              <a:noFill/>
            </a:ln>
          </p:spPr>
        </p:sp>
        <p:sp>
          <p:nvSpPr>
            <p:cNvPr id="1004" name="Rectangle 1004"/>
            <p:cNvSpPr/>
            <p:nvPr/>
          </p:nvSpPr>
          <p:spPr>
            <a:xfrm>
              <a:off x="10928318" y="3921157"/>
              <a:ext cx="92583" cy="92583"/>
            </a:xfrm>
            <a:prstGeom prst="rect">
              <a:avLst/>
            </a:prstGeom>
            <a:solidFill>
              <a:srgbClr val="B8B8B8"/>
            </a:solidFill>
            <a:ln>
              <a:noFill/>
            </a:ln>
          </p:spPr>
        </p:sp>
        <p:sp>
          <p:nvSpPr>
            <p:cNvPr id="1005" name="Rectangle 1005"/>
            <p:cNvSpPr/>
            <p:nvPr/>
          </p:nvSpPr>
          <p:spPr>
            <a:xfrm>
              <a:off x="11020425" y="3921157"/>
              <a:ext cx="92583" cy="92583"/>
            </a:xfrm>
            <a:prstGeom prst="rect">
              <a:avLst/>
            </a:prstGeom>
            <a:solidFill>
              <a:srgbClr val="BBBBBB"/>
            </a:solidFill>
            <a:ln>
              <a:noFill/>
            </a:ln>
          </p:spPr>
        </p:sp>
        <p:sp>
          <p:nvSpPr>
            <p:cNvPr id="1006" name="Rectangle 1006"/>
            <p:cNvSpPr/>
            <p:nvPr/>
          </p:nvSpPr>
          <p:spPr>
            <a:xfrm>
              <a:off x="11112532" y="3921157"/>
              <a:ext cx="92583" cy="92583"/>
            </a:xfrm>
            <a:prstGeom prst="rect">
              <a:avLst/>
            </a:prstGeom>
            <a:solidFill>
              <a:srgbClr val="BDBDBD"/>
            </a:solidFill>
            <a:ln>
              <a:noFill/>
            </a:ln>
          </p:spPr>
        </p:sp>
        <p:sp>
          <p:nvSpPr>
            <p:cNvPr id="1007" name="Rectangle 1007"/>
            <p:cNvSpPr/>
            <p:nvPr/>
          </p:nvSpPr>
          <p:spPr>
            <a:xfrm>
              <a:off x="11204543" y="3921157"/>
              <a:ext cx="92583" cy="92583"/>
            </a:xfrm>
            <a:prstGeom prst="rect">
              <a:avLst/>
            </a:prstGeom>
            <a:solidFill>
              <a:srgbClr val="BEBEBE"/>
            </a:solidFill>
            <a:ln>
              <a:noFill/>
            </a:ln>
          </p:spPr>
        </p:sp>
        <p:sp>
          <p:nvSpPr>
            <p:cNvPr id="1008" name="Rectangle 1008"/>
            <p:cNvSpPr/>
            <p:nvPr/>
          </p:nvSpPr>
          <p:spPr>
            <a:xfrm>
              <a:off x="9086850" y="4013168"/>
              <a:ext cx="92583" cy="92583"/>
            </a:xfrm>
            <a:prstGeom prst="rect">
              <a:avLst/>
            </a:prstGeom>
            <a:solidFill>
              <a:srgbClr val="444444"/>
            </a:solidFill>
            <a:ln>
              <a:noFill/>
            </a:ln>
          </p:spPr>
        </p:sp>
        <p:sp>
          <p:nvSpPr>
            <p:cNvPr id="1009" name="Rectangle 1009"/>
            <p:cNvSpPr/>
            <p:nvPr/>
          </p:nvSpPr>
          <p:spPr>
            <a:xfrm>
              <a:off x="9178957" y="4013168"/>
              <a:ext cx="92583" cy="92583"/>
            </a:xfrm>
            <a:prstGeom prst="rect">
              <a:avLst/>
            </a:prstGeom>
            <a:solidFill>
              <a:srgbClr val="454545"/>
            </a:solidFill>
            <a:ln>
              <a:noFill/>
            </a:ln>
          </p:spPr>
        </p:sp>
        <p:sp>
          <p:nvSpPr>
            <p:cNvPr id="1010" name="Rectangle 1010"/>
            <p:cNvSpPr/>
            <p:nvPr/>
          </p:nvSpPr>
          <p:spPr>
            <a:xfrm>
              <a:off x="9270968" y="4013168"/>
              <a:ext cx="92583" cy="92583"/>
            </a:xfrm>
            <a:prstGeom prst="rect">
              <a:avLst/>
            </a:prstGeom>
            <a:solidFill>
              <a:srgbClr val="464646"/>
            </a:solidFill>
            <a:ln>
              <a:noFill/>
            </a:ln>
          </p:spPr>
        </p:sp>
        <p:sp>
          <p:nvSpPr>
            <p:cNvPr id="1011" name="Rectangle 1011"/>
            <p:cNvSpPr/>
            <p:nvPr/>
          </p:nvSpPr>
          <p:spPr>
            <a:xfrm>
              <a:off x="9363075" y="4013168"/>
              <a:ext cx="92583" cy="92583"/>
            </a:xfrm>
            <a:prstGeom prst="rect">
              <a:avLst/>
            </a:prstGeom>
            <a:solidFill>
              <a:srgbClr val="494949"/>
            </a:solidFill>
            <a:ln>
              <a:noFill/>
            </a:ln>
          </p:spPr>
        </p:sp>
        <p:sp>
          <p:nvSpPr>
            <p:cNvPr id="1012" name="Rectangle 1012"/>
            <p:cNvSpPr/>
            <p:nvPr/>
          </p:nvSpPr>
          <p:spPr>
            <a:xfrm>
              <a:off x="9455182" y="4013168"/>
              <a:ext cx="92583" cy="92583"/>
            </a:xfrm>
            <a:prstGeom prst="rect">
              <a:avLst/>
            </a:prstGeom>
            <a:solidFill>
              <a:srgbClr val="4D4D4D"/>
            </a:solidFill>
            <a:ln>
              <a:noFill/>
            </a:ln>
          </p:spPr>
        </p:sp>
        <p:sp>
          <p:nvSpPr>
            <p:cNvPr id="1013" name="Rectangle 1013"/>
            <p:cNvSpPr/>
            <p:nvPr/>
          </p:nvSpPr>
          <p:spPr>
            <a:xfrm>
              <a:off x="9547193" y="4013168"/>
              <a:ext cx="92583" cy="92583"/>
            </a:xfrm>
            <a:prstGeom prst="rect">
              <a:avLst/>
            </a:prstGeom>
            <a:solidFill>
              <a:srgbClr val="525252"/>
            </a:solidFill>
            <a:ln>
              <a:noFill/>
            </a:ln>
          </p:spPr>
        </p:sp>
        <p:sp>
          <p:nvSpPr>
            <p:cNvPr id="1014" name="Rectangle 1014"/>
            <p:cNvSpPr/>
            <p:nvPr/>
          </p:nvSpPr>
          <p:spPr>
            <a:xfrm>
              <a:off x="9639300" y="4013168"/>
              <a:ext cx="92583" cy="92583"/>
            </a:xfrm>
            <a:prstGeom prst="rect">
              <a:avLst/>
            </a:prstGeom>
            <a:solidFill>
              <a:srgbClr val="585858"/>
            </a:solidFill>
            <a:ln>
              <a:noFill/>
            </a:ln>
          </p:spPr>
        </p:sp>
        <p:sp>
          <p:nvSpPr>
            <p:cNvPr id="1015" name="Rectangle 1015"/>
            <p:cNvSpPr/>
            <p:nvPr/>
          </p:nvSpPr>
          <p:spPr>
            <a:xfrm>
              <a:off x="9731407" y="4013168"/>
              <a:ext cx="92583" cy="92583"/>
            </a:xfrm>
            <a:prstGeom prst="rect">
              <a:avLst/>
            </a:prstGeom>
            <a:solidFill>
              <a:srgbClr val="5E5E5E"/>
            </a:solidFill>
            <a:ln>
              <a:noFill/>
            </a:ln>
          </p:spPr>
        </p:sp>
        <p:sp>
          <p:nvSpPr>
            <p:cNvPr id="1016" name="Rectangle 1016"/>
            <p:cNvSpPr/>
            <p:nvPr/>
          </p:nvSpPr>
          <p:spPr>
            <a:xfrm>
              <a:off x="9823418" y="4013168"/>
              <a:ext cx="92583" cy="92583"/>
            </a:xfrm>
            <a:prstGeom prst="rect">
              <a:avLst/>
            </a:prstGeom>
            <a:solidFill>
              <a:srgbClr val="656565"/>
            </a:solidFill>
            <a:ln>
              <a:noFill/>
            </a:ln>
          </p:spPr>
        </p:sp>
        <p:sp>
          <p:nvSpPr>
            <p:cNvPr id="1017" name="Rectangle 1017"/>
            <p:cNvSpPr/>
            <p:nvPr/>
          </p:nvSpPr>
          <p:spPr>
            <a:xfrm>
              <a:off x="9915525" y="4013168"/>
              <a:ext cx="92583" cy="92583"/>
            </a:xfrm>
            <a:prstGeom prst="rect">
              <a:avLst/>
            </a:prstGeom>
            <a:solidFill>
              <a:srgbClr val="6C6C6C"/>
            </a:solidFill>
            <a:ln>
              <a:noFill/>
            </a:ln>
          </p:spPr>
        </p:sp>
        <p:sp>
          <p:nvSpPr>
            <p:cNvPr id="1018" name="Rectangle 1018"/>
            <p:cNvSpPr/>
            <p:nvPr/>
          </p:nvSpPr>
          <p:spPr>
            <a:xfrm>
              <a:off x="10007632" y="4013168"/>
              <a:ext cx="92583" cy="92583"/>
            </a:xfrm>
            <a:prstGeom prst="rect">
              <a:avLst/>
            </a:prstGeom>
            <a:solidFill>
              <a:srgbClr val="747474"/>
            </a:solidFill>
            <a:ln>
              <a:noFill/>
            </a:ln>
          </p:spPr>
        </p:sp>
        <p:sp>
          <p:nvSpPr>
            <p:cNvPr id="1019" name="Rectangle 1019"/>
            <p:cNvSpPr/>
            <p:nvPr/>
          </p:nvSpPr>
          <p:spPr>
            <a:xfrm>
              <a:off x="10099643" y="4013168"/>
              <a:ext cx="92583" cy="92583"/>
            </a:xfrm>
            <a:prstGeom prst="rect">
              <a:avLst/>
            </a:prstGeom>
            <a:solidFill>
              <a:srgbClr val="7C7C7C"/>
            </a:solidFill>
            <a:ln>
              <a:noFill/>
            </a:ln>
          </p:spPr>
        </p:sp>
        <p:sp>
          <p:nvSpPr>
            <p:cNvPr id="1020" name="Rectangle 1020"/>
            <p:cNvSpPr/>
            <p:nvPr/>
          </p:nvSpPr>
          <p:spPr>
            <a:xfrm>
              <a:off x="10191750" y="4013168"/>
              <a:ext cx="92583" cy="92583"/>
            </a:xfrm>
            <a:prstGeom prst="rect">
              <a:avLst/>
            </a:prstGeom>
            <a:solidFill>
              <a:srgbClr val="838383"/>
            </a:solidFill>
            <a:ln>
              <a:noFill/>
            </a:ln>
          </p:spPr>
        </p:sp>
        <p:sp>
          <p:nvSpPr>
            <p:cNvPr id="1021" name="Rectangle 1021"/>
            <p:cNvSpPr/>
            <p:nvPr/>
          </p:nvSpPr>
          <p:spPr>
            <a:xfrm>
              <a:off x="10283857" y="4013168"/>
              <a:ext cx="92583" cy="92583"/>
            </a:xfrm>
            <a:prstGeom prst="rect">
              <a:avLst/>
            </a:prstGeom>
            <a:solidFill>
              <a:srgbClr val="8B8B8B"/>
            </a:solidFill>
            <a:ln>
              <a:noFill/>
            </a:ln>
          </p:spPr>
        </p:sp>
        <p:sp>
          <p:nvSpPr>
            <p:cNvPr id="1022" name="Rectangle 1022"/>
            <p:cNvSpPr/>
            <p:nvPr/>
          </p:nvSpPr>
          <p:spPr>
            <a:xfrm>
              <a:off x="10375868" y="4013168"/>
              <a:ext cx="92583" cy="92583"/>
            </a:xfrm>
            <a:prstGeom prst="rect">
              <a:avLst/>
            </a:prstGeom>
            <a:solidFill>
              <a:srgbClr val="939393"/>
            </a:solidFill>
            <a:ln>
              <a:noFill/>
            </a:ln>
          </p:spPr>
        </p:sp>
        <p:sp>
          <p:nvSpPr>
            <p:cNvPr id="1023" name="Rectangle 1023"/>
            <p:cNvSpPr/>
            <p:nvPr/>
          </p:nvSpPr>
          <p:spPr>
            <a:xfrm>
              <a:off x="10467975" y="4013168"/>
              <a:ext cx="92583" cy="92583"/>
            </a:xfrm>
            <a:prstGeom prst="rect">
              <a:avLst/>
            </a:prstGeom>
            <a:solidFill>
              <a:srgbClr val="9A9A9A"/>
            </a:solidFill>
            <a:ln>
              <a:noFill/>
            </a:ln>
          </p:spPr>
        </p:sp>
        <p:sp>
          <p:nvSpPr>
            <p:cNvPr id="1024" name="Rectangle 1024"/>
            <p:cNvSpPr/>
            <p:nvPr/>
          </p:nvSpPr>
          <p:spPr>
            <a:xfrm>
              <a:off x="10560082" y="4013168"/>
              <a:ext cx="92583" cy="92583"/>
            </a:xfrm>
            <a:prstGeom prst="rect">
              <a:avLst/>
            </a:prstGeom>
            <a:solidFill>
              <a:srgbClr val="A1A1A1"/>
            </a:solidFill>
            <a:ln>
              <a:noFill/>
            </a:ln>
          </p:spPr>
        </p:sp>
        <p:sp>
          <p:nvSpPr>
            <p:cNvPr id="1025" name="Rectangle 1025"/>
            <p:cNvSpPr/>
            <p:nvPr/>
          </p:nvSpPr>
          <p:spPr>
            <a:xfrm>
              <a:off x="10652093" y="4013168"/>
              <a:ext cx="92583" cy="92583"/>
            </a:xfrm>
            <a:prstGeom prst="rect">
              <a:avLst/>
            </a:prstGeom>
            <a:solidFill>
              <a:srgbClr val="A7A7A7"/>
            </a:solidFill>
            <a:ln>
              <a:noFill/>
            </a:ln>
          </p:spPr>
        </p:sp>
        <p:sp>
          <p:nvSpPr>
            <p:cNvPr id="1026" name="Rectangle 1026"/>
            <p:cNvSpPr/>
            <p:nvPr/>
          </p:nvSpPr>
          <p:spPr>
            <a:xfrm>
              <a:off x="10744200" y="4013168"/>
              <a:ext cx="92583" cy="92583"/>
            </a:xfrm>
            <a:prstGeom prst="rect">
              <a:avLst/>
            </a:prstGeom>
            <a:solidFill>
              <a:srgbClr val="ADADAD"/>
            </a:solidFill>
            <a:ln>
              <a:noFill/>
            </a:ln>
          </p:spPr>
        </p:sp>
        <p:sp>
          <p:nvSpPr>
            <p:cNvPr id="1027" name="Rectangle 1027"/>
            <p:cNvSpPr/>
            <p:nvPr/>
          </p:nvSpPr>
          <p:spPr>
            <a:xfrm>
              <a:off x="10836307" y="4013168"/>
              <a:ext cx="92583" cy="92583"/>
            </a:xfrm>
            <a:prstGeom prst="rect">
              <a:avLst/>
            </a:prstGeom>
            <a:solidFill>
              <a:srgbClr val="B2B2B2"/>
            </a:solidFill>
            <a:ln>
              <a:noFill/>
            </a:ln>
          </p:spPr>
        </p:sp>
        <p:sp>
          <p:nvSpPr>
            <p:cNvPr id="1028" name="Rectangle 1028"/>
            <p:cNvSpPr/>
            <p:nvPr/>
          </p:nvSpPr>
          <p:spPr>
            <a:xfrm>
              <a:off x="10928318" y="4013168"/>
              <a:ext cx="92583" cy="92583"/>
            </a:xfrm>
            <a:prstGeom prst="rect">
              <a:avLst/>
            </a:prstGeom>
            <a:solidFill>
              <a:srgbClr val="B6B6B6"/>
            </a:solidFill>
            <a:ln>
              <a:noFill/>
            </a:ln>
          </p:spPr>
        </p:sp>
        <p:sp>
          <p:nvSpPr>
            <p:cNvPr id="1029" name="Rectangle 1029"/>
            <p:cNvSpPr/>
            <p:nvPr/>
          </p:nvSpPr>
          <p:spPr>
            <a:xfrm>
              <a:off x="11020425" y="4013168"/>
              <a:ext cx="92583" cy="92583"/>
            </a:xfrm>
            <a:prstGeom prst="rect">
              <a:avLst/>
            </a:prstGeom>
            <a:solidFill>
              <a:srgbClr val="B9B9B9"/>
            </a:solidFill>
            <a:ln>
              <a:noFill/>
            </a:ln>
          </p:spPr>
        </p:sp>
        <p:sp>
          <p:nvSpPr>
            <p:cNvPr id="1030" name="Rectangle 1030"/>
            <p:cNvSpPr/>
            <p:nvPr/>
          </p:nvSpPr>
          <p:spPr>
            <a:xfrm>
              <a:off x="11112532" y="4013168"/>
              <a:ext cx="92583" cy="92583"/>
            </a:xfrm>
            <a:prstGeom prst="rect">
              <a:avLst/>
            </a:prstGeom>
            <a:solidFill>
              <a:srgbClr val="BABABA"/>
            </a:solidFill>
            <a:ln>
              <a:noFill/>
            </a:ln>
          </p:spPr>
        </p:sp>
        <p:sp>
          <p:nvSpPr>
            <p:cNvPr id="1031" name="Rectangle 1031"/>
            <p:cNvSpPr/>
            <p:nvPr/>
          </p:nvSpPr>
          <p:spPr>
            <a:xfrm>
              <a:off x="11204543" y="4013168"/>
              <a:ext cx="92583" cy="92583"/>
            </a:xfrm>
            <a:prstGeom prst="rect">
              <a:avLst/>
            </a:prstGeom>
            <a:solidFill>
              <a:srgbClr val="BBBBBB"/>
            </a:solidFill>
            <a:ln>
              <a:noFill/>
            </a:ln>
          </p:spPr>
        </p:sp>
        <p:sp>
          <p:nvSpPr>
            <p:cNvPr id="1032" name="Rectangle 1032"/>
            <p:cNvSpPr/>
            <p:nvPr/>
          </p:nvSpPr>
          <p:spPr>
            <a:xfrm>
              <a:off x="9086850" y="4105275"/>
              <a:ext cx="92583" cy="92583"/>
            </a:xfrm>
            <a:prstGeom prst="rect">
              <a:avLst/>
            </a:prstGeom>
            <a:solidFill>
              <a:srgbClr val="464646"/>
            </a:solidFill>
            <a:ln>
              <a:noFill/>
            </a:ln>
          </p:spPr>
        </p:sp>
        <p:sp>
          <p:nvSpPr>
            <p:cNvPr id="1033" name="Rectangle 1033"/>
            <p:cNvSpPr/>
            <p:nvPr/>
          </p:nvSpPr>
          <p:spPr>
            <a:xfrm>
              <a:off x="9178957" y="4105275"/>
              <a:ext cx="92583" cy="92583"/>
            </a:xfrm>
            <a:prstGeom prst="rect">
              <a:avLst/>
            </a:prstGeom>
            <a:solidFill>
              <a:srgbClr val="474747"/>
            </a:solidFill>
            <a:ln>
              <a:noFill/>
            </a:ln>
          </p:spPr>
        </p:sp>
        <p:sp>
          <p:nvSpPr>
            <p:cNvPr id="1034" name="Rectangle 1034"/>
            <p:cNvSpPr/>
            <p:nvPr/>
          </p:nvSpPr>
          <p:spPr>
            <a:xfrm>
              <a:off x="9270968" y="4105275"/>
              <a:ext cx="92583" cy="92583"/>
            </a:xfrm>
            <a:prstGeom prst="rect">
              <a:avLst/>
            </a:prstGeom>
            <a:solidFill>
              <a:srgbClr val="494949"/>
            </a:solidFill>
            <a:ln>
              <a:noFill/>
            </a:ln>
          </p:spPr>
        </p:sp>
        <p:sp>
          <p:nvSpPr>
            <p:cNvPr id="1035" name="Rectangle 1035"/>
            <p:cNvSpPr/>
            <p:nvPr/>
          </p:nvSpPr>
          <p:spPr>
            <a:xfrm>
              <a:off x="9363075" y="4105275"/>
              <a:ext cx="92583" cy="92583"/>
            </a:xfrm>
            <a:prstGeom prst="rect">
              <a:avLst/>
            </a:prstGeom>
            <a:solidFill>
              <a:srgbClr val="4C4C4C"/>
            </a:solidFill>
            <a:ln>
              <a:noFill/>
            </a:ln>
          </p:spPr>
        </p:sp>
        <p:sp>
          <p:nvSpPr>
            <p:cNvPr id="1036" name="Rectangle 1036"/>
            <p:cNvSpPr/>
            <p:nvPr/>
          </p:nvSpPr>
          <p:spPr>
            <a:xfrm>
              <a:off x="9455182" y="4105275"/>
              <a:ext cx="92583" cy="92583"/>
            </a:xfrm>
            <a:prstGeom prst="rect">
              <a:avLst/>
            </a:prstGeom>
            <a:solidFill>
              <a:srgbClr val="4F4F4F"/>
            </a:solidFill>
            <a:ln>
              <a:noFill/>
            </a:ln>
          </p:spPr>
        </p:sp>
        <p:sp>
          <p:nvSpPr>
            <p:cNvPr id="1037" name="Rectangle 1037"/>
            <p:cNvSpPr/>
            <p:nvPr/>
          </p:nvSpPr>
          <p:spPr>
            <a:xfrm>
              <a:off x="9547193" y="4105275"/>
              <a:ext cx="92583" cy="92583"/>
            </a:xfrm>
            <a:prstGeom prst="rect">
              <a:avLst/>
            </a:prstGeom>
            <a:solidFill>
              <a:srgbClr val="545454"/>
            </a:solidFill>
            <a:ln>
              <a:noFill/>
            </a:ln>
          </p:spPr>
        </p:sp>
        <p:sp>
          <p:nvSpPr>
            <p:cNvPr id="1038" name="Rectangle 1038"/>
            <p:cNvSpPr/>
            <p:nvPr/>
          </p:nvSpPr>
          <p:spPr>
            <a:xfrm>
              <a:off x="9639300" y="4105275"/>
              <a:ext cx="92583" cy="92583"/>
            </a:xfrm>
            <a:prstGeom prst="rect">
              <a:avLst/>
            </a:prstGeom>
            <a:solidFill>
              <a:srgbClr val="5A5A5A"/>
            </a:solidFill>
            <a:ln>
              <a:noFill/>
            </a:ln>
          </p:spPr>
        </p:sp>
        <p:sp>
          <p:nvSpPr>
            <p:cNvPr id="1039" name="Rectangle 1039"/>
            <p:cNvSpPr/>
            <p:nvPr/>
          </p:nvSpPr>
          <p:spPr>
            <a:xfrm>
              <a:off x="9731407" y="4105275"/>
              <a:ext cx="92583" cy="92583"/>
            </a:xfrm>
            <a:prstGeom prst="rect">
              <a:avLst/>
            </a:prstGeom>
            <a:solidFill>
              <a:srgbClr val="606060"/>
            </a:solidFill>
            <a:ln>
              <a:noFill/>
            </a:ln>
          </p:spPr>
        </p:sp>
        <p:sp>
          <p:nvSpPr>
            <p:cNvPr id="1040" name="Rectangle 1040"/>
            <p:cNvSpPr/>
            <p:nvPr/>
          </p:nvSpPr>
          <p:spPr>
            <a:xfrm>
              <a:off x="9823418" y="4105275"/>
              <a:ext cx="92583" cy="92583"/>
            </a:xfrm>
            <a:prstGeom prst="rect">
              <a:avLst/>
            </a:prstGeom>
            <a:solidFill>
              <a:srgbClr val="666666"/>
            </a:solidFill>
            <a:ln>
              <a:noFill/>
            </a:ln>
          </p:spPr>
        </p:sp>
        <p:sp>
          <p:nvSpPr>
            <p:cNvPr id="1041" name="Rectangle 1041"/>
            <p:cNvSpPr/>
            <p:nvPr/>
          </p:nvSpPr>
          <p:spPr>
            <a:xfrm>
              <a:off x="9915525" y="4105275"/>
              <a:ext cx="92583" cy="92583"/>
            </a:xfrm>
            <a:prstGeom prst="rect">
              <a:avLst/>
            </a:prstGeom>
            <a:solidFill>
              <a:srgbClr val="6D6D6D"/>
            </a:solidFill>
            <a:ln>
              <a:noFill/>
            </a:ln>
          </p:spPr>
        </p:sp>
        <p:sp>
          <p:nvSpPr>
            <p:cNvPr id="1042" name="Rectangle 1042"/>
            <p:cNvSpPr/>
            <p:nvPr/>
          </p:nvSpPr>
          <p:spPr>
            <a:xfrm>
              <a:off x="10007632" y="4105275"/>
              <a:ext cx="92583" cy="92583"/>
            </a:xfrm>
            <a:prstGeom prst="rect">
              <a:avLst/>
            </a:prstGeom>
            <a:solidFill>
              <a:srgbClr val="747474"/>
            </a:solidFill>
            <a:ln>
              <a:noFill/>
            </a:ln>
          </p:spPr>
        </p:sp>
        <p:sp>
          <p:nvSpPr>
            <p:cNvPr id="1043" name="Rectangle 1043"/>
            <p:cNvSpPr/>
            <p:nvPr/>
          </p:nvSpPr>
          <p:spPr>
            <a:xfrm>
              <a:off x="10099643" y="4105275"/>
              <a:ext cx="92583" cy="92583"/>
            </a:xfrm>
            <a:prstGeom prst="rect">
              <a:avLst/>
            </a:prstGeom>
            <a:solidFill>
              <a:srgbClr val="7C7C7C"/>
            </a:solidFill>
            <a:ln>
              <a:noFill/>
            </a:ln>
          </p:spPr>
        </p:sp>
        <p:sp>
          <p:nvSpPr>
            <p:cNvPr id="1044" name="Rectangle 1044"/>
            <p:cNvSpPr/>
            <p:nvPr/>
          </p:nvSpPr>
          <p:spPr>
            <a:xfrm>
              <a:off x="10191750" y="4105275"/>
              <a:ext cx="92583" cy="92583"/>
            </a:xfrm>
            <a:prstGeom prst="rect">
              <a:avLst/>
            </a:prstGeom>
            <a:solidFill>
              <a:srgbClr val="838383"/>
            </a:solidFill>
            <a:ln>
              <a:noFill/>
            </a:ln>
          </p:spPr>
        </p:sp>
        <p:sp>
          <p:nvSpPr>
            <p:cNvPr id="1045" name="Rectangle 1045"/>
            <p:cNvSpPr/>
            <p:nvPr/>
          </p:nvSpPr>
          <p:spPr>
            <a:xfrm>
              <a:off x="10283857" y="4105275"/>
              <a:ext cx="92583" cy="92583"/>
            </a:xfrm>
            <a:prstGeom prst="rect">
              <a:avLst/>
            </a:prstGeom>
            <a:solidFill>
              <a:srgbClr val="8B8B8B"/>
            </a:solidFill>
            <a:ln>
              <a:noFill/>
            </a:ln>
          </p:spPr>
        </p:sp>
        <p:sp>
          <p:nvSpPr>
            <p:cNvPr id="1046" name="Rectangle 1046"/>
            <p:cNvSpPr/>
            <p:nvPr/>
          </p:nvSpPr>
          <p:spPr>
            <a:xfrm>
              <a:off x="10375868" y="4105275"/>
              <a:ext cx="92583" cy="92583"/>
            </a:xfrm>
            <a:prstGeom prst="rect">
              <a:avLst/>
            </a:prstGeom>
            <a:solidFill>
              <a:srgbClr val="929292"/>
            </a:solidFill>
            <a:ln>
              <a:noFill/>
            </a:ln>
          </p:spPr>
        </p:sp>
        <p:sp>
          <p:nvSpPr>
            <p:cNvPr id="1047" name="Rectangle 1047"/>
            <p:cNvSpPr/>
            <p:nvPr/>
          </p:nvSpPr>
          <p:spPr>
            <a:xfrm>
              <a:off x="10467975" y="4105275"/>
              <a:ext cx="92583" cy="92583"/>
            </a:xfrm>
            <a:prstGeom prst="rect">
              <a:avLst/>
            </a:prstGeom>
            <a:solidFill>
              <a:srgbClr val="999999"/>
            </a:solidFill>
            <a:ln>
              <a:noFill/>
            </a:ln>
          </p:spPr>
        </p:sp>
        <p:sp>
          <p:nvSpPr>
            <p:cNvPr id="1048" name="Rectangle 1048"/>
            <p:cNvSpPr/>
            <p:nvPr/>
          </p:nvSpPr>
          <p:spPr>
            <a:xfrm>
              <a:off x="10560082" y="4105275"/>
              <a:ext cx="92583" cy="92583"/>
            </a:xfrm>
            <a:prstGeom prst="rect">
              <a:avLst/>
            </a:prstGeom>
            <a:solidFill>
              <a:srgbClr val="9F9F9F"/>
            </a:solidFill>
            <a:ln>
              <a:noFill/>
            </a:ln>
          </p:spPr>
        </p:sp>
        <p:sp>
          <p:nvSpPr>
            <p:cNvPr id="1049" name="Rectangle 1049"/>
            <p:cNvSpPr/>
            <p:nvPr/>
          </p:nvSpPr>
          <p:spPr>
            <a:xfrm>
              <a:off x="10652093" y="4105275"/>
              <a:ext cx="92583" cy="92583"/>
            </a:xfrm>
            <a:prstGeom prst="rect">
              <a:avLst/>
            </a:prstGeom>
            <a:solidFill>
              <a:srgbClr val="A5A5A5"/>
            </a:solidFill>
            <a:ln>
              <a:noFill/>
            </a:ln>
          </p:spPr>
        </p:sp>
        <p:sp>
          <p:nvSpPr>
            <p:cNvPr id="1050" name="Rectangle 1050"/>
            <p:cNvSpPr/>
            <p:nvPr/>
          </p:nvSpPr>
          <p:spPr>
            <a:xfrm>
              <a:off x="10744200" y="4105275"/>
              <a:ext cx="92583" cy="92583"/>
            </a:xfrm>
            <a:prstGeom prst="rect">
              <a:avLst/>
            </a:prstGeom>
            <a:solidFill>
              <a:srgbClr val="ABABAB"/>
            </a:solidFill>
            <a:ln>
              <a:noFill/>
            </a:ln>
          </p:spPr>
        </p:sp>
        <p:sp>
          <p:nvSpPr>
            <p:cNvPr id="1051" name="Rectangle 1051"/>
            <p:cNvSpPr/>
            <p:nvPr/>
          </p:nvSpPr>
          <p:spPr>
            <a:xfrm>
              <a:off x="10836307" y="4105275"/>
              <a:ext cx="92583" cy="92583"/>
            </a:xfrm>
            <a:prstGeom prst="rect">
              <a:avLst/>
            </a:prstGeom>
            <a:solidFill>
              <a:srgbClr val="B0B0B0"/>
            </a:solidFill>
            <a:ln>
              <a:noFill/>
            </a:ln>
          </p:spPr>
        </p:sp>
        <p:sp>
          <p:nvSpPr>
            <p:cNvPr id="1052" name="Rectangle 1052"/>
            <p:cNvSpPr/>
            <p:nvPr/>
          </p:nvSpPr>
          <p:spPr>
            <a:xfrm>
              <a:off x="10928318" y="4105275"/>
              <a:ext cx="92583" cy="92583"/>
            </a:xfrm>
            <a:prstGeom prst="rect">
              <a:avLst/>
            </a:prstGeom>
            <a:solidFill>
              <a:srgbClr val="B3B3B3"/>
            </a:solidFill>
            <a:ln>
              <a:noFill/>
            </a:ln>
          </p:spPr>
        </p:sp>
        <p:sp>
          <p:nvSpPr>
            <p:cNvPr id="1053" name="Rectangle 1053"/>
            <p:cNvSpPr/>
            <p:nvPr/>
          </p:nvSpPr>
          <p:spPr>
            <a:xfrm>
              <a:off x="11020425" y="4105275"/>
              <a:ext cx="92583" cy="92583"/>
            </a:xfrm>
            <a:prstGeom prst="rect">
              <a:avLst/>
            </a:prstGeom>
            <a:solidFill>
              <a:srgbClr val="B6B6B6"/>
            </a:solidFill>
            <a:ln>
              <a:noFill/>
            </a:ln>
          </p:spPr>
        </p:sp>
        <p:sp>
          <p:nvSpPr>
            <p:cNvPr id="1054" name="Rectangle 1054"/>
            <p:cNvSpPr/>
            <p:nvPr/>
          </p:nvSpPr>
          <p:spPr>
            <a:xfrm>
              <a:off x="11112532" y="4105275"/>
              <a:ext cx="92583" cy="92583"/>
            </a:xfrm>
            <a:prstGeom prst="rect">
              <a:avLst/>
            </a:prstGeom>
            <a:solidFill>
              <a:srgbClr val="B8B8B8"/>
            </a:solidFill>
            <a:ln>
              <a:noFill/>
            </a:ln>
          </p:spPr>
        </p:sp>
        <p:sp>
          <p:nvSpPr>
            <p:cNvPr id="1055" name="Rectangle 1055"/>
            <p:cNvSpPr/>
            <p:nvPr/>
          </p:nvSpPr>
          <p:spPr>
            <a:xfrm>
              <a:off x="11204543" y="4105275"/>
              <a:ext cx="92583" cy="92583"/>
            </a:xfrm>
            <a:prstGeom prst="rect">
              <a:avLst/>
            </a:prstGeom>
            <a:solidFill>
              <a:srgbClr val="B9B9B9"/>
            </a:solidFill>
            <a:ln>
              <a:noFill/>
            </a:ln>
          </p:spPr>
        </p:sp>
        <p:sp>
          <p:nvSpPr>
            <p:cNvPr id="1056" name="Rectangle 1056"/>
            <p:cNvSpPr/>
            <p:nvPr/>
          </p:nvSpPr>
          <p:spPr>
            <a:xfrm>
              <a:off x="9086850" y="4197382"/>
              <a:ext cx="92583" cy="92583"/>
            </a:xfrm>
            <a:prstGeom prst="rect">
              <a:avLst/>
            </a:prstGeom>
            <a:solidFill>
              <a:srgbClr val="484848"/>
            </a:solidFill>
            <a:ln>
              <a:noFill/>
            </a:ln>
          </p:spPr>
        </p:sp>
        <p:sp>
          <p:nvSpPr>
            <p:cNvPr id="1057" name="Rectangle 1057"/>
            <p:cNvSpPr/>
            <p:nvPr/>
          </p:nvSpPr>
          <p:spPr>
            <a:xfrm>
              <a:off x="9178957" y="4197382"/>
              <a:ext cx="92583" cy="92583"/>
            </a:xfrm>
            <a:prstGeom prst="rect">
              <a:avLst/>
            </a:prstGeom>
            <a:solidFill>
              <a:srgbClr val="494949"/>
            </a:solidFill>
            <a:ln>
              <a:noFill/>
            </a:ln>
          </p:spPr>
        </p:sp>
        <p:sp>
          <p:nvSpPr>
            <p:cNvPr id="1058" name="Rectangle 1058"/>
            <p:cNvSpPr/>
            <p:nvPr/>
          </p:nvSpPr>
          <p:spPr>
            <a:xfrm>
              <a:off x="9270968" y="4197382"/>
              <a:ext cx="92583" cy="92583"/>
            </a:xfrm>
            <a:prstGeom prst="rect">
              <a:avLst/>
            </a:prstGeom>
            <a:solidFill>
              <a:srgbClr val="4B4B4B"/>
            </a:solidFill>
            <a:ln>
              <a:noFill/>
            </a:ln>
          </p:spPr>
        </p:sp>
        <p:sp>
          <p:nvSpPr>
            <p:cNvPr id="1059" name="Rectangle 1059"/>
            <p:cNvSpPr/>
            <p:nvPr/>
          </p:nvSpPr>
          <p:spPr>
            <a:xfrm>
              <a:off x="9363075" y="4197382"/>
              <a:ext cx="92583" cy="92583"/>
            </a:xfrm>
            <a:prstGeom prst="rect">
              <a:avLst/>
            </a:prstGeom>
            <a:solidFill>
              <a:srgbClr val="4E4E4E"/>
            </a:solidFill>
            <a:ln>
              <a:noFill/>
            </a:ln>
          </p:spPr>
        </p:sp>
        <p:sp>
          <p:nvSpPr>
            <p:cNvPr id="1060" name="Rectangle 1060"/>
            <p:cNvSpPr/>
            <p:nvPr/>
          </p:nvSpPr>
          <p:spPr>
            <a:xfrm>
              <a:off x="9455182" y="4197382"/>
              <a:ext cx="92583" cy="92583"/>
            </a:xfrm>
            <a:prstGeom prst="rect">
              <a:avLst/>
            </a:prstGeom>
            <a:solidFill>
              <a:srgbClr val="515151"/>
            </a:solidFill>
            <a:ln>
              <a:noFill/>
            </a:ln>
          </p:spPr>
        </p:sp>
        <p:sp>
          <p:nvSpPr>
            <p:cNvPr id="1061" name="Rectangle 1061"/>
            <p:cNvSpPr/>
            <p:nvPr/>
          </p:nvSpPr>
          <p:spPr>
            <a:xfrm>
              <a:off x="9547193" y="4197382"/>
              <a:ext cx="92583" cy="92583"/>
            </a:xfrm>
            <a:prstGeom prst="rect">
              <a:avLst/>
            </a:prstGeom>
            <a:solidFill>
              <a:srgbClr val="565656"/>
            </a:solidFill>
            <a:ln>
              <a:noFill/>
            </a:ln>
          </p:spPr>
        </p:sp>
        <p:sp>
          <p:nvSpPr>
            <p:cNvPr id="1062" name="Rectangle 1062"/>
            <p:cNvSpPr/>
            <p:nvPr/>
          </p:nvSpPr>
          <p:spPr>
            <a:xfrm>
              <a:off x="9639300" y="4197382"/>
              <a:ext cx="92583" cy="92583"/>
            </a:xfrm>
            <a:prstGeom prst="rect">
              <a:avLst/>
            </a:prstGeom>
            <a:solidFill>
              <a:srgbClr val="5B5B5B"/>
            </a:solidFill>
            <a:ln>
              <a:noFill/>
            </a:ln>
          </p:spPr>
        </p:sp>
        <p:sp>
          <p:nvSpPr>
            <p:cNvPr id="1063" name="Rectangle 1063"/>
            <p:cNvSpPr/>
            <p:nvPr/>
          </p:nvSpPr>
          <p:spPr>
            <a:xfrm>
              <a:off x="9731407" y="4197382"/>
              <a:ext cx="92583" cy="92583"/>
            </a:xfrm>
            <a:prstGeom prst="rect">
              <a:avLst/>
            </a:prstGeom>
            <a:solidFill>
              <a:srgbClr val="616161"/>
            </a:solidFill>
            <a:ln>
              <a:noFill/>
            </a:ln>
          </p:spPr>
        </p:sp>
        <p:sp>
          <p:nvSpPr>
            <p:cNvPr id="1064" name="Rectangle 1064"/>
            <p:cNvSpPr/>
            <p:nvPr/>
          </p:nvSpPr>
          <p:spPr>
            <a:xfrm>
              <a:off x="9823418" y="4197382"/>
              <a:ext cx="92583" cy="92583"/>
            </a:xfrm>
            <a:prstGeom prst="rect">
              <a:avLst/>
            </a:prstGeom>
            <a:solidFill>
              <a:srgbClr val="676767"/>
            </a:solidFill>
            <a:ln>
              <a:noFill/>
            </a:ln>
          </p:spPr>
        </p:sp>
        <p:sp>
          <p:nvSpPr>
            <p:cNvPr id="1065" name="Rectangle 1065"/>
            <p:cNvSpPr/>
            <p:nvPr/>
          </p:nvSpPr>
          <p:spPr>
            <a:xfrm>
              <a:off x="9915525" y="4197382"/>
              <a:ext cx="92583" cy="92583"/>
            </a:xfrm>
            <a:prstGeom prst="rect">
              <a:avLst/>
            </a:prstGeom>
            <a:solidFill>
              <a:srgbClr val="6E6E6E"/>
            </a:solidFill>
            <a:ln>
              <a:noFill/>
            </a:ln>
          </p:spPr>
        </p:sp>
        <p:sp>
          <p:nvSpPr>
            <p:cNvPr id="1066" name="Rectangle 1066"/>
            <p:cNvSpPr/>
            <p:nvPr/>
          </p:nvSpPr>
          <p:spPr>
            <a:xfrm>
              <a:off x="10007632" y="4197382"/>
              <a:ext cx="92583" cy="92583"/>
            </a:xfrm>
            <a:prstGeom prst="rect">
              <a:avLst/>
            </a:prstGeom>
            <a:solidFill>
              <a:srgbClr val="757575"/>
            </a:solidFill>
            <a:ln>
              <a:noFill/>
            </a:ln>
          </p:spPr>
        </p:sp>
        <p:sp>
          <p:nvSpPr>
            <p:cNvPr id="1067" name="Rectangle 1067"/>
            <p:cNvSpPr/>
            <p:nvPr/>
          </p:nvSpPr>
          <p:spPr>
            <a:xfrm>
              <a:off x="10099643" y="4197382"/>
              <a:ext cx="92583" cy="92583"/>
            </a:xfrm>
            <a:prstGeom prst="rect">
              <a:avLst/>
            </a:prstGeom>
            <a:solidFill>
              <a:srgbClr val="7C7C7C"/>
            </a:solidFill>
            <a:ln>
              <a:noFill/>
            </a:ln>
          </p:spPr>
        </p:sp>
        <p:sp>
          <p:nvSpPr>
            <p:cNvPr id="1068" name="Rectangle 1068"/>
            <p:cNvSpPr/>
            <p:nvPr/>
          </p:nvSpPr>
          <p:spPr>
            <a:xfrm>
              <a:off x="10191750" y="4197382"/>
              <a:ext cx="92583" cy="92583"/>
            </a:xfrm>
            <a:prstGeom prst="rect">
              <a:avLst/>
            </a:prstGeom>
            <a:solidFill>
              <a:srgbClr val="838383"/>
            </a:solidFill>
            <a:ln>
              <a:noFill/>
            </a:ln>
          </p:spPr>
        </p:sp>
        <p:sp>
          <p:nvSpPr>
            <p:cNvPr id="1069" name="Rectangle 1069"/>
            <p:cNvSpPr/>
            <p:nvPr/>
          </p:nvSpPr>
          <p:spPr>
            <a:xfrm>
              <a:off x="10283857" y="4197382"/>
              <a:ext cx="92583" cy="92583"/>
            </a:xfrm>
            <a:prstGeom prst="rect">
              <a:avLst/>
            </a:prstGeom>
            <a:solidFill>
              <a:srgbClr val="8A8A8A"/>
            </a:solidFill>
            <a:ln>
              <a:noFill/>
            </a:ln>
          </p:spPr>
        </p:sp>
        <p:sp>
          <p:nvSpPr>
            <p:cNvPr id="1070" name="Rectangle 1070"/>
            <p:cNvSpPr/>
            <p:nvPr/>
          </p:nvSpPr>
          <p:spPr>
            <a:xfrm>
              <a:off x="10375868" y="4197382"/>
              <a:ext cx="92583" cy="92583"/>
            </a:xfrm>
            <a:prstGeom prst="rect">
              <a:avLst/>
            </a:prstGeom>
            <a:solidFill>
              <a:srgbClr val="919191"/>
            </a:solidFill>
            <a:ln>
              <a:noFill/>
            </a:ln>
          </p:spPr>
        </p:sp>
        <p:sp>
          <p:nvSpPr>
            <p:cNvPr id="1071" name="Rectangle 1071"/>
            <p:cNvSpPr/>
            <p:nvPr/>
          </p:nvSpPr>
          <p:spPr>
            <a:xfrm>
              <a:off x="10467975" y="4197382"/>
              <a:ext cx="92583" cy="92583"/>
            </a:xfrm>
            <a:prstGeom prst="rect">
              <a:avLst/>
            </a:prstGeom>
            <a:solidFill>
              <a:srgbClr val="989898"/>
            </a:solidFill>
            <a:ln>
              <a:noFill/>
            </a:ln>
          </p:spPr>
        </p:sp>
        <p:sp>
          <p:nvSpPr>
            <p:cNvPr id="1072" name="Rectangle 1072"/>
            <p:cNvSpPr/>
            <p:nvPr/>
          </p:nvSpPr>
          <p:spPr>
            <a:xfrm>
              <a:off x="10560082" y="4197382"/>
              <a:ext cx="92583" cy="92583"/>
            </a:xfrm>
            <a:prstGeom prst="rect">
              <a:avLst/>
            </a:prstGeom>
            <a:solidFill>
              <a:srgbClr val="9E9E9E"/>
            </a:solidFill>
            <a:ln>
              <a:noFill/>
            </a:ln>
          </p:spPr>
        </p:sp>
        <p:sp>
          <p:nvSpPr>
            <p:cNvPr id="1073" name="Rectangle 1073"/>
            <p:cNvSpPr/>
            <p:nvPr/>
          </p:nvSpPr>
          <p:spPr>
            <a:xfrm>
              <a:off x="10652093" y="4197382"/>
              <a:ext cx="92583" cy="92583"/>
            </a:xfrm>
            <a:prstGeom prst="rect">
              <a:avLst/>
            </a:prstGeom>
            <a:solidFill>
              <a:srgbClr val="A4A4A4"/>
            </a:solidFill>
            <a:ln>
              <a:noFill/>
            </a:ln>
          </p:spPr>
        </p:sp>
        <p:sp>
          <p:nvSpPr>
            <p:cNvPr id="1074" name="Rectangle 1074"/>
            <p:cNvSpPr/>
            <p:nvPr/>
          </p:nvSpPr>
          <p:spPr>
            <a:xfrm>
              <a:off x="10744200" y="4197382"/>
              <a:ext cx="92583" cy="92583"/>
            </a:xfrm>
            <a:prstGeom prst="rect">
              <a:avLst/>
            </a:prstGeom>
            <a:solidFill>
              <a:srgbClr val="A9A9A9"/>
            </a:solidFill>
            <a:ln>
              <a:noFill/>
            </a:ln>
          </p:spPr>
        </p:sp>
        <p:sp>
          <p:nvSpPr>
            <p:cNvPr id="1075" name="Rectangle 1075"/>
            <p:cNvSpPr/>
            <p:nvPr/>
          </p:nvSpPr>
          <p:spPr>
            <a:xfrm>
              <a:off x="10836307" y="4197382"/>
              <a:ext cx="92583" cy="92583"/>
            </a:xfrm>
            <a:prstGeom prst="rect">
              <a:avLst/>
            </a:prstGeom>
            <a:solidFill>
              <a:srgbClr val="AEAEAE"/>
            </a:solidFill>
            <a:ln>
              <a:noFill/>
            </a:ln>
          </p:spPr>
        </p:sp>
        <p:sp>
          <p:nvSpPr>
            <p:cNvPr id="1076" name="Rectangle 1076"/>
            <p:cNvSpPr/>
            <p:nvPr/>
          </p:nvSpPr>
          <p:spPr>
            <a:xfrm>
              <a:off x="10928318" y="4197382"/>
              <a:ext cx="92583" cy="92583"/>
            </a:xfrm>
            <a:prstGeom prst="rect">
              <a:avLst/>
            </a:prstGeom>
            <a:solidFill>
              <a:srgbClr val="B1B1B1"/>
            </a:solidFill>
            <a:ln>
              <a:noFill/>
            </a:ln>
          </p:spPr>
        </p:sp>
        <p:sp>
          <p:nvSpPr>
            <p:cNvPr id="1077" name="Rectangle 1077"/>
            <p:cNvSpPr/>
            <p:nvPr/>
          </p:nvSpPr>
          <p:spPr>
            <a:xfrm>
              <a:off x="11020425" y="4197382"/>
              <a:ext cx="92583" cy="92583"/>
            </a:xfrm>
            <a:prstGeom prst="rect">
              <a:avLst/>
            </a:prstGeom>
            <a:solidFill>
              <a:srgbClr val="B4B4B4"/>
            </a:solidFill>
            <a:ln>
              <a:noFill/>
            </a:ln>
          </p:spPr>
        </p:sp>
        <p:sp>
          <p:nvSpPr>
            <p:cNvPr id="1078" name="Rectangle 1078"/>
            <p:cNvSpPr/>
            <p:nvPr/>
          </p:nvSpPr>
          <p:spPr>
            <a:xfrm>
              <a:off x="11112532" y="4197382"/>
              <a:ext cx="92583" cy="92583"/>
            </a:xfrm>
            <a:prstGeom prst="rect">
              <a:avLst/>
            </a:prstGeom>
            <a:solidFill>
              <a:srgbClr val="B6B6B6"/>
            </a:solidFill>
            <a:ln>
              <a:noFill/>
            </a:ln>
          </p:spPr>
        </p:sp>
        <p:sp>
          <p:nvSpPr>
            <p:cNvPr id="1079" name="Rectangle 1079"/>
            <p:cNvSpPr/>
            <p:nvPr/>
          </p:nvSpPr>
          <p:spPr>
            <a:xfrm>
              <a:off x="11204543" y="4197382"/>
              <a:ext cx="92583" cy="92583"/>
            </a:xfrm>
            <a:prstGeom prst="rect">
              <a:avLst/>
            </a:prstGeom>
            <a:solidFill>
              <a:srgbClr val="B7B7B7"/>
            </a:solidFill>
            <a:ln>
              <a:noFill/>
            </a:ln>
          </p:spPr>
        </p:sp>
        <p:sp>
          <p:nvSpPr>
            <p:cNvPr id="1080" name="Rectangle 1080"/>
            <p:cNvSpPr/>
            <p:nvPr/>
          </p:nvSpPr>
          <p:spPr>
            <a:xfrm>
              <a:off x="9086850" y="4289393"/>
              <a:ext cx="92583" cy="92583"/>
            </a:xfrm>
            <a:prstGeom prst="rect">
              <a:avLst/>
            </a:prstGeom>
            <a:solidFill>
              <a:srgbClr val="4A4A4A"/>
            </a:solidFill>
            <a:ln>
              <a:noFill/>
            </a:ln>
          </p:spPr>
        </p:sp>
        <p:sp>
          <p:nvSpPr>
            <p:cNvPr id="1081" name="Rectangle 1081"/>
            <p:cNvSpPr/>
            <p:nvPr/>
          </p:nvSpPr>
          <p:spPr>
            <a:xfrm>
              <a:off x="9178957" y="4289393"/>
              <a:ext cx="92583" cy="92583"/>
            </a:xfrm>
            <a:prstGeom prst="rect">
              <a:avLst/>
            </a:prstGeom>
            <a:solidFill>
              <a:srgbClr val="4B4B4B"/>
            </a:solidFill>
            <a:ln>
              <a:noFill/>
            </a:ln>
          </p:spPr>
        </p:sp>
        <p:sp>
          <p:nvSpPr>
            <p:cNvPr id="1082" name="Rectangle 1082"/>
            <p:cNvSpPr/>
            <p:nvPr/>
          </p:nvSpPr>
          <p:spPr>
            <a:xfrm>
              <a:off x="9270968" y="4289393"/>
              <a:ext cx="92583" cy="92583"/>
            </a:xfrm>
            <a:prstGeom prst="rect">
              <a:avLst/>
            </a:prstGeom>
            <a:solidFill>
              <a:srgbClr val="4C4C4C"/>
            </a:solidFill>
            <a:ln>
              <a:noFill/>
            </a:ln>
          </p:spPr>
        </p:sp>
        <p:sp>
          <p:nvSpPr>
            <p:cNvPr id="1083" name="Rectangle 1083"/>
            <p:cNvSpPr/>
            <p:nvPr/>
          </p:nvSpPr>
          <p:spPr>
            <a:xfrm>
              <a:off x="9363075" y="4289393"/>
              <a:ext cx="92583" cy="92583"/>
            </a:xfrm>
            <a:prstGeom prst="rect">
              <a:avLst/>
            </a:prstGeom>
            <a:solidFill>
              <a:srgbClr val="4F4F4F"/>
            </a:solidFill>
            <a:ln>
              <a:noFill/>
            </a:ln>
          </p:spPr>
        </p:sp>
        <p:sp>
          <p:nvSpPr>
            <p:cNvPr id="1084" name="Rectangle 1084"/>
            <p:cNvSpPr/>
            <p:nvPr/>
          </p:nvSpPr>
          <p:spPr>
            <a:xfrm>
              <a:off x="9455182" y="4289393"/>
              <a:ext cx="92583" cy="92583"/>
            </a:xfrm>
            <a:prstGeom prst="rect">
              <a:avLst/>
            </a:prstGeom>
            <a:solidFill>
              <a:srgbClr val="535353"/>
            </a:solidFill>
            <a:ln>
              <a:noFill/>
            </a:ln>
          </p:spPr>
        </p:sp>
        <p:sp>
          <p:nvSpPr>
            <p:cNvPr id="1085" name="Rectangle 1085"/>
            <p:cNvSpPr/>
            <p:nvPr/>
          </p:nvSpPr>
          <p:spPr>
            <a:xfrm>
              <a:off x="9547193" y="4289393"/>
              <a:ext cx="92583" cy="92583"/>
            </a:xfrm>
            <a:prstGeom prst="rect">
              <a:avLst/>
            </a:prstGeom>
            <a:solidFill>
              <a:srgbClr val="575757"/>
            </a:solidFill>
            <a:ln>
              <a:noFill/>
            </a:ln>
          </p:spPr>
        </p:sp>
        <p:sp>
          <p:nvSpPr>
            <p:cNvPr id="1086" name="Rectangle 1086"/>
            <p:cNvSpPr/>
            <p:nvPr/>
          </p:nvSpPr>
          <p:spPr>
            <a:xfrm>
              <a:off x="9639300" y="4289393"/>
              <a:ext cx="92583" cy="92583"/>
            </a:xfrm>
            <a:prstGeom prst="rect">
              <a:avLst/>
            </a:prstGeom>
            <a:solidFill>
              <a:srgbClr val="5C5C5C"/>
            </a:solidFill>
            <a:ln>
              <a:noFill/>
            </a:ln>
          </p:spPr>
        </p:sp>
        <p:sp>
          <p:nvSpPr>
            <p:cNvPr id="1087" name="Rectangle 1087"/>
            <p:cNvSpPr/>
            <p:nvPr/>
          </p:nvSpPr>
          <p:spPr>
            <a:xfrm>
              <a:off x="9731407" y="4289393"/>
              <a:ext cx="92583" cy="92583"/>
            </a:xfrm>
            <a:prstGeom prst="rect">
              <a:avLst/>
            </a:prstGeom>
            <a:solidFill>
              <a:srgbClr val="626262"/>
            </a:solidFill>
            <a:ln>
              <a:noFill/>
            </a:ln>
          </p:spPr>
        </p:sp>
        <p:sp>
          <p:nvSpPr>
            <p:cNvPr id="1088" name="Rectangle 1088"/>
            <p:cNvSpPr/>
            <p:nvPr/>
          </p:nvSpPr>
          <p:spPr>
            <a:xfrm>
              <a:off x="9823418" y="4289393"/>
              <a:ext cx="92583" cy="92583"/>
            </a:xfrm>
            <a:prstGeom prst="rect">
              <a:avLst/>
            </a:prstGeom>
            <a:solidFill>
              <a:srgbClr val="686868"/>
            </a:solidFill>
            <a:ln>
              <a:noFill/>
            </a:ln>
          </p:spPr>
        </p:sp>
        <p:sp>
          <p:nvSpPr>
            <p:cNvPr id="1089" name="Rectangle 1089"/>
            <p:cNvSpPr/>
            <p:nvPr/>
          </p:nvSpPr>
          <p:spPr>
            <a:xfrm>
              <a:off x="9915525" y="4289393"/>
              <a:ext cx="92583" cy="92583"/>
            </a:xfrm>
            <a:prstGeom prst="rect">
              <a:avLst/>
            </a:prstGeom>
            <a:solidFill>
              <a:srgbClr val="6E6E6E"/>
            </a:solidFill>
            <a:ln>
              <a:noFill/>
            </a:ln>
          </p:spPr>
        </p:sp>
        <p:sp>
          <p:nvSpPr>
            <p:cNvPr id="1090" name="Rectangle 1090"/>
            <p:cNvSpPr/>
            <p:nvPr/>
          </p:nvSpPr>
          <p:spPr>
            <a:xfrm>
              <a:off x="10007632" y="4289393"/>
              <a:ext cx="92583" cy="92583"/>
            </a:xfrm>
            <a:prstGeom prst="rect">
              <a:avLst/>
            </a:prstGeom>
            <a:solidFill>
              <a:srgbClr val="757575"/>
            </a:solidFill>
            <a:ln>
              <a:noFill/>
            </a:ln>
          </p:spPr>
        </p:sp>
        <p:sp>
          <p:nvSpPr>
            <p:cNvPr id="1091" name="Rectangle 1091"/>
            <p:cNvSpPr/>
            <p:nvPr/>
          </p:nvSpPr>
          <p:spPr>
            <a:xfrm>
              <a:off x="10099643" y="4289393"/>
              <a:ext cx="92583" cy="92583"/>
            </a:xfrm>
            <a:prstGeom prst="rect">
              <a:avLst/>
            </a:prstGeom>
            <a:solidFill>
              <a:srgbClr val="7C7C7C"/>
            </a:solidFill>
            <a:ln>
              <a:noFill/>
            </a:ln>
          </p:spPr>
        </p:sp>
        <p:sp>
          <p:nvSpPr>
            <p:cNvPr id="1092" name="Rectangle 1092"/>
            <p:cNvSpPr/>
            <p:nvPr/>
          </p:nvSpPr>
          <p:spPr>
            <a:xfrm>
              <a:off x="10191750" y="4289393"/>
              <a:ext cx="92583" cy="92583"/>
            </a:xfrm>
            <a:prstGeom prst="rect">
              <a:avLst/>
            </a:prstGeom>
            <a:solidFill>
              <a:srgbClr val="838383"/>
            </a:solidFill>
            <a:ln>
              <a:noFill/>
            </a:ln>
          </p:spPr>
        </p:sp>
        <p:sp>
          <p:nvSpPr>
            <p:cNvPr id="1093" name="Rectangle 1093"/>
            <p:cNvSpPr/>
            <p:nvPr/>
          </p:nvSpPr>
          <p:spPr>
            <a:xfrm>
              <a:off x="10283857" y="4289393"/>
              <a:ext cx="92583" cy="92583"/>
            </a:xfrm>
            <a:prstGeom prst="rect">
              <a:avLst/>
            </a:prstGeom>
            <a:solidFill>
              <a:srgbClr val="8A8A8A"/>
            </a:solidFill>
            <a:ln>
              <a:noFill/>
            </a:ln>
          </p:spPr>
        </p:sp>
        <p:sp>
          <p:nvSpPr>
            <p:cNvPr id="1094" name="Rectangle 1094"/>
            <p:cNvSpPr/>
            <p:nvPr/>
          </p:nvSpPr>
          <p:spPr>
            <a:xfrm>
              <a:off x="10375868" y="4289393"/>
              <a:ext cx="92583" cy="92583"/>
            </a:xfrm>
            <a:prstGeom prst="rect">
              <a:avLst/>
            </a:prstGeom>
            <a:solidFill>
              <a:srgbClr val="919191"/>
            </a:solidFill>
            <a:ln>
              <a:noFill/>
            </a:ln>
          </p:spPr>
        </p:sp>
        <p:sp>
          <p:nvSpPr>
            <p:cNvPr id="1095" name="Rectangle 1095"/>
            <p:cNvSpPr/>
            <p:nvPr/>
          </p:nvSpPr>
          <p:spPr>
            <a:xfrm>
              <a:off x="10467975" y="4289393"/>
              <a:ext cx="92583" cy="92583"/>
            </a:xfrm>
            <a:prstGeom prst="rect">
              <a:avLst/>
            </a:prstGeom>
            <a:solidFill>
              <a:srgbClr val="979797"/>
            </a:solidFill>
            <a:ln>
              <a:noFill/>
            </a:ln>
          </p:spPr>
        </p:sp>
        <p:sp>
          <p:nvSpPr>
            <p:cNvPr id="1096" name="Rectangle 1096"/>
            <p:cNvSpPr/>
            <p:nvPr/>
          </p:nvSpPr>
          <p:spPr>
            <a:xfrm>
              <a:off x="10560082" y="4289393"/>
              <a:ext cx="92583" cy="92583"/>
            </a:xfrm>
            <a:prstGeom prst="rect">
              <a:avLst/>
            </a:prstGeom>
            <a:solidFill>
              <a:srgbClr val="9D9D9D"/>
            </a:solidFill>
            <a:ln>
              <a:noFill/>
            </a:ln>
          </p:spPr>
        </p:sp>
        <p:sp>
          <p:nvSpPr>
            <p:cNvPr id="1097" name="Rectangle 1097"/>
            <p:cNvSpPr/>
            <p:nvPr/>
          </p:nvSpPr>
          <p:spPr>
            <a:xfrm>
              <a:off x="10652093" y="4289393"/>
              <a:ext cx="92583" cy="92583"/>
            </a:xfrm>
            <a:prstGeom prst="rect">
              <a:avLst/>
            </a:prstGeom>
            <a:solidFill>
              <a:srgbClr val="A3A3A3"/>
            </a:solidFill>
            <a:ln>
              <a:noFill/>
            </a:ln>
          </p:spPr>
        </p:sp>
        <p:sp>
          <p:nvSpPr>
            <p:cNvPr id="1098" name="Rectangle 1098"/>
            <p:cNvSpPr/>
            <p:nvPr/>
          </p:nvSpPr>
          <p:spPr>
            <a:xfrm>
              <a:off x="10744200" y="4289393"/>
              <a:ext cx="92583" cy="92583"/>
            </a:xfrm>
            <a:prstGeom prst="rect">
              <a:avLst/>
            </a:prstGeom>
            <a:solidFill>
              <a:srgbClr val="A8A8A8"/>
            </a:solidFill>
            <a:ln>
              <a:noFill/>
            </a:ln>
          </p:spPr>
        </p:sp>
        <p:sp>
          <p:nvSpPr>
            <p:cNvPr id="1099" name="Rectangle 1099"/>
            <p:cNvSpPr/>
            <p:nvPr/>
          </p:nvSpPr>
          <p:spPr>
            <a:xfrm>
              <a:off x="10836307" y="4289393"/>
              <a:ext cx="92583" cy="92583"/>
            </a:xfrm>
            <a:prstGeom prst="rect">
              <a:avLst/>
            </a:prstGeom>
            <a:solidFill>
              <a:srgbClr val="ACACAC"/>
            </a:solidFill>
            <a:ln>
              <a:noFill/>
            </a:ln>
          </p:spPr>
        </p:sp>
        <p:sp>
          <p:nvSpPr>
            <p:cNvPr id="1100" name="Rectangle 1100"/>
            <p:cNvSpPr/>
            <p:nvPr/>
          </p:nvSpPr>
          <p:spPr>
            <a:xfrm>
              <a:off x="10928318" y="4289393"/>
              <a:ext cx="92583" cy="92583"/>
            </a:xfrm>
            <a:prstGeom prst="rect">
              <a:avLst/>
            </a:prstGeom>
            <a:solidFill>
              <a:srgbClr val="B0B0B0"/>
            </a:solidFill>
            <a:ln>
              <a:noFill/>
            </a:ln>
          </p:spPr>
        </p:sp>
        <p:sp>
          <p:nvSpPr>
            <p:cNvPr id="1101" name="Rectangle 1101"/>
            <p:cNvSpPr/>
            <p:nvPr/>
          </p:nvSpPr>
          <p:spPr>
            <a:xfrm>
              <a:off x="11020425" y="4289393"/>
              <a:ext cx="92583" cy="92583"/>
            </a:xfrm>
            <a:prstGeom prst="rect">
              <a:avLst/>
            </a:prstGeom>
            <a:solidFill>
              <a:srgbClr val="B3B3B3"/>
            </a:solidFill>
            <a:ln>
              <a:noFill/>
            </a:ln>
          </p:spPr>
        </p:sp>
        <p:sp>
          <p:nvSpPr>
            <p:cNvPr id="1102" name="Rectangle 1102"/>
            <p:cNvSpPr/>
            <p:nvPr/>
          </p:nvSpPr>
          <p:spPr>
            <a:xfrm>
              <a:off x="11112532" y="4289393"/>
              <a:ext cx="92583" cy="92583"/>
            </a:xfrm>
            <a:prstGeom prst="rect">
              <a:avLst/>
            </a:prstGeom>
            <a:solidFill>
              <a:srgbClr val="B4B4B4"/>
            </a:solidFill>
            <a:ln>
              <a:noFill/>
            </a:ln>
          </p:spPr>
        </p:sp>
        <p:sp>
          <p:nvSpPr>
            <p:cNvPr id="1103" name="Rectangle 1103"/>
            <p:cNvSpPr/>
            <p:nvPr/>
          </p:nvSpPr>
          <p:spPr>
            <a:xfrm>
              <a:off x="11204543" y="4289393"/>
              <a:ext cx="92583" cy="92583"/>
            </a:xfrm>
            <a:prstGeom prst="rect">
              <a:avLst/>
            </a:prstGeom>
            <a:solidFill>
              <a:srgbClr val="B5B5B5"/>
            </a:solidFill>
            <a:ln>
              <a:noFill/>
            </a:ln>
          </p:spPr>
        </p:sp>
        <p:sp>
          <p:nvSpPr>
            <p:cNvPr id="1104" name="Rectangle 1104"/>
            <p:cNvSpPr/>
            <p:nvPr/>
          </p:nvSpPr>
          <p:spPr>
            <a:xfrm>
              <a:off x="9086850" y="4381500"/>
              <a:ext cx="92583" cy="92583"/>
            </a:xfrm>
            <a:prstGeom prst="rect">
              <a:avLst/>
            </a:prstGeom>
            <a:solidFill>
              <a:srgbClr val="4B4B4B"/>
            </a:solidFill>
            <a:ln>
              <a:noFill/>
            </a:ln>
          </p:spPr>
        </p:sp>
        <p:sp>
          <p:nvSpPr>
            <p:cNvPr id="1105" name="Rectangle 1105"/>
            <p:cNvSpPr/>
            <p:nvPr/>
          </p:nvSpPr>
          <p:spPr>
            <a:xfrm>
              <a:off x="9178957" y="4381500"/>
              <a:ext cx="92583" cy="92583"/>
            </a:xfrm>
            <a:prstGeom prst="rect">
              <a:avLst/>
            </a:prstGeom>
            <a:solidFill>
              <a:srgbClr val="4C4C4C"/>
            </a:solidFill>
            <a:ln>
              <a:noFill/>
            </a:ln>
          </p:spPr>
        </p:sp>
        <p:sp>
          <p:nvSpPr>
            <p:cNvPr id="1106" name="Rectangle 1106"/>
            <p:cNvSpPr/>
            <p:nvPr/>
          </p:nvSpPr>
          <p:spPr>
            <a:xfrm>
              <a:off x="9270968" y="4381500"/>
              <a:ext cx="92583" cy="92583"/>
            </a:xfrm>
            <a:prstGeom prst="rect">
              <a:avLst/>
            </a:prstGeom>
            <a:solidFill>
              <a:srgbClr val="4E4E4E"/>
            </a:solidFill>
            <a:ln>
              <a:noFill/>
            </a:ln>
          </p:spPr>
        </p:sp>
        <p:sp>
          <p:nvSpPr>
            <p:cNvPr id="1107" name="Rectangle 1107"/>
            <p:cNvSpPr/>
            <p:nvPr/>
          </p:nvSpPr>
          <p:spPr>
            <a:xfrm>
              <a:off x="9363075" y="4381500"/>
              <a:ext cx="92583" cy="92583"/>
            </a:xfrm>
            <a:prstGeom prst="rect">
              <a:avLst/>
            </a:prstGeom>
            <a:solidFill>
              <a:srgbClr val="505050"/>
            </a:solidFill>
            <a:ln>
              <a:noFill/>
            </a:ln>
          </p:spPr>
        </p:sp>
        <p:sp>
          <p:nvSpPr>
            <p:cNvPr id="1108" name="Rectangle 1108"/>
            <p:cNvSpPr/>
            <p:nvPr/>
          </p:nvSpPr>
          <p:spPr>
            <a:xfrm>
              <a:off x="9455182" y="4381500"/>
              <a:ext cx="92583" cy="92583"/>
            </a:xfrm>
            <a:prstGeom prst="rect">
              <a:avLst/>
            </a:prstGeom>
            <a:solidFill>
              <a:srgbClr val="545454"/>
            </a:solidFill>
            <a:ln>
              <a:noFill/>
            </a:ln>
          </p:spPr>
        </p:sp>
        <p:sp>
          <p:nvSpPr>
            <p:cNvPr id="1109" name="Rectangle 1109"/>
            <p:cNvSpPr/>
            <p:nvPr/>
          </p:nvSpPr>
          <p:spPr>
            <a:xfrm>
              <a:off x="9547193" y="4381500"/>
              <a:ext cx="92583" cy="92583"/>
            </a:xfrm>
            <a:prstGeom prst="rect">
              <a:avLst/>
            </a:prstGeom>
            <a:solidFill>
              <a:srgbClr val="585858"/>
            </a:solidFill>
            <a:ln>
              <a:noFill/>
            </a:ln>
          </p:spPr>
        </p:sp>
        <p:sp>
          <p:nvSpPr>
            <p:cNvPr id="1110" name="Rectangle 1110"/>
            <p:cNvSpPr/>
            <p:nvPr/>
          </p:nvSpPr>
          <p:spPr>
            <a:xfrm>
              <a:off x="9639300" y="4381500"/>
              <a:ext cx="92583" cy="92583"/>
            </a:xfrm>
            <a:prstGeom prst="rect">
              <a:avLst/>
            </a:prstGeom>
            <a:solidFill>
              <a:srgbClr val="5D5D5D"/>
            </a:solidFill>
            <a:ln>
              <a:noFill/>
            </a:ln>
          </p:spPr>
        </p:sp>
        <p:sp>
          <p:nvSpPr>
            <p:cNvPr id="1111" name="Rectangle 1111"/>
            <p:cNvSpPr/>
            <p:nvPr/>
          </p:nvSpPr>
          <p:spPr>
            <a:xfrm>
              <a:off x="9731407" y="4381500"/>
              <a:ext cx="92583" cy="92583"/>
            </a:xfrm>
            <a:prstGeom prst="rect">
              <a:avLst/>
            </a:prstGeom>
            <a:solidFill>
              <a:srgbClr val="626262"/>
            </a:solidFill>
            <a:ln>
              <a:noFill/>
            </a:ln>
          </p:spPr>
        </p:sp>
        <p:sp>
          <p:nvSpPr>
            <p:cNvPr id="1112" name="Rectangle 1112"/>
            <p:cNvSpPr/>
            <p:nvPr/>
          </p:nvSpPr>
          <p:spPr>
            <a:xfrm>
              <a:off x="9823418" y="4381500"/>
              <a:ext cx="92583" cy="92583"/>
            </a:xfrm>
            <a:prstGeom prst="rect">
              <a:avLst/>
            </a:prstGeom>
            <a:solidFill>
              <a:srgbClr val="686868"/>
            </a:solidFill>
            <a:ln>
              <a:noFill/>
            </a:ln>
          </p:spPr>
        </p:sp>
        <p:sp>
          <p:nvSpPr>
            <p:cNvPr id="1113" name="Rectangle 1113"/>
            <p:cNvSpPr/>
            <p:nvPr/>
          </p:nvSpPr>
          <p:spPr>
            <a:xfrm>
              <a:off x="9915525" y="4381500"/>
              <a:ext cx="92583" cy="92583"/>
            </a:xfrm>
            <a:prstGeom prst="rect">
              <a:avLst/>
            </a:prstGeom>
            <a:solidFill>
              <a:srgbClr val="6F6F6F"/>
            </a:solidFill>
            <a:ln>
              <a:noFill/>
            </a:ln>
          </p:spPr>
        </p:sp>
        <p:sp>
          <p:nvSpPr>
            <p:cNvPr id="1114" name="Rectangle 1114"/>
            <p:cNvSpPr/>
            <p:nvPr/>
          </p:nvSpPr>
          <p:spPr>
            <a:xfrm>
              <a:off x="10007632" y="4381500"/>
              <a:ext cx="92583" cy="92583"/>
            </a:xfrm>
            <a:prstGeom prst="rect">
              <a:avLst/>
            </a:prstGeom>
            <a:solidFill>
              <a:srgbClr val="757575"/>
            </a:solidFill>
            <a:ln>
              <a:noFill/>
            </a:ln>
          </p:spPr>
        </p:sp>
        <p:sp>
          <p:nvSpPr>
            <p:cNvPr id="1115" name="Rectangle 1115"/>
            <p:cNvSpPr/>
            <p:nvPr/>
          </p:nvSpPr>
          <p:spPr>
            <a:xfrm>
              <a:off x="10099643" y="4381500"/>
              <a:ext cx="92583" cy="92583"/>
            </a:xfrm>
            <a:prstGeom prst="rect">
              <a:avLst/>
            </a:prstGeom>
            <a:solidFill>
              <a:srgbClr val="7C7C7C"/>
            </a:solidFill>
            <a:ln>
              <a:noFill/>
            </a:ln>
          </p:spPr>
        </p:sp>
        <p:sp>
          <p:nvSpPr>
            <p:cNvPr id="1116" name="Rectangle 1116"/>
            <p:cNvSpPr/>
            <p:nvPr/>
          </p:nvSpPr>
          <p:spPr>
            <a:xfrm>
              <a:off x="10191750" y="4381500"/>
              <a:ext cx="92583" cy="92583"/>
            </a:xfrm>
            <a:prstGeom prst="rect">
              <a:avLst/>
            </a:prstGeom>
            <a:solidFill>
              <a:srgbClr val="838383"/>
            </a:solidFill>
            <a:ln>
              <a:noFill/>
            </a:ln>
          </p:spPr>
        </p:sp>
        <p:sp>
          <p:nvSpPr>
            <p:cNvPr id="1117" name="Rectangle 1117"/>
            <p:cNvSpPr/>
            <p:nvPr/>
          </p:nvSpPr>
          <p:spPr>
            <a:xfrm>
              <a:off x="10283857" y="4381500"/>
              <a:ext cx="92583" cy="92583"/>
            </a:xfrm>
            <a:prstGeom prst="rect">
              <a:avLst/>
            </a:prstGeom>
            <a:solidFill>
              <a:srgbClr val="8A8A8A"/>
            </a:solidFill>
            <a:ln>
              <a:noFill/>
            </a:ln>
          </p:spPr>
        </p:sp>
        <p:sp>
          <p:nvSpPr>
            <p:cNvPr id="1118" name="Rectangle 1118"/>
            <p:cNvSpPr/>
            <p:nvPr/>
          </p:nvSpPr>
          <p:spPr>
            <a:xfrm>
              <a:off x="10375868" y="4381500"/>
              <a:ext cx="92583" cy="92583"/>
            </a:xfrm>
            <a:prstGeom prst="rect">
              <a:avLst/>
            </a:prstGeom>
            <a:solidFill>
              <a:srgbClr val="909090"/>
            </a:solidFill>
            <a:ln>
              <a:noFill/>
            </a:ln>
          </p:spPr>
        </p:sp>
        <p:sp>
          <p:nvSpPr>
            <p:cNvPr id="1119" name="Rectangle 1119"/>
            <p:cNvSpPr/>
            <p:nvPr/>
          </p:nvSpPr>
          <p:spPr>
            <a:xfrm>
              <a:off x="10467975" y="4381500"/>
              <a:ext cx="92583" cy="92583"/>
            </a:xfrm>
            <a:prstGeom prst="rect">
              <a:avLst/>
            </a:prstGeom>
            <a:solidFill>
              <a:srgbClr val="979797"/>
            </a:solidFill>
            <a:ln>
              <a:noFill/>
            </a:ln>
          </p:spPr>
        </p:sp>
        <p:sp>
          <p:nvSpPr>
            <p:cNvPr id="1120" name="Rectangle 1120"/>
            <p:cNvSpPr/>
            <p:nvPr/>
          </p:nvSpPr>
          <p:spPr>
            <a:xfrm>
              <a:off x="10560082" y="4381500"/>
              <a:ext cx="92583" cy="92583"/>
            </a:xfrm>
            <a:prstGeom prst="rect">
              <a:avLst/>
            </a:prstGeom>
            <a:solidFill>
              <a:srgbClr val="9D9D9D"/>
            </a:solidFill>
            <a:ln>
              <a:noFill/>
            </a:ln>
          </p:spPr>
        </p:sp>
        <p:sp>
          <p:nvSpPr>
            <p:cNvPr id="1121" name="Rectangle 1121"/>
            <p:cNvSpPr/>
            <p:nvPr/>
          </p:nvSpPr>
          <p:spPr>
            <a:xfrm>
              <a:off x="10652093" y="4381500"/>
              <a:ext cx="92583" cy="92583"/>
            </a:xfrm>
            <a:prstGeom prst="rect">
              <a:avLst/>
            </a:prstGeom>
            <a:solidFill>
              <a:srgbClr val="A2A2A2"/>
            </a:solidFill>
            <a:ln>
              <a:noFill/>
            </a:ln>
          </p:spPr>
        </p:sp>
        <p:sp>
          <p:nvSpPr>
            <p:cNvPr id="1122" name="Rectangle 1122"/>
            <p:cNvSpPr/>
            <p:nvPr/>
          </p:nvSpPr>
          <p:spPr>
            <a:xfrm>
              <a:off x="10744200" y="4381500"/>
              <a:ext cx="92583" cy="92583"/>
            </a:xfrm>
            <a:prstGeom prst="rect">
              <a:avLst/>
            </a:prstGeom>
            <a:solidFill>
              <a:srgbClr val="A7A7A7"/>
            </a:solidFill>
            <a:ln>
              <a:noFill/>
            </a:ln>
          </p:spPr>
        </p:sp>
        <p:sp>
          <p:nvSpPr>
            <p:cNvPr id="1123" name="Rectangle 1123"/>
            <p:cNvSpPr/>
            <p:nvPr/>
          </p:nvSpPr>
          <p:spPr>
            <a:xfrm>
              <a:off x="10836307" y="4381500"/>
              <a:ext cx="92583" cy="92583"/>
            </a:xfrm>
            <a:prstGeom prst="rect">
              <a:avLst/>
            </a:prstGeom>
            <a:solidFill>
              <a:srgbClr val="ABABAB"/>
            </a:solidFill>
            <a:ln>
              <a:noFill/>
            </a:ln>
          </p:spPr>
        </p:sp>
        <p:sp>
          <p:nvSpPr>
            <p:cNvPr id="1124" name="Rectangle 1124"/>
            <p:cNvSpPr/>
            <p:nvPr/>
          </p:nvSpPr>
          <p:spPr>
            <a:xfrm>
              <a:off x="10928318" y="4381500"/>
              <a:ext cx="92583" cy="92583"/>
            </a:xfrm>
            <a:prstGeom prst="rect">
              <a:avLst/>
            </a:prstGeom>
            <a:solidFill>
              <a:srgbClr val="AFAFAF"/>
            </a:solidFill>
            <a:ln>
              <a:noFill/>
            </a:ln>
          </p:spPr>
        </p:sp>
        <p:sp>
          <p:nvSpPr>
            <p:cNvPr id="1125" name="Rectangle 1125"/>
            <p:cNvSpPr/>
            <p:nvPr/>
          </p:nvSpPr>
          <p:spPr>
            <a:xfrm>
              <a:off x="11020425" y="4381500"/>
              <a:ext cx="92583" cy="92583"/>
            </a:xfrm>
            <a:prstGeom prst="rect">
              <a:avLst/>
            </a:prstGeom>
            <a:solidFill>
              <a:srgbClr val="B1B1B1"/>
            </a:solidFill>
            <a:ln>
              <a:noFill/>
            </a:ln>
          </p:spPr>
        </p:sp>
        <p:sp>
          <p:nvSpPr>
            <p:cNvPr id="1126" name="Rectangle 1126"/>
            <p:cNvSpPr/>
            <p:nvPr/>
          </p:nvSpPr>
          <p:spPr>
            <a:xfrm>
              <a:off x="11112532" y="4381500"/>
              <a:ext cx="92583" cy="92583"/>
            </a:xfrm>
            <a:prstGeom prst="rect">
              <a:avLst/>
            </a:prstGeom>
            <a:solidFill>
              <a:srgbClr val="B3B3B3"/>
            </a:solidFill>
            <a:ln>
              <a:noFill/>
            </a:ln>
          </p:spPr>
        </p:sp>
        <p:sp>
          <p:nvSpPr>
            <p:cNvPr id="1127" name="Rectangle 1127"/>
            <p:cNvSpPr/>
            <p:nvPr/>
          </p:nvSpPr>
          <p:spPr>
            <a:xfrm>
              <a:off x="11204543" y="4381500"/>
              <a:ext cx="92583" cy="92583"/>
            </a:xfrm>
            <a:prstGeom prst="rect">
              <a:avLst/>
            </a:prstGeom>
            <a:solidFill>
              <a:srgbClr val="B4B4B4"/>
            </a:solidFill>
            <a:ln>
              <a:noFill/>
            </a:ln>
          </p:spPr>
        </p:sp>
        <p:sp>
          <p:nvSpPr>
            <p:cNvPr id="1128" name="Rectangle 1128"/>
            <p:cNvSpPr/>
            <p:nvPr/>
          </p:nvSpPr>
          <p:spPr>
            <a:xfrm>
              <a:off x="9086850" y="4473607"/>
              <a:ext cx="92583" cy="92583"/>
            </a:xfrm>
            <a:prstGeom prst="rect">
              <a:avLst/>
            </a:prstGeom>
            <a:solidFill>
              <a:srgbClr val="4C4C4C"/>
            </a:solidFill>
            <a:ln>
              <a:noFill/>
            </a:ln>
          </p:spPr>
        </p:sp>
        <p:sp>
          <p:nvSpPr>
            <p:cNvPr id="1129" name="Rectangle 1129"/>
            <p:cNvSpPr/>
            <p:nvPr/>
          </p:nvSpPr>
          <p:spPr>
            <a:xfrm>
              <a:off x="9178957" y="4473607"/>
              <a:ext cx="92583" cy="92583"/>
            </a:xfrm>
            <a:prstGeom prst="rect">
              <a:avLst/>
            </a:prstGeom>
            <a:solidFill>
              <a:srgbClr val="4D4D4D"/>
            </a:solidFill>
            <a:ln>
              <a:noFill/>
            </a:ln>
          </p:spPr>
        </p:sp>
        <p:sp>
          <p:nvSpPr>
            <p:cNvPr id="1130" name="Rectangle 1130"/>
            <p:cNvSpPr/>
            <p:nvPr/>
          </p:nvSpPr>
          <p:spPr>
            <a:xfrm>
              <a:off x="9270968" y="4473607"/>
              <a:ext cx="92583" cy="92583"/>
            </a:xfrm>
            <a:prstGeom prst="rect">
              <a:avLst/>
            </a:prstGeom>
            <a:solidFill>
              <a:srgbClr val="4E4E4E"/>
            </a:solidFill>
            <a:ln>
              <a:noFill/>
            </a:ln>
          </p:spPr>
        </p:sp>
        <p:sp>
          <p:nvSpPr>
            <p:cNvPr id="1131" name="Rectangle 1131"/>
            <p:cNvSpPr/>
            <p:nvPr/>
          </p:nvSpPr>
          <p:spPr>
            <a:xfrm>
              <a:off x="9363075" y="4473607"/>
              <a:ext cx="92583" cy="92583"/>
            </a:xfrm>
            <a:prstGeom prst="rect">
              <a:avLst/>
            </a:prstGeom>
            <a:solidFill>
              <a:srgbClr val="515151"/>
            </a:solidFill>
            <a:ln>
              <a:noFill/>
            </a:ln>
          </p:spPr>
        </p:sp>
        <p:sp>
          <p:nvSpPr>
            <p:cNvPr id="1132" name="Rectangle 1132"/>
            <p:cNvSpPr/>
            <p:nvPr/>
          </p:nvSpPr>
          <p:spPr>
            <a:xfrm>
              <a:off x="9455182" y="4473607"/>
              <a:ext cx="92583" cy="92583"/>
            </a:xfrm>
            <a:prstGeom prst="rect">
              <a:avLst/>
            </a:prstGeom>
            <a:solidFill>
              <a:srgbClr val="545454"/>
            </a:solidFill>
            <a:ln>
              <a:noFill/>
            </a:ln>
          </p:spPr>
        </p:sp>
        <p:sp>
          <p:nvSpPr>
            <p:cNvPr id="1133" name="Rectangle 1133"/>
            <p:cNvSpPr/>
            <p:nvPr/>
          </p:nvSpPr>
          <p:spPr>
            <a:xfrm>
              <a:off x="9547193" y="4473607"/>
              <a:ext cx="92583" cy="92583"/>
            </a:xfrm>
            <a:prstGeom prst="rect">
              <a:avLst/>
            </a:prstGeom>
            <a:solidFill>
              <a:srgbClr val="595959"/>
            </a:solidFill>
            <a:ln>
              <a:noFill/>
            </a:ln>
          </p:spPr>
        </p:sp>
        <p:sp>
          <p:nvSpPr>
            <p:cNvPr id="1134" name="Rectangle 1134"/>
            <p:cNvSpPr/>
            <p:nvPr/>
          </p:nvSpPr>
          <p:spPr>
            <a:xfrm>
              <a:off x="9639300" y="4473607"/>
              <a:ext cx="92583" cy="92583"/>
            </a:xfrm>
            <a:prstGeom prst="rect">
              <a:avLst/>
            </a:prstGeom>
            <a:solidFill>
              <a:srgbClr val="5E5E5E"/>
            </a:solidFill>
            <a:ln>
              <a:noFill/>
            </a:ln>
          </p:spPr>
        </p:sp>
        <p:sp>
          <p:nvSpPr>
            <p:cNvPr id="1135" name="Rectangle 1135"/>
            <p:cNvSpPr/>
            <p:nvPr/>
          </p:nvSpPr>
          <p:spPr>
            <a:xfrm>
              <a:off x="9731407" y="4473607"/>
              <a:ext cx="92583" cy="92583"/>
            </a:xfrm>
            <a:prstGeom prst="rect">
              <a:avLst/>
            </a:prstGeom>
            <a:solidFill>
              <a:srgbClr val="636363"/>
            </a:solidFill>
            <a:ln>
              <a:noFill/>
            </a:ln>
          </p:spPr>
        </p:sp>
        <p:sp>
          <p:nvSpPr>
            <p:cNvPr id="1136" name="Rectangle 1136"/>
            <p:cNvSpPr/>
            <p:nvPr/>
          </p:nvSpPr>
          <p:spPr>
            <a:xfrm>
              <a:off x="9823418" y="4473607"/>
              <a:ext cx="92583" cy="92583"/>
            </a:xfrm>
            <a:prstGeom prst="rect">
              <a:avLst/>
            </a:prstGeom>
            <a:solidFill>
              <a:srgbClr val="696969"/>
            </a:solidFill>
            <a:ln>
              <a:noFill/>
            </a:ln>
          </p:spPr>
        </p:sp>
        <p:sp>
          <p:nvSpPr>
            <p:cNvPr id="1137" name="Rectangle 1137"/>
            <p:cNvSpPr/>
            <p:nvPr/>
          </p:nvSpPr>
          <p:spPr>
            <a:xfrm>
              <a:off x="9915525" y="4473607"/>
              <a:ext cx="92583" cy="92583"/>
            </a:xfrm>
            <a:prstGeom prst="rect">
              <a:avLst/>
            </a:prstGeom>
            <a:solidFill>
              <a:srgbClr val="6F6F6F"/>
            </a:solidFill>
            <a:ln>
              <a:noFill/>
            </a:ln>
          </p:spPr>
        </p:sp>
        <p:sp>
          <p:nvSpPr>
            <p:cNvPr id="1138" name="Rectangle 1138"/>
            <p:cNvSpPr/>
            <p:nvPr/>
          </p:nvSpPr>
          <p:spPr>
            <a:xfrm>
              <a:off x="10007632" y="4473607"/>
              <a:ext cx="92583" cy="92583"/>
            </a:xfrm>
            <a:prstGeom prst="rect">
              <a:avLst/>
            </a:prstGeom>
            <a:solidFill>
              <a:srgbClr val="767676"/>
            </a:solidFill>
            <a:ln>
              <a:noFill/>
            </a:ln>
          </p:spPr>
        </p:sp>
        <p:sp>
          <p:nvSpPr>
            <p:cNvPr id="1139" name="Rectangle 1139"/>
            <p:cNvSpPr/>
            <p:nvPr/>
          </p:nvSpPr>
          <p:spPr>
            <a:xfrm>
              <a:off x="10099643" y="4473607"/>
              <a:ext cx="92583" cy="92583"/>
            </a:xfrm>
            <a:prstGeom prst="rect">
              <a:avLst/>
            </a:prstGeom>
            <a:solidFill>
              <a:srgbClr val="7C7C7C"/>
            </a:solidFill>
            <a:ln>
              <a:noFill/>
            </a:ln>
          </p:spPr>
        </p:sp>
        <p:sp>
          <p:nvSpPr>
            <p:cNvPr id="1140" name="Rectangle 1140"/>
            <p:cNvSpPr/>
            <p:nvPr/>
          </p:nvSpPr>
          <p:spPr>
            <a:xfrm>
              <a:off x="10191750" y="4473607"/>
              <a:ext cx="92583" cy="92583"/>
            </a:xfrm>
            <a:prstGeom prst="rect">
              <a:avLst/>
            </a:prstGeom>
            <a:solidFill>
              <a:srgbClr val="838383"/>
            </a:solidFill>
            <a:ln>
              <a:noFill/>
            </a:ln>
          </p:spPr>
        </p:sp>
        <p:sp>
          <p:nvSpPr>
            <p:cNvPr id="1141" name="Rectangle 1141"/>
            <p:cNvSpPr/>
            <p:nvPr/>
          </p:nvSpPr>
          <p:spPr>
            <a:xfrm>
              <a:off x="10283857" y="4473607"/>
              <a:ext cx="92583" cy="92583"/>
            </a:xfrm>
            <a:prstGeom prst="rect">
              <a:avLst/>
            </a:prstGeom>
            <a:solidFill>
              <a:srgbClr val="898989"/>
            </a:solidFill>
            <a:ln>
              <a:noFill/>
            </a:ln>
          </p:spPr>
        </p:sp>
        <p:sp>
          <p:nvSpPr>
            <p:cNvPr id="1142" name="Rectangle 1142"/>
            <p:cNvSpPr/>
            <p:nvPr/>
          </p:nvSpPr>
          <p:spPr>
            <a:xfrm>
              <a:off x="10375868" y="4473607"/>
              <a:ext cx="92583" cy="92583"/>
            </a:xfrm>
            <a:prstGeom prst="rect">
              <a:avLst/>
            </a:prstGeom>
            <a:solidFill>
              <a:srgbClr val="909090"/>
            </a:solidFill>
            <a:ln>
              <a:noFill/>
            </a:ln>
          </p:spPr>
        </p:sp>
        <p:sp>
          <p:nvSpPr>
            <p:cNvPr id="1143" name="Rectangle 1143"/>
            <p:cNvSpPr/>
            <p:nvPr/>
          </p:nvSpPr>
          <p:spPr>
            <a:xfrm>
              <a:off x="10467975" y="4473607"/>
              <a:ext cx="92583" cy="92583"/>
            </a:xfrm>
            <a:prstGeom prst="rect">
              <a:avLst/>
            </a:prstGeom>
            <a:solidFill>
              <a:srgbClr val="969696"/>
            </a:solidFill>
            <a:ln>
              <a:noFill/>
            </a:ln>
          </p:spPr>
        </p:sp>
        <p:sp>
          <p:nvSpPr>
            <p:cNvPr id="1144" name="Rectangle 1144"/>
            <p:cNvSpPr/>
            <p:nvPr/>
          </p:nvSpPr>
          <p:spPr>
            <a:xfrm>
              <a:off x="10560082" y="4473607"/>
              <a:ext cx="92583" cy="92583"/>
            </a:xfrm>
            <a:prstGeom prst="rect">
              <a:avLst/>
            </a:prstGeom>
            <a:solidFill>
              <a:srgbClr val="9C9C9C"/>
            </a:solidFill>
            <a:ln>
              <a:noFill/>
            </a:ln>
          </p:spPr>
        </p:sp>
        <p:sp>
          <p:nvSpPr>
            <p:cNvPr id="1145" name="Rectangle 1145"/>
            <p:cNvSpPr/>
            <p:nvPr/>
          </p:nvSpPr>
          <p:spPr>
            <a:xfrm>
              <a:off x="10652093" y="4473607"/>
              <a:ext cx="92583" cy="92583"/>
            </a:xfrm>
            <a:prstGeom prst="rect">
              <a:avLst/>
            </a:prstGeom>
            <a:solidFill>
              <a:srgbClr val="A1A1A1"/>
            </a:solidFill>
            <a:ln>
              <a:noFill/>
            </a:ln>
          </p:spPr>
        </p:sp>
        <p:sp>
          <p:nvSpPr>
            <p:cNvPr id="1146" name="Rectangle 1146"/>
            <p:cNvSpPr/>
            <p:nvPr/>
          </p:nvSpPr>
          <p:spPr>
            <a:xfrm>
              <a:off x="10744200" y="4473607"/>
              <a:ext cx="92583" cy="92583"/>
            </a:xfrm>
            <a:prstGeom prst="rect">
              <a:avLst/>
            </a:prstGeom>
            <a:solidFill>
              <a:srgbClr val="A6A6A6"/>
            </a:solidFill>
            <a:ln>
              <a:noFill/>
            </a:ln>
          </p:spPr>
        </p:sp>
        <p:sp>
          <p:nvSpPr>
            <p:cNvPr id="1147" name="Rectangle 1147"/>
            <p:cNvSpPr/>
            <p:nvPr/>
          </p:nvSpPr>
          <p:spPr>
            <a:xfrm>
              <a:off x="10836307" y="4473607"/>
              <a:ext cx="92583" cy="92583"/>
            </a:xfrm>
            <a:prstGeom prst="rect">
              <a:avLst/>
            </a:prstGeom>
            <a:solidFill>
              <a:srgbClr val="ABABAB"/>
            </a:solidFill>
            <a:ln>
              <a:noFill/>
            </a:ln>
          </p:spPr>
        </p:sp>
        <p:sp>
          <p:nvSpPr>
            <p:cNvPr id="1148" name="Rectangle 1148"/>
            <p:cNvSpPr/>
            <p:nvPr/>
          </p:nvSpPr>
          <p:spPr>
            <a:xfrm>
              <a:off x="10928318" y="4473607"/>
              <a:ext cx="92583" cy="92583"/>
            </a:xfrm>
            <a:prstGeom prst="rect">
              <a:avLst/>
            </a:prstGeom>
            <a:solidFill>
              <a:srgbClr val="AEAEAE"/>
            </a:solidFill>
            <a:ln>
              <a:noFill/>
            </a:ln>
          </p:spPr>
        </p:sp>
        <p:sp>
          <p:nvSpPr>
            <p:cNvPr id="1149" name="Rectangle 1149"/>
            <p:cNvSpPr/>
            <p:nvPr/>
          </p:nvSpPr>
          <p:spPr>
            <a:xfrm>
              <a:off x="11020425" y="4473607"/>
              <a:ext cx="92583" cy="92583"/>
            </a:xfrm>
            <a:prstGeom prst="rect">
              <a:avLst/>
            </a:prstGeom>
            <a:solidFill>
              <a:srgbClr val="B1B1B1"/>
            </a:solidFill>
            <a:ln>
              <a:noFill/>
            </a:ln>
          </p:spPr>
        </p:sp>
        <p:sp>
          <p:nvSpPr>
            <p:cNvPr id="1150" name="Rectangle 1150"/>
            <p:cNvSpPr/>
            <p:nvPr/>
          </p:nvSpPr>
          <p:spPr>
            <a:xfrm>
              <a:off x="11112532" y="4473607"/>
              <a:ext cx="92583" cy="92583"/>
            </a:xfrm>
            <a:prstGeom prst="rect">
              <a:avLst/>
            </a:prstGeom>
            <a:solidFill>
              <a:srgbClr val="B2B2B2"/>
            </a:solidFill>
            <a:ln>
              <a:noFill/>
            </a:ln>
          </p:spPr>
        </p:sp>
        <p:sp>
          <p:nvSpPr>
            <p:cNvPr id="1151" name="Rectangle 1151"/>
            <p:cNvSpPr/>
            <p:nvPr/>
          </p:nvSpPr>
          <p:spPr>
            <a:xfrm>
              <a:off x="11204543" y="4473607"/>
              <a:ext cx="92583" cy="92583"/>
            </a:xfrm>
            <a:prstGeom prst="rect">
              <a:avLst/>
            </a:prstGeom>
            <a:solidFill>
              <a:srgbClr val="B3B3B3"/>
            </a:solidFill>
            <a:ln>
              <a:noFill/>
            </a:ln>
          </p:spPr>
        </p:sp>
        <p:sp>
          <p:nvSpPr>
            <p:cNvPr id="1152" name="Rectangle 1152"/>
            <p:cNvSpPr/>
            <p:nvPr/>
          </p:nvSpPr>
          <p:spPr>
            <a:xfrm>
              <a:off x="9086850" y="4565618"/>
              <a:ext cx="92583" cy="92583"/>
            </a:xfrm>
            <a:prstGeom prst="rect">
              <a:avLst/>
            </a:prstGeom>
            <a:solidFill>
              <a:srgbClr val="4C4C4C"/>
            </a:solidFill>
            <a:ln>
              <a:noFill/>
            </a:ln>
          </p:spPr>
        </p:sp>
        <p:sp>
          <p:nvSpPr>
            <p:cNvPr id="1153" name="Rectangle 1153"/>
            <p:cNvSpPr/>
            <p:nvPr/>
          </p:nvSpPr>
          <p:spPr>
            <a:xfrm>
              <a:off x="9178957" y="4565618"/>
              <a:ext cx="92583" cy="92583"/>
            </a:xfrm>
            <a:prstGeom prst="rect">
              <a:avLst/>
            </a:prstGeom>
            <a:solidFill>
              <a:srgbClr val="4D4D4D"/>
            </a:solidFill>
            <a:ln>
              <a:noFill/>
            </a:ln>
          </p:spPr>
        </p:sp>
        <p:sp>
          <p:nvSpPr>
            <p:cNvPr id="1154" name="Rectangle 1154"/>
            <p:cNvSpPr/>
            <p:nvPr/>
          </p:nvSpPr>
          <p:spPr>
            <a:xfrm>
              <a:off x="9270968" y="4565618"/>
              <a:ext cx="92583" cy="92583"/>
            </a:xfrm>
            <a:prstGeom prst="rect">
              <a:avLst/>
            </a:prstGeom>
            <a:solidFill>
              <a:srgbClr val="4F4F4F"/>
            </a:solidFill>
            <a:ln>
              <a:noFill/>
            </a:ln>
          </p:spPr>
        </p:sp>
        <p:sp>
          <p:nvSpPr>
            <p:cNvPr id="1155" name="Rectangle 1155"/>
            <p:cNvSpPr/>
            <p:nvPr/>
          </p:nvSpPr>
          <p:spPr>
            <a:xfrm>
              <a:off x="9363075" y="4565618"/>
              <a:ext cx="92583" cy="92583"/>
            </a:xfrm>
            <a:prstGeom prst="rect">
              <a:avLst/>
            </a:prstGeom>
            <a:solidFill>
              <a:srgbClr val="515151"/>
            </a:solidFill>
            <a:ln>
              <a:noFill/>
            </a:ln>
          </p:spPr>
        </p:sp>
        <p:sp>
          <p:nvSpPr>
            <p:cNvPr id="1156" name="Rectangle 1156"/>
            <p:cNvSpPr/>
            <p:nvPr/>
          </p:nvSpPr>
          <p:spPr>
            <a:xfrm>
              <a:off x="9455182" y="4565618"/>
              <a:ext cx="92583" cy="92583"/>
            </a:xfrm>
            <a:prstGeom prst="rect">
              <a:avLst/>
            </a:prstGeom>
            <a:solidFill>
              <a:srgbClr val="555555"/>
            </a:solidFill>
            <a:ln>
              <a:noFill/>
            </a:ln>
          </p:spPr>
        </p:sp>
        <p:sp>
          <p:nvSpPr>
            <p:cNvPr id="1157" name="Rectangle 1157"/>
            <p:cNvSpPr/>
            <p:nvPr/>
          </p:nvSpPr>
          <p:spPr>
            <a:xfrm>
              <a:off x="9547193" y="4565618"/>
              <a:ext cx="92583" cy="92583"/>
            </a:xfrm>
            <a:prstGeom prst="rect">
              <a:avLst/>
            </a:prstGeom>
            <a:solidFill>
              <a:srgbClr val="595959"/>
            </a:solidFill>
            <a:ln>
              <a:noFill/>
            </a:ln>
          </p:spPr>
        </p:sp>
        <p:sp>
          <p:nvSpPr>
            <p:cNvPr id="1158" name="Rectangle 1158"/>
            <p:cNvSpPr/>
            <p:nvPr/>
          </p:nvSpPr>
          <p:spPr>
            <a:xfrm>
              <a:off x="9639300" y="4565618"/>
              <a:ext cx="92583" cy="92583"/>
            </a:xfrm>
            <a:prstGeom prst="rect">
              <a:avLst/>
            </a:prstGeom>
            <a:solidFill>
              <a:srgbClr val="5E5E5E"/>
            </a:solidFill>
            <a:ln>
              <a:noFill/>
            </a:ln>
          </p:spPr>
        </p:sp>
        <p:sp>
          <p:nvSpPr>
            <p:cNvPr id="1159" name="Rectangle 1159"/>
            <p:cNvSpPr/>
            <p:nvPr/>
          </p:nvSpPr>
          <p:spPr>
            <a:xfrm>
              <a:off x="9731407" y="4565618"/>
              <a:ext cx="92583" cy="92583"/>
            </a:xfrm>
            <a:prstGeom prst="rect">
              <a:avLst/>
            </a:prstGeom>
            <a:solidFill>
              <a:srgbClr val="636363"/>
            </a:solidFill>
            <a:ln>
              <a:noFill/>
            </a:ln>
          </p:spPr>
        </p:sp>
        <p:sp>
          <p:nvSpPr>
            <p:cNvPr id="1160" name="Rectangle 1160"/>
            <p:cNvSpPr/>
            <p:nvPr/>
          </p:nvSpPr>
          <p:spPr>
            <a:xfrm>
              <a:off x="9823418" y="4565618"/>
              <a:ext cx="92583" cy="92583"/>
            </a:xfrm>
            <a:prstGeom prst="rect">
              <a:avLst/>
            </a:prstGeom>
            <a:solidFill>
              <a:srgbClr val="696969"/>
            </a:solidFill>
            <a:ln>
              <a:noFill/>
            </a:ln>
          </p:spPr>
        </p:sp>
        <p:sp>
          <p:nvSpPr>
            <p:cNvPr id="1161" name="Rectangle 1161"/>
            <p:cNvSpPr/>
            <p:nvPr/>
          </p:nvSpPr>
          <p:spPr>
            <a:xfrm>
              <a:off x="9915525" y="4565618"/>
              <a:ext cx="92583" cy="92583"/>
            </a:xfrm>
            <a:prstGeom prst="rect">
              <a:avLst/>
            </a:prstGeom>
            <a:solidFill>
              <a:srgbClr val="6F6F6F"/>
            </a:solidFill>
            <a:ln>
              <a:noFill/>
            </a:ln>
          </p:spPr>
        </p:sp>
        <p:sp>
          <p:nvSpPr>
            <p:cNvPr id="1162" name="Rectangle 1162"/>
            <p:cNvSpPr/>
            <p:nvPr/>
          </p:nvSpPr>
          <p:spPr>
            <a:xfrm>
              <a:off x="10007632" y="4565618"/>
              <a:ext cx="92583" cy="92583"/>
            </a:xfrm>
            <a:prstGeom prst="rect">
              <a:avLst/>
            </a:prstGeom>
            <a:solidFill>
              <a:srgbClr val="767676"/>
            </a:solidFill>
            <a:ln>
              <a:noFill/>
            </a:ln>
          </p:spPr>
        </p:sp>
        <p:sp>
          <p:nvSpPr>
            <p:cNvPr id="1163" name="Rectangle 1163"/>
            <p:cNvSpPr/>
            <p:nvPr/>
          </p:nvSpPr>
          <p:spPr>
            <a:xfrm>
              <a:off x="10099643" y="4565618"/>
              <a:ext cx="92583" cy="92583"/>
            </a:xfrm>
            <a:prstGeom prst="rect">
              <a:avLst/>
            </a:prstGeom>
            <a:solidFill>
              <a:srgbClr val="7C7C7C"/>
            </a:solidFill>
            <a:ln>
              <a:noFill/>
            </a:ln>
          </p:spPr>
        </p:sp>
        <p:sp>
          <p:nvSpPr>
            <p:cNvPr id="1164" name="Rectangle 1164"/>
            <p:cNvSpPr/>
            <p:nvPr/>
          </p:nvSpPr>
          <p:spPr>
            <a:xfrm>
              <a:off x="10191750" y="4565618"/>
              <a:ext cx="92583" cy="92583"/>
            </a:xfrm>
            <a:prstGeom prst="rect">
              <a:avLst/>
            </a:prstGeom>
            <a:solidFill>
              <a:srgbClr val="838383"/>
            </a:solidFill>
            <a:ln>
              <a:noFill/>
            </a:ln>
          </p:spPr>
        </p:sp>
        <p:sp>
          <p:nvSpPr>
            <p:cNvPr id="1165" name="Rectangle 1165"/>
            <p:cNvSpPr/>
            <p:nvPr/>
          </p:nvSpPr>
          <p:spPr>
            <a:xfrm>
              <a:off x="10283857" y="4565618"/>
              <a:ext cx="92583" cy="92583"/>
            </a:xfrm>
            <a:prstGeom prst="rect">
              <a:avLst/>
            </a:prstGeom>
            <a:solidFill>
              <a:srgbClr val="898989"/>
            </a:solidFill>
            <a:ln>
              <a:noFill/>
            </a:ln>
          </p:spPr>
        </p:sp>
        <p:sp>
          <p:nvSpPr>
            <p:cNvPr id="1166" name="Rectangle 1166"/>
            <p:cNvSpPr/>
            <p:nvPr/>
          </p:nvSpPr>
          <p:spPr>
            <a:xfrm>
              <a:off x="10375868" y="4565618"/>
              <a:ext cx="92583" cy="92583"/>
            </a:xfrm>
            <a:prstGeom prst="rect">
              <a:avLst/>
            </a:prstGeom>
            <a:solidFill>
              <a:srgbClr val="909090"/>
            </a:solidFill>
            <a:ln>
              <a:noFill/>
            </a:ln>
          </p:spPr>
        </p:sp>
        <p:sp>
          <p:nvSpPr>
            <p:cNvPr id="1167" name="Rectangle 1167"/>
            <p:cNvSpPr/>
            <p:nvPr/>
          </p:nvSpPr>
          <p:spPr>
            <a:xfrm>
              <a:off x="10467975" y="4565618"/>
              <a:ext cx="92583" cy="92583"/>
            </a:xfrm>
            <a:prstGeom prst="rect">
              <a:avLst/>
            </a:prstGeom>
            <a:solidFill>
              <a:srgbClr val="969696"/>
            </a:solidFill>
            <a:ln>
              <a:noFill/>
            </a:ln>
          </p:spPr>
        </p:sp>
        <p:sp>
          <p:nvSpPr>
            <p:cNvPr id="1168" name="Rectangle 1168"/>
            <p:cNvSpPr/>
            <p:nvPr/>
          </p:nvSpPr>
          <p:spPr>
            <a:xfrm>
              <a:off x="10560082" y="4565618"/>
              <a:ext cx="92583" cy="92583"/>
            </a:xfrm>
            <a:prstGeom prst="rect">
              <a:avLst/>
            </a:prstGeom>
            <a:solidFill>
              <a:srgbClr val="9C9C9C"/>
            </a:solidFill>
            <a:ln>
              <a:noFill/>
            </a:ln>
          </p:spPr>
        </p:sp>
        <p:sp>
          <p:nvSpPr>
            <p:cNvPr id="1169" name="Rectangle 1169"/>
            <p:cNvSpPr/>
            <p:nvPr/>
          </p:nvSpPr>
          <p:spPr>
            <a:xfrm>
              <a:off x="10652093" y="4565618"/>
              <a:ext cx="92583" cy="92583"/>
            </a:xfrm>
            <a:prstGeom prst="rect">
              <a:avLst/>
            </a:prstGeom>
            <a:solidFill>
              <a:srgbClr val="A1A1A1"/>
            </a:solidFill>
            <a:ln>
              <a:noFill/>
            </a:ln>
          </p:spPr>
        </p:sp>
        <p:sp>
          <p:nvSpPr>
            <p:cNvPr id="1170" name="Rectangle 1170"/>
            <p:cNvSpPr/>
            <p:nvPr/>
          </p:nvSpPr>
          <p:spPr>
            <a:xfrm>
              <a:off x="10744200" y="4565618"/>
              <a:ext cx="92583" cy="92583"/>
            </a:xfrm>
            <a:prstGeom prst="rect">
              <a:avLst/>
            </a:prstGeom>
            <a:solidFill>
              <a:srgbClr val="A6A6A6"/>
            </a:solidFill>
            <a:ln>
              <a:noFill/>
            </a:ln>
          </p:spPr>
        </p:sp>
        <p:sp>
          <p:nvSpPr>
            <p:cNvPr id="1171" name="Rectangle 1171"/>
            <p:cNvSpPr/>
            <p:nvPr/>
          </p:nvSpPr>
          <p:spPr>
            <a:xfrm>
              <a:off x="10836307" y="4565618"/>
              <a:ext cx="92583" cy="92583"/>
            </a:xfrm>
            <a:prstGeom prst="rect">
              <a:avLst/>
            </a:prstGeom>
            <a:solidFill>
              <a:srgbClr val="AAAAAA"/>
            </a:solidFill>
            <a:ln>
              <a:noFill/>
            </a:ln>
          </p:spPr>
        </p:sp>
        <p:sp>
          <p:nvSpPr>
            <p:cNvPr id="1172" name="Rectangle 1172"/>
            <p:cNvSpPr/>
            <p:nvPr/>
          </p:nvSpPr>
          <p:spPr>
            <a:xfrm>
              <a:off x="10928318" y="4565618"/>
              <a:ext cx="92583" cy="92583"/>
            </a:xfrm>
            <a:prstGeom prst="rect">
              <a:avLst/>
            </a:prstGeom>
            <a:solidFill>
              <a:srgbClr val="AEAEAE"/>
            </a:solidFill>
            <a:ln>
              <a:noFill/>
            </a:ln>
          </p:spPr>
        </p:sp>
        <p:sp>
          <p:nvSpPr>
            <p:cNvPr id="1173" name="Rectangle 1173"/>
            <p:cNvSpPr/>
            <p:nvPr/>
          </p:nvSpPr>
          <p:spPr>
            <a:xfrm>
              <a:off x="11020425" y="4565618"/>
              <a:ext cx="92583" cy="92583"/>
            </a:xfrm>
            <a:prstGeom prst="rect">
              <a:avLst/>
            </a:prstGeom>
            <a:solidFill>
              <a:srgbClr val="B0B0B0"/>
            </a:solidFill>
            <a:ln>
              <a:noFill/>
            </a:ln>
          </p:spPr>
        </p:sp>
        <p:sp>
          <p:nvSpPr>
            <p:cNvPr id="1174" name="Rectangle 1174"/>
            <p:cNvSpPr/>
            <p:nvPr/>
          </p:nvSpPr>
          <p:spPr>
            <a:xfrm>
              <a:off x="11112532" y="4565618"/>
              <a:ext cx="92583" cy="92583"/>
            </a:xfrm>
            <a:prstGeom prst="rect">
              <a:avLst/>
            </a:prstGeom>
            <a:solidFill>
              <a:srgbClr val="B2B2B2"/>
            </a:solidFill>
            <a:ln>
              <a:noFill/>
            </a:ln>
          </p:spPr>
        </p:sp>
        <p:sp>
          <p:nvSpPr>
            <p:cNvPr id="1175" name="Rectangle 1175"/>
            <p:cNvSpPr/>
            <p:nvPr/>
          </p:nvSpPr>
          <p:spPr>
            <a:xfrm>
              <a:off x="11204543" y="4565618"/>
              <a:ext cx="92583" cy="92583"/>
            </a:xfrm>
            <a:prstGeom prst="rect">
              <a:avLst/>
            </a:prstGeom>
            <a:solidFill>
              <a:srgbClr val="B2B2B2"/>
            </a:solidFill>
            <a:ln>
              <a:noFill/>
            </a:ln>
          </p:spPr>
        </p:sp>
        <p:sp>
          <p:nvSpPr>
            <p:cNvPr id="1176" name="Ellipse 1176"/>
            <p:cNvSpPr/>
            <p:nvPr/>
          </p:nvSpPr>
          <p:spPr>
            <a:xfrm>
              <a:off x="10125075" y="3486150"/>
              <a:ext cx="133350" cy="133350"/>
            </a:xfrm>
            <a:prstGeom prst="ellipse">
              <a:avLst/>
            </a:prstGeom>
            <a:noFill/>
            <a:ln w="28575">
              <a:solidFill>
                <a:schemeClr val="accent2"/>
              </a:solidFill>
            </a:ln>
          </p:spPr>
        </p:sp>
        <p:sp>
          <p:nvSpPr>
            <p:cNvPr id="1177" name="TextBox 1177"/>
            <p:cNvSpPr txBox="1"/>
            <p:nvPr/>
          </p:nvSpPr>
          <p:spPr>
            <a:xfrm>
              <a:off x="9068348" y="4761548"/>
              <a:ext cx="2246805" cy="381381"/>
            </a:xfrm>
            <a:prstGeom prst="rect">
              <a:avLst/>
            </a:prstGeom>
            <a:noFill/>
            <a:ln>
              <a:noFill/>
            </a:ln>
          </p:spPr>
          <p:txBody>
            <a:bodyPr wrap="none" lIns="0" tIns="0" rIns="0" bIns="0" anchor="t" anchorCtr="0">
              <a:spAutoFit/>
            </a:bodyPr>
            <a:lstStyle/>
            <a:p>
              <a:pPr algn="ctr"/>
              <a:r>
                <a:rPr lang="en-US" sz="1950" b="1" dirty="0">
                  <a:solidFill>
                    <a:schemeClr val="dk1"/>
                  </a:solidFill>
                  <a:latin typeface="Consolas"/>
                  <a:ea typeface="Consolas"/>
                  <a:cs typeface="Consolas"/>
                </a:rPr>
                <a:t>RGB = (n, n, n)</a:t>
              </a:r>
            </a:p>
          </p:txBody>
        </p:sp>
        <p:sp>
          <p:nvSpPr>
            <p:cNvPr id="1178" name="TextBox 1178"/>
            <p:cNvSpPr txBox="1"/>
            <p:nvPr/>
          </p:nvSpPr>
          <p:spPr>
            <a:xfrm>
              <a:off x="9146705" y="5111115"/>
              <a:ext cx="2090090" cy="352044"/>
            </a:xfrm>
            <a:prstGeom prst="rect">
              <a:avLst/>
            </a:prstGeom>
            <a:noFill/>
            <a:ln>
              <a:noFill/>
            </a:ln>
          </p:spPr>
          <p:txBody>
            <a:bodyPr wrap="none" lIns="0" tIns="0" rIns="0" bIns="0" anchor="t" anchorCtr="0">
              <a:spAutoFit/>
            </a:bodyPr>
            <a:lstStyle/>
            <a:p>
              <a:pPr algn="ctr"/>
              <a:r>
                <a:rPr lang="ko-KR" sz="1800" dirty="0">
                  <a:solidFill>
                    <a:schemeClr val="accent5"/>
                  </a:solidFill>
                  <a:latin typeface="+mn-lt"/>
                  <a:ea typeface="+mn-ea"/>
                  <a:cs typeface="+mn-cs"/>
                </a:rPr>
                <a:t>0은 검정, 1은 흰색</a:t>
              </a:r>
            </a:p>
          </p:txBody>
        </p:sp>
      </p:grpSp>
      <p:grpSp>
        <p:nvGrpSpPr>
          <p:cNvPr id="1182" name="first-link"/>
          <p:cNvGrpSpPr/>
          <p:nvPr/>
        </p:nvGrpSpPr>
        <p:grpSpPr>
          <a:xfrm>
            <a:off x="3724275" y="3437763"/>
            <a:ext cx="428625" cy="96774"/>
            <a:chOff x="3724275" y="3437763"/>
            <a:chExt cx="428625" cy="96774"/>
          </a:xfrm>
        </p:grpSpPr>
        <p:sp>
          <p:nvSpPr>
            <p:cNvPr id="1180" name="Line 1180"/>
            <p:cNvSpPr/>
            <p:nvPr/>
          </p:nvSpPr>
          <p:spPr>
            <a:xfrm>
              <a:off x="3724275" y="3486150"/>
              <a:ext cx="428625" cy="9525"/>
            </a:xfrm>
            <a:custGeom>
              <a:avLst/>
              <a:gdLst/>
              <a:ahLst/>
              <a:cxnLst/>
              <a:rect l="l" t="t" r="r" b="b"/>
              <a:pathLst>
                <a:path w="428625" h="9525">
                  <a:moveTo>
                    <a:pt x="0" y="0"/>
                  </a:moveTo>
                  <a:lnTo>
                    <a:pt x="428625" y="0"/>
                  </a:lnTo>
                </a:path>
              </a:pathLst>
            </a:custGeom>
            <a:noFill/>
            <a:ln w="28575">
              <a:solidFill>
                <a:schemeClr val="accent2"/>
              </a:solidFill>
            </a:ln>
          </p:spPr>
        </p:sp>
        <p:sp>
          <p:nvSpPr>
            <p:cNvPr id="1181" name="Polygon 1181"/>
            <p:cNvSpPr/>
            <p:nvPr/>
          </p:nvSpPr>
          <p:spPr>
            <a:xfrm>
              <a:off x="4059936" y="3437763"/>
              <a:ext cx="92964" cy="96774"/>
            </a:xfrm>
            <a:custGeom>
              <a:avLst/>
              <a:gdLst/>
              <a:ahLst/>
              <a:cxnLst/>
              <a:rect l="l" t="t" r="r" b="b"/>
              <a:pathLst>
                <a:path w="92964" h="96774">
                  <a:moveTo>
                    <a:pt x="92964" y="48387"/>
                  </a:moveTo>
                  <a:lnTo>
                    <a:pt x="0" y="96774"/>
                  </a:lnTo>
                  <a:lnTo>
                    <a:pt x="0" y="0"/>
                  </a:lnTo>
                  <a:close/>
                </a:path>
              </a:pathLst>
            </a:custGeom>
            <a:solidFill>
              <a:schemeClr val="accent2"/>
            </a:solidFill>
            <a:ln>
              <a:noFill/>
            </a:ln>
          </p:spPr>
        </p:sp>
      </p:grpSp>
      <p:grpSp>
        <p:nvGrpSpPr>
          <p:cNvPr id="1185" name="second-link"/>
          <p:cNvGrpSpPr/>
          <p:nvPr/>
        </p:nvGrpSpPr>
        <p:grpSpPr>
          <a:xfrm>
            <a:off x="7972425" y="3437763"/>
            <a:ext cx="361950" cy="96774"/>
            <a:chOff x="7972425" y="3437763"/>
            <a:chExt cx="361950" cy="96774"/>
          </a:xfrm>
        </p:grpSpPr>
        <p:sp>
          <p:nvSpPr>
            <p:cNvPr id="1183" name="Line 1183"/>
            <p:cNvSpPr/>
            <p:nvPr/>
          </p:nvSpPr>
          <p:spPr>
            <a:xfrm>
              <a:off x="7972425" y="3486150"/>
              <a:ext cx="361950" cy="9525"/>
            </a:xfrm>
            <a:custGeom>
              <a:avLst/>
              <a:gdLst/>
              <a:ahLst/>
              <a:cxnLst/>
              <a:rect l="l" t="t" r="r" b="b"/>
              <a:pathLst>
                <a:path w="361950" h="9525">
                  <a:moveTo>
                    <a:pt x="0" y="0"/>
                  </a:moveTo>
                  <a:lnTo>
                    <a:pt x="361950" y="0"/>
                  </a:lnTo>
                </a:path>
              </a:pathLst>
            </a:custGeom>
            <a:noFill/>
            <a:ln w="28575">
              <a:solidFill>
                <a:schemeClr val="accent2"/>
              </a:solidFill>
            </a:ln>
          </p:spPr>
        </p:sp>
        <p:sp>
          <p:nvSpPr>
            <p:cNvPr id="1184" name="Polygon 1184"/>
            <p:cNvSpPr/>
            <p:nvPr/>
          </p:nvSpPr>
          <p:spPr>
            <a:xfrm>
              <a:off x="8241411" y="3437763"/>
              <a:ext cx="92964" cy="96774"/>
            </a:xfrm>
            <a:custGeom>
              <a:avLst/>
              <a:gdLst/>
              <a:ahLst/>
              <a:cxnLst/>
              <a:rect l="l" t="t" r="r" b="b"/>
              <a:pathLst>
                <a:path w="92964" h="96774">
                  <a:moveTo>
                    <a:pt x="92964" y="48387"/>
                  </a:moveTo>
                  <a:lnTo>
                    <a:pt x="0" y="96774"/>
                  </a:lnTo>
                  <a:lnTo>
                    <a:pt x="0" y="0"/>
                  </a:lnTo>
                  <a:close/>
                </a:path>
              </a:pathLst>
            </a:custGeom>
            <a:solidFill>
              <a:schemeClr val="accent2"/>
            </a:solidFill>
            <a:ln>
              <a:noFill/>
            </a:ln>
          </p:spPr>
        </p:sp>
      </p:grpSp>
      <p:grpSp>
        <p:nvGrpSpPr>
          <p:cNvPr id="1188" name="question"/>
          <p:cNvGrpSpPr/>
          <p:nvPr/>
        </p:nvGrpSpPr>
        <p:grpSpPr>
          <a:xfrm>
            <a:off x="486156" y="5768340"/>
            <a:ext cx="7880985" cy="352044"/>
            <a:chOff x="486156" y="5768340"/>
            <a:chExt cx="7880985" cy="352044"/>
          </a:xfrm>
        </p:grpSpPr>
        <p:sp>
          <p:nvSpPr>
            <p:cNvPr id="1186" name="TextBox 1186"/>
            <p:cNvSpPr txBox="1"/>
            <p:nvPr/>
          </p:nvSpPr>
          <p:spPr>
            <a:xfrm>
              <a:off x="486156" y="5768340"/>
              <a:ext cx="502920" cy="352044"/>
            </a:xfrm>
            <a:prstGeom prst="rect">
              <a:avLst/>
            </a:prstGeom>
            <a:noFill/>
            <a:ln>
              <a:noFill/>
            </a:ln>
          </p:spPr>
          <p:txBody>
            <a:bodyPr wrap="none" lIns="0" tIns="0" rIns="0" bIns="0" anchor="t" anchorCtr="0">
              <a:spAutoFit/>
            </a:bodyPr>
            <a:lstStyle/>
            <a:p>
              <a:pPr algn="l"/>
              <a:r>
                <a:rPr lang="ko-KR" sz="1800" b="1" dirty="0">
                  <a:solidFill>
                    <a:schemeClr val="accent2"/>
                  </a:solidFill>
                  <a:latin typeface="+mn-lt"/>
                  <a:ea typeface="+mn-ea"/>
                  <a:cs typeface="+mn-cs"/>
                </a:rPr>
                <a:t>예측</a:t>
              </a:r>
            </a:p>
          </p:txBody>
        </p:sp>
        <p:sp>
          <p:nvSpPr>
            <p:cNvPr id="1187" name="TextBox 1187"/>
            <p:cNvSpPr txBox="1"/>
            <p:nvPr/>
          </p:nvSpPr>
          <p:spPr>
            <a:xfrm>
              <a:off x="1200531" y="5768340"/>
              <a:ext cx="7166610" cy="352044"/>
            </a:xfrm>
            <a:prstGeom prst="rect">
              <a:avLst/>
            </a:prstGeom>
            <a:noFill/>
            <a:ln>
              <a:noFill/>
            </a:ln>
          </p:spPr>
          <p:txBody>
            <a:bodyPr wrap="none" lIns="0" tIns="0" rIns="0" bIns="0" anchor="t" anchorCtr="0">
              <a:spAutoFit/>
            </a:bodyPr>
            <a:lstStyle/>
            <a:p>
              <a:pPr algn="l"/>
              <a:r>
                <a:rPr lang="ko-KR" sz="1800" dirty="0">
                  <a:solidFill>
                    <a:schemeClr val="dk1"/>
                  </a:solidFill>
                  <a:latin typeface="+mn-lt"/>
                  <a:ea typeface="+mn-ea"/>
                  <a:cs typeface="+mn-cs"/>
                </a:rPr>
                <a:t>모서리값을 그대로 두고 픽셀 수만 늘리면, 큰 무늬도 달라질까요?</a:t>
              </a:r>
            </a:p>
          </p:txBody>
        </p:sp>
      </p:grpSp>
      <p:grpSp>
        <p:nvGrpSpPr>
          <p:cNvPr id="1192" name="footer"/>
          <p:cNvGrpSpPr/>
          <p:nvPr/>
        </p:nvGrpSpPr>
        <p:grpSpPr>
          <a:xfrm>
            <a:off x="489966" y="6429375"/>
            <a:ext cx="11212068" cy="320612"/>
            <a:chOff x="489966" y="6429375"/>
            <a:chExt cx="11212068" cy="320612"/>
          </a:xfrm>
        </p:grpSpPr>
        <p:sp>
          <p:nvSpPr>
            <p:cNvPr id="1189" name="Line 1189"/>
            <p:cNvSpPr/>
            <p:nvPr/>
          </p:nvSpPr>
          <p:spPr>
            <a:xfrm>
              <a:off x="495300" y="6429375"/>
              <a:ext cx="11201400" cy="9525"/>
            </a:xfrm>
            <a:custGeom>
              <a:avLst/>
              <a:gdLst/>
              <a:ahLst/>
              <a:cxnLst/>
              <a:rect l="l" t="t" r="r" b="b"/>
              <a:pathLst>
                <a:path w="11201400" h="9525">
                  <a:moveTo>
                    <a:pt x="0" y="0"/>
                  </a:moveTo>
                  <a:lnTo>
                    <a:pt x="11201400" y="0"/>
                  </a:lnTo>
                </a:path>
              </a:pathLst>
            </a:custGeom>
            <a:noFill/>
            <a:ln w="9525">
              <a:solidFill>
                <a:schemeClr val="accent6"/>
              </a:solidFill>
            </a:ln>
          </p:spPr>
        </p:sp>
        <p:sp>
          <p:nvSpPr>
            <p:cNvPr id="1190" name="TextBox 1190"/>
            <p:cNvSpPr txBox="1"/>
            <p:nvPr/>
          </p:nvSpPr>
          <p:spPr>
            <a:xfrm>
              <a:off x="489966" y="6544628"/>
              <a:ext cx="4372800" cy="205359"/>
            </a:xfrm>
            <a:prstGeom prst="rect">
              <a:avLst/>
            </a:prstGeom>
            <a:noFill/>
            <a:ln>
              <a:noFill/>
            </a:ln>
          </p:spPr>
          <p:txBody>
            <a:bodyPr wrap="none" lIns="0" tIns="0" rIns="0" bIns="0" anchor="t" anchorCtr="0">
              <a:spAutoFit/>
            </a:bodyPr>
            <a:lstStyle/>
            <a:p>
              <a:pPr algn="l"/>
              <a:r>
                <a:rPr lang="ko-KR" sz="1050" dirty="0">
                  <a:solidFill>
                    <a:schemeClr val="accent5"/>
                  </a:solidFill>
                  <a:latin typeface="+mn-lt"/>
                  <a:ea typeface="+mn-ea"/>
                  <a:cs typeface="+mn-cs"/>
                </a:rPr>
                <a:t>개념 도식 · Value Noise의 한 셀 · Perlin의 구현 과정과는 다릅니다.</a:t>
              </a:r>
            </a:p>
          </p:txBody>
        </p:sp>
        <p:sp>
          <p:nvSpPr>
            <p:cNvPr id="1191" name="TextBox 1191"/>
            <p:cNvSpPr txBox="1"/>
            <p:nvPr/>
          </p:nvSpPr>
          <p:spPr>
            <a:xfrm>
              <a:off x="11049000" y="6544628"/>
              <a:ext cx="647700" cy="205359"/>
            </a:xfrm>
            <a:prstGeom prst="rect">
              <a:avLst/>
            </a:prstGeom>
            <a:noFill/>
            <a:ln>
              <a:noFill/>
            </a:ln>
          </p:spPr>
          <p:txBody>
            <a:bodyPr wrap="none" lIns="0" tIns="0" rIns="0" bIns="0" anchor="t" anchorCtr="0">
              <a:spAutoFit/>
            </a:bodyPr>
            <a:lstStyle/>
            <a:p>
              <a:pPr algn="r"/>
              <a:r>
                <a:rPr lang="ko-KR" sz="1050" dirty="0">
                  <a:solidFill>
                    <a:schemeClr val="accent5"/>
                  </a:solidFill>
                  <a:latin typeface="+mn-lt"/>
                  <a:ea typeface="+mn-ea"/>
                  <a:cs typeface="+mn-cs"/>
                </a:rPr>
                <a:t>58</a:t>
              </a:r>
            </a:p>
          </p:txBody>
        </p:sp>
      </p:gr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5" name="header"/>
          <p:cNvGrpSpPr/>
          <p:nvPr/>
        </p:nvGrpSpPr>
        <p:grpSpPr>
          <a:xfrm>
            <a:off x="479298" y="282892"/>
            <a:ext cx="7160438" cy="1313117"/>
            <a:chOff x="479298" y="282892"/>
            <a:chExt cx="7160438" cy="1313117"/>
          </a:xfrm>
        </p:grpSpPr>
        <p:sp>
          <p:nvSpPr>
            <p:cNvPr id="2" name="TextBox 2"/>
            <p:cNvSpPr txBox="1"/>
            <p:nvPr/>
          </p:nvSpPr>
          <p:spPr>
            <a:xfrm>
              <a:off x="488442" y="282892"/>
              <a:ext cx="6500000" cy="264033"/>
            </a:xfrm>
            <a:prstGeom prst="rect">
              <a:avLst/>
            </a:prstGeom>
            <a:noFill/>
            <a:ln>
              <a:noFill/>
            </a:ln>
          </p:spPr>
          <p:txBody>
            <a:bodyPr wrap="none" lIns="0" tIns="0" rIns="0" bIns="0" anchor="t" anchorCtr="0">
              <a:spAutoFit/>
            </a:bodyPr>
            <a:lstStyle/>
            <a:p>
              <a:pPr algn="l"/>
              <a:r>
                <a:rPr lang="en-US" sz="1350" b="1" dirty="0">
                  <a:solidFill>
                    <a:schemeClr val="accent2"/>
                  </a:solidFill>
                  <a:latin typeface="+mn-lt"/>
                  <a:ea typeface="+mn-ea"/>
                  <a:cs typeface="+mn-cs"/>
                </a:rPr>
                <a:t>W03 / 노이즈 심화</a:t>
              </a:r>
            </a:p>
          </p:txBody>
        </p:sp>
        <p:sp>
          <p:nvSpPr>
            <p:cNvPr id="3" name="TextBox 3"/>
            <p:cNvSpPr txBox="1"/>
            <p:nvPr/>
          </p:nvSpPr>
          <p:spPr>
            <a:xfrm>
              <a:off x="479298" y="688658"/>
              <a:ext cx="7102208" cy="616077"/>
            </a:xfrm>
            <a:prstGeom prst="rect">
              <a:avLst/>
            </a:prstGeom>
            <a:noFill/>
            <a:ln>
              <a:noFill/>
            </a:ln>
          </p:spPr>
          <p:txBody>
            <a:bodyPr wrap="none" lIns="0" tIns="0" rIns="0" bIns="0" anchor="t" anchorCtr="0">
              <a:spAutoFit/>
            </a:bodyPr>
            <a:lstStyle/>
            <a:p>
              <a:pPr algn="l"/>
              <a:r>
                <a:rPr lang="ko-KR" sz="3150" b="1" dirty="0">
                  <a:solidFill>
                    <a:schemeClr val="dk1"/>
                  </a:solidFill>
                  <a:latin typeface="+mn-lt"/>
                  <a:ea typeface="+mn-ea"/>
                  <a:cs typeface="+mn-cs"/>
                </a:rPr>
                <a:t>Perlin과 Simplex는 계산 방법입니다</a:t>
              </a:r>
            </a:p>
          </p:txBody>
        </p:sp>
        <p:sp>
          <p:nvSpPr>
            <p:cNvPr id="4" name="TextBox 4"/>
            <p:cNvSpPr txBox="1"/>
            <p:nvPr/>
          </p:nvSpPr>
          <p:spPr>
            <a:xfrm>
              <a:off x="486156" y="1243965"/>
              <a:ext cx="7153580" cy="352044"/>
            </a:xfrm>
            <a:prstGeom prst="rect">
              <a:avLst/>
            </a:prstGeom>
            <a:noFill/>
            <a:ln>
              <a:noFill/>
            </a:ln>
          </p:spPr>
          <p:txBody>
            <a:bodyPr wrap="none" lIns="0" tIns="0" rIns="0" bIns="0" anchor="t" anchorCtr="0">
              <a:spAutoFit/>
            </a:bodyPr>
            <a:lstStyle/>
            <a:p>
              <a:pPr algn="l"/>
              <a:r>
                <a:rPr lang="ko-KR" sz="1800" dirty="0">
                  <a:solidFill>
                    <a:schemeClr val="accent5"/>
                  </a:solidFill>
                  <a:latin typeface="+mn-lt"/>
                  <a:ea typeface="+mn-ea"/>
                  <a:cs typeface="+mn-cs"/>
                </a:rPr>
                <a:t>Value는 격자의 값, Gradient Noise는 격자의 방향을 이용합니다.</a:t>
              </a:r>
            </a:p>
          </p:txBody>
        </p:sp>
      </p:grpSp>
      <p:grpSp>
        <p:nvGrpSpPr>
          <p:cNvPr id="54" name="body"/>
          <p:cNvGrpSpPr/>
          <p:nvPr/>
        </p:nvGrpSpPr>
        <p:grpSpPr>
          <a:xfrm>
            <a:off x="486156" y="1859280"/>
            <a:ext cx="10809885" cy="4327779"/>
            <a:chOff x="486156" y="1859280"/>
            <a:chExt cx="10809885" cy="4327779"/>
          </a:xfrm>
        </p:grpSpPr>
        <p:sp>
          <p:nvSpPr>
            <p:cNvPr id="6" name="TextBox 6"/>
            <p:cNvSpPr txBox="1"/>
            <p:nvPr/>
          </p:nvSpPr>
          <p:spPr>
            <a:xfrm>
              <a:off x="1271761" y="1859280"/>
              <a:ext cx="3285778" cy="410718"/>
            </a:xfrm>
            <a:prstGeom prst="rect">
              <a:avLst/>
            </a:prstGeom>
            <a:noFill/>
            <a:ln>
              <a:noFill/>
            </a:ln>
          </p:spPr>
          <p:txBody>
            <a:bodyPr wrap="none" lIns="0" tIns="0" rIns="0" bIns="0" anchor="t" anchorCtr="0">
              <a:spAutoFit/>
            </a:bodyPr>
            <a:lstStyle/>
            <a:p>
              <a:pPr algn="ctr"/>
              <a:r>
                <a:rPr lang="en-US" sz="2100" b="1" dirty="0">
                  <a:solidFill>
                    <a:schemeClr val="dk1"/>
                  </a:solidFill>
                  <a:latin typeface="+mn-lt"/>
                  <a:ea typeface="+mn-ea"/>
                  <a:cs typeface="+mn-cs"/>
                </a:rPr>
                <a:t>Perlin · Gradient Noise</a:t>
              </a:r>
            </a:p>
          </p:txBody>
        </p:sp>
        <p:sp>
          <p:nvSpPr>
            <p:cNvPr id="7" name="TextBox 7"/>
            <p:cNvSpPr txBox="1"/>
            <p:nvPr/>
          </p:nvSpPr>
          <p:spPr>
            <a:xfrm>
              <a:off x="8067683" y="1859280"/>
              <a:ext cx="1924034" cy="410718"/>
            </a:xfrm>
            <a:prstGeom prst="rect">
              <a:avLst/>
            </a:prstGeom>
            <a:noFill/>
            <a:ln>
              <a:noFill/>
            </a:ln>
          </p:spPr>
          <p:txBody>
            <a:bodyPr wrap="none" lIns="0" tIns="0" rIns="0" bIns="0" anchor="t" anchorCtr="0">
              <a:spAutoFit/>
            </a:bodyPr>
            <a:lstStyle/>
            <a:p>
              <a:pPr algn="ctr"/>
              <a:r>
                <a:rPr lang="en-US" sz="2100" b="1" dirty="0">
                  <a:solidFill>
                    <a:schemeClr val="dk1"/>
                  </a:solidFill>
                  <a:latin typeface="+mn-lt"/>
                  <a:ea typeface="+mn-ea"/>
                  <a:cs typeface="+mn-cs"/>
                </a:rPr>
                <a:t>Simplex Noise</a:t>
              </a:r>
            </a:p>
          </p:txBody>
        </p:sp>
        <p:sp>
          <p:nvSpPr>
            <p:cNvPr id="8" name="Line 8"/>
            <p:cNvSpPr/>
            <p:nvPr/>
          </p:nvSpPr>
          <p:spPr>
            <a:xfrm>
              <a:off x="1447800" y="2609850"/>
              <a:ext cx="9525" cy="1905000"/>
            </a:xfrm>
            <a:custGeom>
              <a:avLst/>
              <a:gdLst/>
              <a:ahLst/>
              <a:cxnLst/>
              <a:rect l="l" t="t" r="r" b="b"/>
              <a:pathLst>
                <a:path w="9525" h="1905000">
                  <a:moveTo>
                    <a:pt x="0" y="0"/>
                  </a:moveTo>
                  <a:lnTo>
                    <a:pt x="0" y="1905000"/>
                  </a:lnTo>
                </a:path>
              </a:pathLst>
            </a:custGeom>
            <a:noFill/>
            <a:ln w="9525">
              <a:solidFill>
                <a:srgbClr val="626B76"/>
              </a:solidFill>
            </a:ln>
          </p:spPr>
        </p:sp>
        <p:sp>
          <p:nvSpPr>
            <p:cNvPr id="9" name="Line 9"/>
            <p:cNvSpPr/>
            <p:nvPr/>
          </p:nvSpPr>
          <p:spPr>
            <a:xfrm>
              <a:off x="2400300" y="2609850"/>
              <a:ext cx="9525" cy="1905000"/>
            </a:xfrm>
            <a:custGeom>
              <a:avLst/>
              <a:gdLst/>
              <a:ahLst/>
              <a:cxnLst/>
              <a:rect l="l" t="t" r="r" b="b"/>
              <a:pathLst>
                <a:path w="9525" h="1905000">
                  <a:moveTo>
                    <a:pt x="0" y="0"/>
                  </a:moveTo>
                  <a:lnTo>
                    <a:pt x="0" y="1905000"/>
                  </a:lnTo>
                </a:path>
              </a:pathLst>
            </a:custGeom>
            <a:noFill/>
            <a:ln w="9525">
              <a:solidFill>
                <a:srgbClr val="626B76"/>
              </a:solidFill>
            </a:ln>
          </p:spPr>
        </p:sp>
        <p:sp>
          <p:nvSpPr>
            <p:cNvPr id="10" name="Line 10"/>
            <p:cNvSpPr/>
            <p:nvPr/>
          </p:nvSpPr>
          <p:spPr>
            <a:xfrm>
              <a:off x="3352800" y="2609850"/>
              <a:ext cx="9525" cy="1905000"/>
            </a:xfrm>
            <a:custGeom>
              <a:avLst/>
              <a:gdLst/>
              <a:ahLst/>
              <a:cxnLst/>
              <a:rect l="l" t="t" r="r" b="b"/>
              <a:pathLst>
                <a:path w="9525" h="1905000">
                  <a:moveTo>
                    <a:pt x="0" y="0"/>
                  </a:moveTo>
                  <a:lnTo>
                    <a:pt x="0" y="1905000"/>
                  </a:lnTo>
                </a:path>
              </a:pathLst>
            </a:custGeom>
            <a:noFill/>
            <a:ln w="9525">
              <a:solidFill>
                <a:srgbClr val="626B76"/>
              </a:solidFill>
            </a:ln>
          </p:spPr>
        </p:sp>
        <p:sp>
          <p:nvSpPr>
            <p:cNvPr id="11" name="Line 11"/>
            <p:cNvSpPr/>
            <p:nvPr/>
          </p:nvSpPr>
          <p:spPr>
            <a:xfrm>
              <a:off x="4305300" y="2609850"/>
              <a:ext cx="9525" cy="1905000"/>
            </a:xfrm>
            <a:custGeom>
              <a:avLst/>
              <a:gdLst/>
              <a:ahLst/>
              <a:cxnLst/>
              <a:rect l="l" t="t" r="r" b="b"/>
              <a:pathLst>
                <a:path w="9525" h="1905000">
                  <a:moveTo>
                    <a:pt x="0" y="0"/>
                  </a:moveTo>
                  <a:lnTo>
                    <a:pt x="0" y="1905000"/>
                  </a:lnTo>
                </a:path>
              </a:pathLst>
            </a:custGeom>
            <a:noFill/>
            <a:ln w="9525">
              <a:solidFill>
                <a:srgbClr val="626B76"/>
              </a:solidFill>
            </a:ln>
          </p:spPr>
        </p:sp>
        <p:sp>
          <p:nvSpPr>
            <p:cNvPr id="12" name="Line 12"/>
            <p:cNvSpPr/>
            <p:nvPr/>
          </p:nvSpPr>
          <p:spPr>
            <a:xfrm>
              <a:off x="1447800" y="2609850"/>
              <a:ext cx="2857500" cy="9525"/>
            </a:xfrm>
            <a:custGeom>
              <a:avLst/>
              <a:gdLst/>
              <a:ahLst/>
              <a:cxnLst/>
              <a:rect l="l" t="t" r="r" b="b"/>
              <a:pathLst>
                <a:path w="2857500" h="9525">
                  <a:moveTo>
                    <a:pt x="0" y="0"/>
                  </a:moveTo>
                  <a:lnTo>
                    <a:pt x="2857500" y="0"/>
                  </a:lnTo>
                </a:path>
              </a:pathLst>
            </a:custGeom>
            <a:noFill/>
            <a:ln w="9525">
              <a:solidFill>
                <a:srgbClr val="626B76"/>
              </a:solidFill>
            </a:ln>
          </p:spPr>
        </p:sp>
        <p:sp>
          <p:nvSpPr>
            <p:cNvPr id="13" name="Line 13"/>
            <p:cNvSpPr/>
            <p:nvPr/>
          </p:nvSpPr>
          <p:spPr>
            <a:xfrm>
              <a:off x="1447800" y="3562350"/>
              <a:ext cx="2857500" cy="9525"/>
            </a:xfrm>
            <a:custGeom>
              <a:avLst/>
              <a:gdLst/>
              <a:ahLst/>
              <a:cxnLst/>
              <a:rect l="l" t="t" r="r" b="b"/>
              <a:pathLst>
                <a:path w="2857500" h="9525">
                  <a:moveTo>
                    <a:pt x="0" y="0"/>
                  </a:moveTo>
                  <a:lnTo>
                    <a:pt x="2857500" y="0"/>
                  </a:lnTo>
                </a:path>
              </a:pathLst>
            </a:custGeom>
            <a:noFill/>
            <a:ln w="9525">
              <a:solidFill>
                <a:srgbClr val="626B76"/>
              </a:solidFill>
            </a:ln>
          </p:spPr>
        </p:sp>
        <p:sp>
          <p:nvSpPr>
            <p:cNvPr id="14" name="Line 14"/>
            <p:cNvSpPr/>
            <p:nvPr/>
          </p:nvSpPr>
          <p:spPr>
            <a:xfrm>
              <a:off x="1447800" y="4514850"/>
              <a:ext cx="2857500" cy="9525"/>
            </a:xfrm>
            <a:custGeom>
              <a:avLst/>
              <a:gdLst/>
              <a:ahLst/>
              <a:cxnLst/>
              <a:rect l="l" t="t" r="r" b="b"/>
              <a:pathLst>
                <a:path w="2857500" h="9525">
                  <a:moveTo>
                    <a:pt x="0" y="0"/>
                  </a:moveTo>
                  <a:lnTo>
                    <a:pt x="2857500" y="0"/>
                  </a:lnTo>
                </a:path>
              </a:pathLst>
            </a:custGeom>
            <a:noFill/>
            <a:ln w="9525">
              <a:solidFill>
                <a:srgbClr val="626B76"/>
              </a:solidFill>
            </a:ln>
          </p:spPr>
        </p:sp>
        <p:sp>
          <p:nvSpPr>
            <p:cNvPr id="15" name="Line 15"/>
            <p:cNvSpPr/>
            <p:nvPr/>
          </p:nvSpPr>
          <p:spPr>
            <a:xfrm>
              <a:off x="1447800" y="2609850"/>
              <a:ext cx="247650" cy="9525"/>
            </a:xfrm>
            <a:custGeom>
              <a:avLst/>
              <a:gdLst/>
              <a:ahLst/>
              <a:cxnLst/>
              <a:rect l="l" t="t" r="r" b="b"/>
              <a:pathLst>
                <a:path w="247650" h="9525">
                  <a:moveTo>
                    <a:pt x="0" y="0"/>
                  </a:moveTo>
                  <a:lnTo>
                    <a:pt x="247650" y="0"/>
                  </a:lnTo>
                </a:path>
              </a:pathLst>
            </a:custGeom>
            <a:noFill/>
            <a:ln w="19050">
              <a:solidFill>
                <a:schemeClr val="accent2"/>
              </a:solidFill>
            </a:ln>
          </p:spPr>
        </p:sp>
        <p:sp>
          <p:nvSpPr>
            <p:cNvPr id="16" name="Polygon 16"/>
            <p:cNvSpPr/>
            <p:nvPr/>
          </p:nvSpPr>
          <p:spPr>
            <a:xfrm>
              <a:off x="1611820" y="2564225"/>
              <a:ext cx="83630" cy="91250"/>
            </a:xfrm>
            <a:custGeom>
              <a:avLst/>
              <a:gdLst/>
              <a:ahLst/>
              <a:cxnLst/>
              <a:rect l="l" t="t" r="r" b="b"/>
              <a:pathLst>
                <a:path w="83630" h="91250">
                  <a:moveTo>
                    <a:pt x="83630" y="45625"/>
                  </a:moveTo>
                  <a:lnTo>
                    <a:pt x="0" y="91250"/>
                  </a:lnTo>
                  <a:lnTo>
                    <a:pt x="0" y="0"/>
                  </a:lnTo>
                  <a:close/>
                </a:path>
              </a:pathLst>
            </a:custGeom>
            <a:solidFill>
              <a:schemeClr val="accent2"/>
            </a:solidFill>
            <a:ln>
              <a:noFill/>
            </a:ln>
          </p:spPr>
        </p:sp>
        <p:sp>
          <p:nvSpPr>
            <p:cNvPr id="17" name="Line 17"/>
            <p:cNvSpPr/>
            <p:nvPr/>
          </p:nvSpPr>
          <p:spPr>
            <a:xfrm>
              <a:off x="1265206" y="3562350"/>
              <a:ext cx="182594" cy="167259"/>
            </a:xfrm>
            <a:custGeom>
              <a:avLst/>
              <a:gdLst/>
              <a:ahLst/>
              <a:cxnLst/>
              <a:rect l="l" t="t" r="r" b="b"/>
              <a:pathLst>
                <a:path w="182594" h="167259">
                  <a:moveTo>
                    <a:pt x="182594" y="0"/>
                  </a:moveTo>
                  <a:lnTo>
                    <a:pt x="0" y="167259"/>
                  </a:lnTo>
                </a:path>
              </a:pathLst>
            </a:custGeom>
            <a:noFill/>
            <a:ln w="19050">
              <a:solidFill>
                <a:schemeClr val="accent2"/>
              </a:solidFill>
            </a:ln>
          </p:spPr>
        </p:sp>
        <p:sp>
          <p:nvSpPr>
            <p:cNvPr id="18" name="Polygon 18"/>
            <p:cNvSpPr/>
            <p:nvPr/>
          </p:nvSpPr>
          <p:spPr>
            <a:xfrm>
              <a:off x="1265206" y="3639502"/>
              <a:ext cx="92488" cy="90106"/>
            </a:xfrm>
            <a:custGeom>
              <a:avLst/>
              <a:gdLst/>
              <a:ahLst/>
              <a:cxnLst/>
              <a:rect l="l" t="t" r="r" b="b"/>
              <a:pathLst>
                <a:path w="92488" h="90106">
                  <a:moveTo>
                    <a:pt x="0" y="90106"/>
                  </a:moveTo>
                  <a:lnTo>
                    <a:pt x="30766" y="0"/>
                  </a:lnTo>
                  <a:lnTo>
                    <a:pt x="92488" y="67342"/>
                  </a:lnTo>
                  <a:close/>
                </a:path>
              </a:pathLst>
            </a:custGeom>
            <a:solidFill>
              <a:schemeClr val="accent2"/>
            </a:solidFill>
            <a:ln>
              <a:noFill/>
            </a:ln>
          </p:spPr>
        </p:sp>
        <p:sp>
          <p:nvSpPr>
            <p:cNvPr id="19" name="Line 19"/>
            <p:cNvSpPr/>
            <p:nvPr/>
          </p:nvSpPr>
          <p:spPr>
            <a:xfrm>
              <a:off x="1447800" y="4268152"/>
              <a:ext cx="21622" cy="246697"/>
            </a:xfrm>
            <a:custGeom>
              <a:avLst/>
              <a:gdLst/>
              <a:ahLst/>
              <a:cxnLst/>
              <a:rect l="l" t="t" r="r" b="b"/>
              <a:pathLst>
                <a:path w="21622" h="246697">
                  <a:moveTo>
                    <a:pt x="0" y="246697"/>
                  </a:moveTo>
                  <a:lnTo>
                    <a:pt x="21622" y="0"/>
                  </a:lnTo>
                </a:path>
              </a:pathLst>
            </a:custGeom>
            <a:noFill/>
            <a:ln w="19050">
              <a:solidFill>
                <a:schemeClr val="accent2"/>
              </a:solidFill>
            </a:ln>
          </p:spPr>
        </p:sp>
        <p:sp>
          <p:nvSpPr>
            <p:cNvPr id="20" name="Polygon 20"/>
            <p:cNvSpPr/>
            <p:nvPr/>
          </p:nvSpPr>
          <p:spPr>
            <a:xfrm>
              <a:off x="1416653" y="4268152"/>
              <a:ext cx="90964" cy="87249"/>
            </a:xfrm>
            <a:custGeom>
              <a:avLst/>
              <a:gdLst/>
              <a:ahLst/>
              <a:cxnLst/>
              <a:rect l="l" t="t" r="r" b="b"/>
              <a:pathLst>
                <a:path w="90964" h="87249">
                  <a:moveTo>
                    <a:pt x="52769" y="0"/>
                  </a:moveTo>
                  <a:lnTo>
                    <a:pt x="90964" y="87249"/>
                  </a:lnTo>
                  <a:lnTo>
                    <a:pt x="0" y="79248"/>
                  </a:lnTo>
                  <a:close/>
                </a:path>
              </a:pathLst>
            </a:custGeom>
            <a:solidFill>
              <a:schemeClr val="accent2"/>
            </a:solidFill>
            <a:ln>
              <a:noFill/>
            </a:ln>
          </p:spPr>
        </p:sp>
        <p:sp>
          <p:nvSpPr>
            <p:cNvPr id="21" name="Line 21"/>
            <p:cNvSpPr/>
            <p:nvPr/>
          </p:nvSpPr>
          <p:spPr>
            <a:xfrm>
              <a:off x="2393061" y="2609850"/>
              <a:ext cx="9525" cy="247555"/>
            </a:xfrm>
            <a:custGeom>
              <a:avLst/>
              <a:gdLst/>
              <a:ahLst/>
              <a:cxnLst/>
              <a:rect l="l" t="t" r="r" b="b"/>
              <a:pathLst>
                <a:path w="9525" h="247555">
                  <a:moveTo>
                    <a:pt x="7239" y="0"/>
                  </a:moveTo>
                  <a:lnTo>
                    <a:pt x="0" y="247555"/>
                  </a:lnTo>
                </a:path>
              </a:pathLst>
            </a:custGeom>
            <a:noFill/>
            <a:ln w="19050">
              <a:solidFill>
                <a:schemeClr val="accent2"/>
              </a:solidFill>
            </a:ln>
          </p:spPr>
        </p:sp>
        <p:sp>
          <p:nvSpPr>
            <p:cNvPr id="22" name="Polygon 22"/>
            <p:cNvSpPr/>
            <p:nvPr/>
          </p:nvSpPr>
          <p:spPr>
            <a:xfrm>
              <a:off x="2349818" y="2772537"/>
              <a:ext cx="91345" cy="84868"/>
            </a:xfrm>
            <a:custGeom>
              <a:avLst/>
              <a:gdLst/>
              <a:ahLst/>
              <a:cxnLst/>
              <a:rect l="l" t="t" r="r" b="b"/>
              <a:pathLst>
                <a:path w="91345" h="84868">
                  <a:moveTo>
                    <a:pt x="43244" y="84868"/>
                  </a:moveTo>
                  <a:lnTo>
                    <a:pt x="0" y="0"/>
                  </a:lnTo>
                  <a:lnTo>
                    <a:pt x="91345" y="2667"/>
                  </a:lnTo>
                  <a:close/>
                </a:path>
              </a:pathLst>
            </a:custGeom>
            <a:solidFill>
              <a:schemeClr val="accent2"/>
            </a:solidFill>
            <a:ln>
              <a:noFill/>
            </a:ln>
          </p:spPr>
        </p:sp>
        <p:sp>
          <p:nvSpPr>
            <p:cNvPr id="23" name="Line 23"/>
            <p:cNvSpPr/>
            <p:nvPr/>
          </p:nvSpPr>
          <p:spPr>
            <a:xfrm>
              <a:off x="2238470" y="3374898"/>
              <a:ext cx="161830" cy="187452"/>
            </a:xfrm>
            <a:custGeom>
              <a:avLst/>
              <a:gdLst/>
              <a:ahLst/>
              <a:cxnLst/>
              <a:rect l="l" t="t" r="r" b="b"/>
              <a:pathLst>
                <a:path w="161830" h="187452">
                  <a:moveTo>
                    <a:pt x="161830" y="187452"/>
                  </a:moveTo>
                  <a:lnTo>
                    <a:pt x="0" y="0"/>
                  </a:lnTo>
                </a:path>
              </a:pathLst>
            </a:custGeom>
            <a:noFill/>
            <a:ln w="19050">
              <a:solidFill>
                <a:schemeClr val="accent2"/>
              </a:solidFill>
            </a:ln>
          </p:spPr>
        </p:sp>
        <p:sp>
          <p:nvSpPr>
            <p:cNvPr id="24" name="Polygon 24"/>
            <p:cNvSpPr/>
            <p:nvPr/>
          </p:nvSpPr>
          <p:spPr>
            <a:xfrm>
              <a:off x="2238470" y="3374898"/>
              <a:ext cx="89154" cy="93155"/>
            </a:xfrm>
            <a:custGeom>
              <a:avLst/>
              <a:gdLst/>
              <a:ahLst/>
              <a:cxnLst/>
              <a:rect l="l" t="t" r="r" b="b"/>
              <a:pathLst>
                <a:path w="89154" h="93155">
                  <a:moveTo>
                    <a:pt x="0" y="0"/>
                  </a:moveTo>
                  <a:lnTo>
                    <a:pt x="89154" y="33433"/>
                  </a:lnTo>
                  <a:lnTo>
                    <a:pt x="20003" y="93155"/>
                  </a:lnTo>
                  <a:close/>
                </a:path>
              </a:pathLst>
            </a:custGeom>
            <a:solidFill>
              <a:schemeClr val="accent2"/>
            </a:solidFill>
            <a:ln>
              <a:noFill/>
            </a:ln>
          </p:spPr>
        </p:sp>
        <p:sp>
          <p:nvSpPr>
            <p:cNvPr id="25" name="Line 25"/>
            <p:cNvSpPr/>
            <p:nvPr/>
          </p:nvSpPr>
          <p:spPr>
            <a:xfrm>
              <a:off x="2400300" y="4514850"/>
              <a:ext cx="245935" cy="28861"/>
            </a:xfrm>
            <a:custGeom>
              <a:avLst/>
              <a:gdLst/>
              <a:ahLst/>
              <a:cxnLst/>
              <a:rect l="l" t="t" r="r" b="b"/>
              <a:pathLst>
                <a:path w="245935" h="28861">
                  <a:moveTo>
                    <a:pt x="0" y="0"/>
                  </a:moveTo>
                  <a:lnTo>
                    <a:pt x="245935" y="28861"/>
                  </a:lnTo>
                </a:path>
              </a:pathLst>
            </a:custGeom>
            <a:noFill/>
            <a:ln w="19050">
              <a:solidFill>
                <a:schemeClr val="accent2"/>
              </a:solidFill>
            </a:ln>
          </p:spPr>
        </p:sp>
        <p:sp>
          <p:nvSpPr>
            <p:cNvPr id="26" name="Polygon 26"/>
            <p:cNvSpPr/>
            <p:nvPr/>
          </p:nvSpPr>
          <p:spPr>
            <a:xfrm>
              <a:off x="2557939" y="4488656"/>
              <a:ext cx="88297" cy="90678"/>
            </a:xfrm>
            <a:custGeom>
              <a:avLst/>
              <a:gdLst/>
              <a:ahLst/>
              <a:cxnLst/>
              <a:rect l="l" t="t" r="r" b="b"/>
              <a:pathLst>
                <a:path w="88297" h="90678">
                  <a:moveTo>
                    <a:pt x="88297" y="55054"/>
                  </a:moveTo>
                  <a:lnTo>
                    <a:pt x="0" y="90678"/>
                  </a:lnTo>
                  <a:lnTo>
                    <a:pt x="10668" y="0"/>
                  </a:lnTo>
                  <a:close/>
                </a:path>
              </a:pathLst>
            </a:custGeom>
            <a:solidFill>
              <a:schemeClr val="accent2"/>
            </a:solidFill>
            <a:ln>
              <a:noFill/>
            </a:ln>
          </p:spPr>
        </p:sp>
        <p:sp>
          <p:nvSpPr>
            <p:cNvPr id="27" name="Line 27"/>
            <p:cNvSpPr/>
            <p:nvPr/>
          </p:nvSpPr>
          <p:spPr>
            <a:xfrm>
              <a:off x="3105531" y="2595372"/>
              <a:ext cx="247269" cy="14478"/>
            </a:xfrm>
            <a:custGeom>
              <a:avLst/>
              <a:gdLst/>
              <a:ahLst/>
              <a:cxnLst/>
              <a:rect l="l" t="t" r="r" b="b"/>
              <a:pathLst>
                <a:path w="247269" h="14478">
                  <a:moveTo>
                    <a:pt x="247269" y="14478"/>
                  </a:moveTo>
                  <a:lnTo>
                    <a:pt x="0" y="0"/>
                  </a:lnTo>
                </a:path>
              </a:pathLst>
            </a:custGeom>
            <a:noFill/>
            <a:ln w="19050">
              <a:solidFill>
                <a:schemeClr val="accent2"/>
              </a:solidFill>
            </a:ln>
          </p:spPr>
        </p:sp>
        <p:sp>
          <p:nvSpPr>
            <p:cNvPr id="28" name="Polygon 28"/>
            <p:cNvSpPr/>
            <p:nvPr/>
          </p:nvSpPr>
          <p:spPr>
            <a:xfrm>
              <a:off x="3105531" y="2554700"/>
              <a:ext cx="86201" cy="91154"/>
            </a:xfrm>
            <a:custGeom>
              <a:avLst/>
              <a:gdLst/>
              <a:ahLst/>
              <a:cxnLst/>
              <a:rect l="l" t="t" r="r" b="b"/>
              <a:pathLst>
                <a:path w="86201" h="91154">
                  <a:moveTo>
                    <a:pt x="0" y="40672"/>
                  </a:moveTo>
                  <a:lnTo>
                    <a:pt x="86201" y="0"/>
                  </a:lnTo>
                  <a:lnTo>
                    <a:pt x="80867" y="91154"/>
                  </a:lnTo>
                  <a:close/>
                </a:path>
              </a:pathLst>
            </a:custGeom>
            <a:solidFill>
              <a:schemeClr val="accent2"/>
            </a:solidFill>
            <a:ln>
              <a:noFill/>
            </a:ln>
          </p:spPr>
        </p:sp>
        <p:sp>
          <p:nvSpPr>
            <p:cNvPr id="29" name="Line 29"/>
            <p:cNvSpPr/>
            <p:nvPr/>
          </p:nvSpPr>
          <p:spPr>
            <a:xfrm>
              <a:off x="3352800" y="3406045"/>
              <a:ext cx="192024" cy="156305"/>
            </a:xfrm>
            <a:custGeom>
              <a:avLst/>
              <a:gdLst/>
              <a:ahLst/>
              <a:cxnLst/>
              <a:rect l="l" t="t" r="r" b="b"/>
              <a:pathLst>
                <a:path w="192024" h="156305">
                  <a:moveTo>
                    <a:pt x="0" y="156305"/>
                  </a:moveTo>
                  <a:lnTo>
                    <a:pt x="192024" y="0"/>
                  </a:lnTo>
                </a:path>
              </a:pathLst>
            </a:custGeom>
            <a:noFill/>
            <a:ln w="19050">
              <a:solidFill>
                <a:schemeClr val="accent2"/>
              </a:solidFill>
            </a:ln>
          </p:spPr>
        </p:sp>
        <p:sp>
          <p:nvSpPr>
            <p:cNvPr id="30" name="Polygon 30"/>
            <p:cNvSpPr/>
            <p:nvPr/>
          </p:nvSpPr>
          <p:spPr>
            <a:xfrm>
              <a:off x="3451193" y="3406045"/>
              <a:ext cx="93631" cy="88202"/>
            </a:xfrm>
            <a:custGeom>
              <a:avLst/>
              <a:gdLst/>
              <a:ahLst/>
              <a:cxnLst/>
              <a:rect l="l" t="t" r="r" b="b"/>
              <a:pathLst>
                <a:path w="93631" h="88202">
                  <a:moveTo>
                    <a:pt x="93631" y="0"/>
                  </a:moveTo>
                  <a:lnTo>
                    <a:pt x="57626" y="88202"/>
                  </a:lnTo>
                  <a:lnTo>
                    <a:pt x="0" y="17336"/>
                  </a:lnTo>
                  <a:close/>
                </a:path>
              </a:pathLst>
            </a:custGeom>
            <a:solidFill>
              <a:schemeClr val="accent2"/>
            </a:solidFill>
            <a:ln>
              <a:noFill/>
            </a:ln>
          </p:spPr>
        </p:sp>
        <p:sp>
          <p:nvSpPr>
            <p:cNvPr id="31" name="Line 31"/>
            <p:cNvSpPr/>
            <p:nvPr/>
          </p:nvSpPr>
          <p:spPr>
            <a:xfrm>
              <a:off x="3316796" y="4514850"/>
              <a:ext cx="36004" cy="244983"/>
            </a:xfrm>
            <a:custGeom>
              <a:avLst/>
              <a:gdLst/>
              <a:ahLst/>
              <a:cxnLst/>
              <a:rect l="l" t="t" r="r" b="b"/>
              <a:pathLst>
                <a:path w="36004" h="244983">
                  <a:moveTo>
                    <a:pt x="36004" y="0"/>
                  </a:moveTo>
                  <a:lnTo>
                    <a:pt x="0" y="244983"/>
                  </a:lnTo>
                </a:path>
              </a:pathLst>
            </a:custGeom>
            <a:noFill/>
            <a:ln w="19050">
              <a:solidFill>
                <a:schemeClr val="accent2"/>
              </a:solidFill>
            </a:ln>
          </p:spPr>
        </p:sp>
        <p:sp>
          <p:nvSpPr>
            <p:cNvPr id="32" name="Polygon 32"/>
            <p:cNvSpPr/>
            <p:nvPr/>
          </p:nvSpPr>
          <p:spPr>
            <a:xfrm>
              <a:off x="3283744" y="4670488"/>
              <a:ext cx="90392" cy="89345"/>
            </a:xfrm>
            <a:custGeom>
              <a:avLst/>
              <a:gdLst/>
              <a:ahLst/>
              <a:cxnLst/>
              <a:rect l="l" t="t" r="r" b="b"/>
              <a:pathLst>
                <a:path w="90392" h="89345">
                  <a:moveTo>
                    <a:pt x="33052" y="89345"/>
                  </a:moveTo>
                  <a:lnTo>
                    <a:pt x="0" y="0"/>
                  </a:lnTo>
                  <a:lnTo>
                    <a:pt x="90392" y="13335"/>
                  </a:lnTo>
                  <a:close/>
                </a:path>
              </a:pathLst>
            </a:custGeom>
            <a:solidFill>
              <a:schemeClr val="accent2"/>
            </a:solidFill>
            <a:ln>
              <a:noFill/>
            </a:ln>
          </p:spPr>
        </p:sp>
        <p:sp>
          <p:nvSpPr>
            <p:cNvPr id="33" name="Line 33"/>
            <p:cNvSpPr/>
            <p:nvPr/>
          </p:nvSpPr>
          <p:spPr>
            <a:xfrm>
              <a:off x="4305300" y="2363152"/>
              <a:ext cx="21622" cy="246698"/>
            </a:xfrm>
            <a:custGeom>
              <a:avLst/>
              <a:gdLst/>
              <a:ahLst/>
              <a:cxnLst/>
              <a:rect l="l" t="t" r="r" b="b"/>
              <a:pathLst>
                <a:path w="21622" h="246698">
                  <a:moveTo>
                    <a:pt x="0" y="246698"/>
                  </a:moveTo>
                  <a:lnTo>
                    <a:pt x="21622" y="0"/>
                  </a:lnTo>
                </a:path>
              </a:pathLst>
            </a:custGeom>
            <a:noFill/>
            <a:ln w="19050">
              <a:solidFill>
                <a:schemeClr val="accent2"/>
              </a:solidFill>
            </a:ln>
          </p:spPr>
        </p:sp>
        <p:sp>
          <p:nvSpPr>
            <p:cNvPr id="34" name="Polygon 34"/>
            <p:cNvSpPr/>
            <p:nvPr/>
          </p:nvSpPr>
          <p:spPr>
            <a:xfrm>
              <a:off x="4274153" y="2363152"/>
              <a:ext cx="90964" cy="87249"/>
            </a:xfrm>
            <a:custGeom>
              <a:avLst/>
              <a:gdLst/>
              <a:ahLst/>
              <a:cxnLst/>
              <a:rect l="l" t="t" r="r" b="b"/>
              <a:pathLst>
                <a:path w="90964" h="87249">
                  <a:moveTo>
                    <a:pt x="52768" y="0"/>
                  </a:moveTo>
                  <a:lnTo>
                    <a:pt x="90964" y="87249"/>
                  </a:lnTo>
                  <a:lnTo>
                    <a:pt x="0" y="79248"/>
                  </a:lnTo>
                  <a:close/>
                </a:path>
              </a:pathLst>
            </a:custGeom>
            <a:solidFill>
              <a:schemeClr val="accent2"/>
            </a:solidFill>
            <a:ln>
              <a:noFill/>
            </a:ln>
          </p:spPr>
        </p:sp>
        <p:sp>
          <p:nvSpPr>
            <p:cNvPr id="35" name="Line 35"/>
            <p:cNvSpPr/>
            <p:nvPr/>
          </p:nvSpPr>
          <p:spPr>
            <a:xfrm>
              <a:off x="4305300" y="3562350"/>
              <a:ext cx="150685" cy="196596"/>
            </a:xfrm>
            <a:custGeom>
              <a:avLst/>
              <a:gdLst/>
              <a:ahLst/>
              <a:cxnLst/>
              <a:rect l="l" t="t" r="r" b="b"/>
              <a:pathLst>
                <a:path w="150685" h="196596">
                  <a:moveTo>
                    <a:pt x="0" y="0"/>
                  </a:moveTo>
                  <a:lnTo>
                    <a:pt x="150685" y="196596"/>
                  </a:lnTo>
                </a:path>
              </a:pathLst>
            </a:custGeom>
            <a:noFill/>
            <a:ln w="19050">
              <a:solidFill>
                <a:schemeClr val="accent2"/>
              </a:solidFill>
            </a:ln>
          </p:spPr>
        </p:sp>
        <p:sp>
          <p:nvSpPr>
            <p:cNvPr id="36" name="Polygon 36"/>
            <p:cNvSpPr/>
            <p:nvPr/>
          </p:nvSpPr>
          <p:spPr>
            <a:xfrm>
              <a:off x="4368832" y="3664744"/>
              <a:ext cx="87154" cy="94202"/>
            </a:xfrm>
            <a:custGeom>
              <a:avLst/>
              <a:gdLst/>
              <a:ahLst/>
              <a:cxnLst/>
              <a:rect l="l" t="t" r="r" b="b"/>
              <a:pathLst>
                <a:path w="87154" h="94202">
                  <a:moveTo>
                    <a:pt x="87154" y="94202"/>
                  </a:moveTo>
                  <a:lnTo>
                    <a:pt x="0" y="55626"/>
                  </a:lnTo>
                  <a:lnTo>
                    <a:pt x="72485" y="0"/>
                  </a:lnTo>
                  <a:close/>
                </a:path>
              </a:pathLst>
            </a:custGeom>
            <a:solidFill>
              <a:schemeClr val="accent2"/>
            </a:solidFill>
            <a:ln>
              <a:noFill/>
            </a:ln>
          </p:spPr>
        </p:sp>
        <p:sp>
          <p:nvSpPr>
            <p:cNvPr id="37" name="Line 37"/>
            <p:cNvSpPr/>
            <p:nvPr/>
          </p:nvSpPr>
          <p:spPr>
            <a:xfrm>
              <a:off x="4061460" y="4471702"/>
              <a:ext cx="243840" cy="43148"/>
            </a:xfrm>
            <a:custGeom>
              <a:avLst/>
              <a:gdLst/>
              <a:ahLst/>
              <a:cxnLst/>
              <a:rect l="l" t="t" r="r" b="b"/>
              <a:pathLst>
                <a:path w="243840" h="43148">
                  <a:moveTo>
                    <a:pt x="243840" y="43148"/>
                  </a:moveTo>
                  <a:lnTo>
                    <a:pt x="0" y="0"/>
                  </a:lnTo>
                </a:path>
              </a:pathLst>
            </a:custGeom>
            <a:noFill/>
            <a:ln w="19050">
              <a:solidFill>
                <a:schemeClr val="accent2"/>
              </a:solidFill>
            </a:ln>
          </p:spPr>
        </p:sp>
        <p:sp>
          <p:nvSpPr>
            <p:cNvPr id="38" name="Polygon 38"/>
            <p:cNvSpPr/>
            <p:nvPr/>
          </p:nvSpPr>
          <p:spPr>
            <a:xfrm>
              <a:off x="4061460" y="4441317"/>
              <a:ext cx="90297" cy="89916"/>
            </a:xfrm>
            <a:custGeom>
              <a:avLst/>
              <a:gdLst/>
              <a:ahLst/>
              <a:cxnLst/>
              <a:rect l="l" t="t" r="r" b="b"/>
              <a:pathLst>
                <a:path w="90297" h="89916">
                  <a:moveTo>
                    <a:pt x="0" y="30385"/>
                  </a:moveTo>
                  <a:lnTo>
                    <a:pt x="90297" y="0"/>
                  </a:lnTo>
                  <a:lnTo>
                    <a:pt x="74295" y="89916"/>
                  </a:lnTo>
                  <a:close/>
                </a:path>
              </a:pathLst>
            </a:custGeom>
            <a:solidFill>
              <a:schemeClr val="accent2"/>
            </a:solidFill>
            <a:ln>
              <a:noFill/>
            </a:ln>
          </p:spPr>
        </p:sp>
        <p:sp>
          <p:nvSpPr>
            <p:cNvPr id="39" name="Polygon 39"/>
            <p:cNvSpPr/>
            <p:nvPr/>
          </p:nvSpPr>
          <p:spPr>
            <a:xfrm>
              <a:off x="7686675" y="2724150"/>
              <a:ext cx="781050" cy="676275"/>
            </a:xfrm>
            <a:custGeom>
              <a:avLst/>
              <a:gdLst/>
              <a:ahLst/>
              <a:cxnLst/>
              <a:rect l="l" t="t" r="r" b="b"/>
              <a:pathLst>
                <a:path w="781050" h="676275">
                  <a:moveTo>
                    <a:pt x="0" y="0"/>
                  </a:moveTo>
                  <a:lnTo>
                    <a:pt x="781050" y="0"/>
                  </a:lnTo>
                  <a:lnTo>
                    <a:pt x="390525" y="676275"/>
                  </a:lnTo>
                  <a:close/>
                </a:path>
              </a:pathLst>
            </a:custGeom>
            <a:solidFill>
              <a:schemeClr val="lt2"/>
            </a:solidFill>
            <a:ln w="14288">
              <a:solidFill>
                <a:schemeClr val="accent3"/>
              </a:solidFill>
            </a:ln>
          </p:spPr>
        </p:sp>
        <p:sp>
          <p:nvSpPr>
            <p:cNvPr id="40" name="Polygon 40"/>
            <p:cNvSpPr/>
            <p:nvPr/>
          </p:nvSpPr>
          <p:spPr>
            <a:xfrm>
              <a:off x="8467725" y="2724150"/>
              <a:ext cx="781050" cy="676275"/>
            </a:xfrm>
            <a:custGeom>
              <a:avLst/>
              <a:gdLst/>
              <a:ahLst/>
              <a:cxnLst/>
              <a:rect l="l" t="t" r="r" b="b"/>
              <a:pathLst>
                <a:path w="781050" h="676275">
                  <a:moveTo>
                    <a:pt x="0" y="0"/>
                  </a:moveTo>
                  <a:lnTo>
                    <a:pt x="781050" y="0"/>
                  </a:lnTo>
                  <a:lnTo>
                    <a:pt x="390525" y="676275"/>
                  </a:lnTo>
                  <a:close/>
                </a:path>
              </a:pathLst>
            </a:custGeom>
            <a:solidFill>
              <a:schemeClr val="lt2"/>
            </a:solidFill>
            <a:ln w="14288">
              <a:solidFill>
                <a:schemeClr val="accent3"/>
              </a:solidFill>
            </a:ln>
          </p:spPr>
        </p:sp>
        <p:sp>
          <p:nvSpPr>
            <p:cNvPr id="41" name="Polygon 41"/>
            <p:cNvSpPr/>
            <p:nvPr/>
          </p:nvSpPr>
          <p:spPr>
            <a:xfrm>
              <a:off x="9248775" y="2724150"/>
              <a:ext cx="781050" cy="676275"/>
            </a:xfrm>
            <a:custGeom>
              <a:avLst/>
              <a:gdLst/>
              <a:ahLst/>
              <a:cxnLst/>
              <a:rect l="l" t="t" r="r" b="b"/>
              <a:pathLst>
                <a:path w="781050" h="676275">
                  <a:moveTo>
                    <a:pt x="0" y="0"/>
                  </a:moveTo>
                  <a:lnTo>
                    <a:pt x="781050" y="0"/>
                  </a:lnTo>
                  <a:lnTo>
                    <a:pt x="390525" y="676275"/>
                  </a:lnTo>
                  <a:close/>
                </a:path>
              </a:pathLst>
            </a:custGeom>
            <a:solidFill>
              <a:schemeClr val="lt2"/>
            </a:solidFill>
            <a:ln w="14288">
              <a:solidFill>
                <a:schemeClr val="accent3"/>
              </a:solidFill>
            </a:ln>
          </p:spPr>
        </p:sp>
        <p:sp>
          <p:nvSpPr>
            <p:cNvPr id="42" name="Polygon 42"/>
            <p:cNvSpPr/>
            <p:nvPr/>
          </p:nvSpPr>
          <p:spPr>
            <a:xfrm>
              <a:off x="8077200" y="3400425"/>
              <a:ext cx="781050" cy="676275"/>
            </a:xfrm>
            <a:custGeom>
              <a:avLst/>
              <a:gdLst/>
              <a:ahLst/>
              <a:cxnLst/>
              <a:rect l="l" t="t" r="r" b="b"/>
              <a:pathLst>
                <a:path w="781050" h="676275">
                  <a:moveTo>
                    <a:pt x="0" y="0"/>
                  </a:moveTo>
                  <a:lnTo>
                    <a:pt x="781050" y="0"/>
                  </a:lnTo>
                  <a:lnTo>
                    <a:pt x="390525" y="676275"/>
                  </a:lnTo>
                  <a:close/>
                </a:path>
              </a:pathLst>
            </a:custGeom>
            <a:solidFill>
              <a:schemeClr val="lt2"/>
            </a:solidFill>
            <a:ln w="14288">
              <a:solidFill>
                <a:schemeClr val="accent3"/>
              </a:solidFill>
            </a:ln>
          </p:spPr>
        </p:sp>
        <p:sp>
          <p:nvSpPr>
            <p:cNvPr id="43" name="Polygon 43"/>
            <p:cNvSpPr/>
            <p:nvPr/>
          </p:nvSpPr>
          <p:spPr>
            <a:xfrm>
              <a:off x="8858250" y="3400425"/>
              <a:ext cx="781050" cy="676275"/>
            </a:xfrm>
            <a:custGeom>
              <a:avLst/>
              <a:gdLst/>
              <a:ahLst/>
              <a:cxnLst/>
              <a:rect l="l" t="t" r="r" b="b"/>
              <a:pathLst>
                <a:path w="781050" h="676275">
                  <a:moveTo>
                    <a:pt x="0" y="0"/>
                  </a:moveTo>
                  <a:lnTo>
                    <a:pt x="781050" y="0"/>
                  </a:lnTo>
                  <a:lnTo>
                    <a:pt x="390525" y="676275"/>
                  </a:lnTo>
                  <a:close/>
                </a:path>
              </a:pathLst>
            </a:custGeom>
            <a:solidFill>
              <a:schemeClr val="lt2"/>
            </a:solidFill>
            <a:ln w="14288">
              <a:solidFill>
                <a:schemeClr val="accent3"/>
              </a:solidFill>
            </a:ln>
          </p:spPr>
        </p:sp>
        <p:sp>
          <p:nvSpPr>
            <p:cNvPr id="44" name="Polygon 44"/>
            <p:cNvSpPr/>
            <p:nvPr/>
          </p:nvSpPr>
          <p:spPr>
            <a:xfrm>
              <a:off x="9639300" y="3400425"/>
              <a:ext cx="781050" cy="676275"/>
            </a:xfrm>
            <a:custGeom>
              <a:avLst/>
              <a:gdLst/>
              <a:ahLst/>
              <a:cxnLst/>
              <a:rect l="l" t="t" r="r" b="b"/>
              <a:pathLst>
                <a:path w="781050" h="676275">
                  <a:moveTo>
                    <a:pt x="0" y="0"/>
                  </a:moveTo>
                  <a:lnTo>
                    <a:pt x="781050" y="0"/>
                  </a:lnTo>
                  <a:lnTo>
                    <a:pt x="390525" y="676275"/>
                  </a:lnTo>
                  <a:close/>
                </a:path>
              </a:pathLst>
            </a:custGeom>
            <a:solidFill>
              <a:schemeClr val="lt2"/>
            </a:solidFill>
            <a:ln w="14288">
              <a:solidFill>
                <a:schemeClr val="accent3"/>
              </a:solidFill>
            </a:ln>
          </p:spPr>
        </p:sp>
        <p:sp>
          <p:nvSpPr>
            <p:cNvPr id="45" name="Polygon 45"/>
            <p:cNvSpPr/>
            <p:nvPr/>
          </p:nvSpPr>
          <p:spPr>
            <a:xfrm>
              <a:off x="8467725" y="4076700"/>
              <a:ext cx="781050" cy="676275"/>
            </a:xfrm>
            <a:custGeom>
              <a:avLst/>
              <a:gdLst/>
              <a:ahLst/>
              <a:cxnLst/>
              <a:rect l="l" t="t" r="r" b="b"/>
              <a:pathLst>
                <a:path w="781050" h="676275">
                  <a:moveTo>
                    <a:pt x="0" y="0"/>
                  </a:moveTo>
                  <a:lnTo>
                    <a:pt x="781050" y="0"/>
                  </a:lnTo>
                  <a:lnTo>
                    <a:pt x="390525" y="676275"/>
                  </a:lnTo>
                  <a:close/>
                </a:path>
              </a:pathLst>
            </a:custGeom>
            <a:solidFill>
              <a:schemeClr val="lt2"/>
            </a:solidFill>
            <a:ln w="14288">
              <a:solidFill>
                <a:schemeClr val="accent3"/>
              </a:solidFill>
            </a:ln>
          </p:spPr>
        </p:sp>
        <p:sp>
          <p:nvSpPr>
            <p:cNvPr id="46" name="Polygon 46"/>
            <p:cNvSpPr/>
            <p:nvPr/>
          </p:nvSpPr>
          <p:spPr>
            <a:xfrm>
              <a:off x="9248775" y="4076700"/>
              <a:ext cx="781050" cy="676275"/>
            </a:xfrm>
            <a:custGeom>
              <a:avLst/>
              <a:gdLst/>
              <a:ahLst/>
              <a:cxnLst/>
              <a:rect l="l" t="t" r="r" b="b"/>
              <a:pathLst>
                <a:path w="781050" h="676275">
                  <a:moveTo>
                    <a:pt x="0" y="0"/>
                  </a:moveTo>
                  <a:lnTo>
                    <a:pt x="781050" y="0"/>
                  </a:lnTo>
                  <a:lnTo>
                    <a:pt x="390525" y="676275"/>
                  </a:lnTo>
                  <a:close/>
                </a:path>
              </a:pathLst>
            </a:custGeom>
            <a:solidFill>
              <a:schemeClr val="lt2"/>
            </a:solidFill>
            <a:ln w="14288">
              <a:solidFill>
                <a:schemeClr val="accent3"/>
              </a:solidFill>
            </a:ln>
          </p:spPr>
        </p:sp>
        <p:sp>
          <p:nvSpPr>
            <p:cNvPr id="47" name="Polygon 47"/>
            <p:cNvSpPr/>
            <p:nvPr/>
          </p:nvSpPr>
          <p:spPr>
            <a:xfrm>
              <a:off x="10029825" y="4076700"/>
              <a:ext cx="781050" cy="676275"/>
            </a:xfrm>
            <a:custGeom>
              <a:avLst/>
              <a:gdLst/>
              <a:ahLst/>
              <a:cxnLst/>
              <a:rect l="l" t="t" r="r" b="b"/>
              <a:pathLst>
                <a:path w="781050" h="676275">
                  <a:moveTo>
                    <a:pt x="0" y="0"/>
                  </a:moveTo>
                  <a:lnTo>
                    <a:pt x="781050" y="0"/>
                  </a:lnTo>
                  <a:lnTo>
                    <a:pt x="390525" y="676275"/>
                  </a:lnTo>
                  <a:close/>
                </a:path>
              </a:pathLst>
            </a:custGeom>
            <a:solidFill>
              <a:schemeClr val="lt2"/>
            </a:solidFill>
            <a:ln w="14288">
              <a:solidFill>
                <a:schemeClr val="accent3"/>
              </a:solidFill>
            </a:ln>
          </p:spPr>
        </p:sp>
        <p:sp>
          <p:nvSpPr>
            <p:cNvPr id="48" name="TextBox 48"/>
            <p:cNvSpPr txBox="1"/>
            <p:nvPr/>
          </p:nvSpPr>
          <p:spPr>
            <a:xfrm>
              <a:off x="1261908" y="4871561"/>
              <a:ext cx="3305485" cy="337376"/>
            </a:xfrm>
            <a:prstGeom prst="rect">
              <a:avLst/>
            </a:prstGeom>
            <a:noFill/>
            <a:ln>
              <a:noFill/>
            </a:ln>
          </p:spPr>
          <p:txBody>
            <a:bodyPr wrap="none" lIns="0" tIns="0" rIns="0" bIns="0" anchor="t" anchorCtr="0">
              <a:spAutoFit/>
            </a:bodyPr>
            <a:lstStyle/>
            <a:p>
              <a:pPr algn="ctr"/>
              <a:r>
                <a:rPr lang="ko-KR" sz="1720" dirty="0">
                  <a:solidFill>
                    <a:schemeClr val="accent5"/>
                  </a:solidFill>
                  <a:latin typeface="+mn-lt"/>
                  <a:ea typeface="+mn-ea"/>
                  <a:cs typeface="+mn-cs"/>
                </a:rPr>
                <a:t>격자점의 방향이 주변 값에 기여</a:t>
              </a:r>
            </a:p>
          </p:txBody>
        </p:sp>
        <p:sp>
          <p:nvSpPr>
            <p:cNvPr id="49" name="TextBox 49"/>
            <p:cNvSpPr txBox="1"/>
            <p:nvPr/>
          </p:nvSpPr>
          <p:spPr>
            <a:xfrm>
              <a:off x="1030361" y="5204936"/>
              <a:ext cx="3768578" cy="337376"/>
            </a:xfrm>
            <a:prstGeom prst="rect">
              <a:avLst/>
            </a:prstGeom>
            <a:noFill/>
            <a:ln>
              <a:noFill/>
            </a:ln>
          </p:spPr>
          <p:txBody>
            <a:bodyPr wrap="none" lIns="0" tIns="0" rIns="0" bIns="0" anchor="t" anchorCtr="0">
              <a:spAutoFit/>
            </a:bodyPr>
            <a:lstStyle/>
            <a:p>
              <a:pPr algn="ctr"/>
              <a:r>
                <a:rPr lang="ko-KR" sz="1720" dirty="0">
                  <a:solidFill>
                    <a:schemeClr val="accent5"/>
                  </a:solidFill>
                  <a:latin typeface="+mn-lt"/>
                  <a:ea typeface="+mn-ea"/>
                  <a:cs typeface="+mn-cs"/>
                </a:rPr>
                <a:t>기여도를 거리와 함께 부드럽게 합성</a:t>
              </a:r>
            </a:p>
          </p:txBody>
        </p:sp>
        <p:sp>
          <p:nvSpPr>
            <p:cNvPr id="50" name="TextBox 50"/>
            <p:cNvSpPr txBox="1"/>
            <p:nvPr/>
          </p:nvSpPr>
          <p:spPr>
            <a:xfrm>
              <a:off x="7194779" y="4871561"/>
              <a:ext cx="3669843" cy="337376"/>
            </a:xfrm>
            <a:prstGeom prst="rect">
              <a:avLst/>
            </a:prstGeom>
            <a:noFill/>
            <a:ln>
              <a:noFill/>
            </a:ln>
          </p:spPr>
          <p:txBody>
            <a:bodyPr wrap="none" lIns="0" tIns="0" rIns="0" bIns="0" anchor="t" anchorCtr="0">
              <a:spAutoFit/>
            </a:bodyPr>
            <a:lstStyle/>
            <a:p>
              <a:pPr algn="ctr"/>
              <a:r>
                <a:rPr lang="ko-KR" sz="1720" dirty="0">
                  <a:solidFill>
                    <a:schemeClr val="accent5"/>
                  </a:solidFill>
                  <a:latin typeface="+mn-lt"/>
                  <a:ea typeface="+mn-ea"/>
                  <a:cs typeface="+mn-cs"/>
                </a:rPr>
                <a:t>2D 삼각형 · 3D 사면체로 공간 구분</a:t>
              </a:r>
            </a:p>
          </p:txBody>
        </p:sp>
        <p:sp>
          <p:nvSpPr>
            <p:cNvPr id="51" name="TextBox 51"/>
            <p:cNvSpPr txBox="1"/>
            <p:nvPr/>
          </p:nvSpPr>
          <p:spPr>
            <a:xfrm>
              <a:off x="6763360" y="5204936"/>
              <a:ext cx="4532681" cy="337376"/>
            </a:xfrm>
            <a:prstGeom prst="rect">
              <a:avLst/>
            </a:prstGeom>
            <a:noFill/>
            <a:ln>
              <a:noFill/>
            </a:ln>
          </p:spPr>
          <p:txBody>
            <a:bodyPr wrap="none" lIns="0" tIns="0" rIns="0" bIns="0" anchor="t" anchorCtr="0">
              <a:spAutoFit/>
            </a:bodyPr>
            <a:lstStyle/>
            <a:p>
              <a:pPr algn="ctr"/>
              <a:r>
                <a:rPr lang="ko-KR" sz="1720" dirty="0">
                  <a:solidFill>
                    <a:schemeClr val="accent5"/>
                  </a:solidFill>
                  <a:latin typeface="+mn-lt"/>
                  <a:ea typeface="+mn-ea"/>
                  <a:cs typeface="+mn-cs"/>
                </a:rPr>
                <a:t>더 높은 차원에서도 계산량을 줄이도록 설계</a:t>
              </a:r>
            </a:p>
          </p:txBody>
        </p:sp>
        <p:sp>
          <p:nvSpPr>
            <p:cNvPr id="52" name="TextBox 52"/>
            <p:cNvSpPr txBox="1"/>
            <p:nvPr/>
          </p:nvSpPr>
          <p:spPr>
            <a:xfrm>
              <a:off x="486156" y="5835015"/>
              <a:ext cx="502920" cy="352044"/>
            </a:xfrm>
            <a:prstGeom prst="rect">
              <a:avLst/>
            </a:prstGeom>
            <a:noFill/>
            <a:ln>
              <a:noFill/>
            </a:ln>
          </p:spPr>
          <p:txBody>
            <a:bodyPr wrap="none" lIns="0" tIns="0" rIns="0" bIns="0" anchor="t" anchorCtr="0">
              <a:spAutoFit/>
            </a:bodyPr>
            <a:lstStyle/>
            <a:p>
              <a:pPr algn="l"/>
              <a:r>
                <a:rPr lang="ko-KR" sz="1800" b="1" dirty="0">
                  <a:solidFill>
                    <a:schemeClr val="accent2"/>
                  </a:solidFill>
                  <a:latin typeface="+mn-lt"/>
                  <a:ea typeface="+mn-ea"/>
                  <a:cs typeface="+mn-cs"/>
                </a:rPr>
                <a:t>예측</a:t>
              </a:r>
            </a:p>
          </p:txBody>
        </p:sp>
        <p:sp>
          <p:nvSpPr>
            <p:cNvPr id="53" name="TextBox 53"/>
            <p:cNvSpPr txBox="1"/>
            <p:nvPr/>
          </p:nvSpPr>
          <p:spPr>
            <a:xfrm>
              <a:off x="1191006" y="5835015"/>
              <a:ext cx="6920808" cy="352044"/>
            </a:xfrm>
            <a:prstGeom prst="rect">
              <a:avLst/>
            </a:prstGeom>
            <a:noFill/>
            <a:ln>
              <a:noFill/>
            </a:ln>
          </p:spPr>
          <p:txBody>
            <a:bodyPr wrap="none" lIns="0" tIns="0" rIns="0" bIns="0" anchor="t" anchorCtr="0">
              <a:spAutoFit/>
            </a:bodyPr>
            <a:lstStyle/>
            <a:p>
              <a:pPr algn="l"/>
              <a:r>
                <a:rPr lang="ko-KR" sz="1800" dirty="0">
                  <a:solidFill>
                    <a:schemeClr val="dk1"/>
                  </a:solidFill>
                  <a:latin typeface="+mn-lt"/>
                  <a:ea typeface="+mn-ea"/>
                  <a:cs typeface="+mn-cs"/>
                </a:rPr>
                <a:t>“Simplex 3D”에서 계산 방법과 입력 차원을 나누어 말해볼까요?</a:t>
              </a:r>
            </a:p>
          </p:txBody>
        </p:sp>
      </p:grpSp>
      <p:grpSp>
        <p:nvGrpSpPr>
          <p:cNvPr id="58" name="footer"/>
          <p:cNvGrpSpPr/>
          <p:nvPr/>
        </p:nvGrpSpPr>
        <p:grpSpPr>
          <a:xfrm>
            <a:off x="489966" y="6429375"/>
            <a:ext cx="11212068" cy="320612"/>
            <a:chOff x="489966" y="6429375"/>
            <a:chExt cx="11212068" cy="320612"/>
          </a:xfrm>
        </p:grpSpPr>
        <p:sp>
          <p:nvSpPr>
            <p:cNvPr id="55" name="Line 55"/>
            <p:cNvSpPr/>
            <p:nvPr/>
          </p:nvSpPr>
          <p:spPr>
            <a:xfrm>
              <a:off x="495300" y="6429375"/>
              <a:ext cx="11201400" cy="9525"/>
            </a:xfrm>
            <a:custGeom>
              <a:avLst/>
              <a:gdLst/>
              <a:ahLst/>
              <a:cxnLst/>
              <a:rect l="l" t="t" r="r" b="b"/>
              <a:pathLst>
                <a:path w="11201400" h="9525">
                  <a:moveTo>
                    <a:pt x="0" y="0"/>
                  </a:moveTo>
                  <a:lnTo>
                    <a:pt x="11201400" y="0"/>
                  </a:lnTo>
                </a:path>
              </a:pathLst>
            </a:custGeom>
            <a:noFill/>
            <a:ln w="9525">
              <a:solidFill>
                <a:schemeClr val="accent6"/>
              </a:solidFill>
            </a:ln>
          </p:spPr>
        </p:sp>
        <p:sp>
          <p:nvSpPr>
            <p:cNvPr id="56" name="TextBox 56"/>
            <p:cNvSpPr txBox="1"/>
            <p:nvPr/>
          </p:nvSpPr>
          <p:spPr>
            <a:xfrm>
              <a:off x="489966" y="6544628"/>
              <a:ext cx="618477" cy="205359"/>
            </a:xfrm>
            <a:prstGeom prst="rect">
              <a:avLst/>
            </a:prstGeom>
            <a:noFill/>
            <a:ln>
              <a:noFill/>
            </a:ln>
          </p:spPr>
          <p:txBody>
            <a:bodyPr wrap="none" lIns="0" tIns="0" rIns="0" bIns="0" anchor="t" anchorCtr="0">
              <a:spAutoFit/>
            </a:bodyPr>
            <a:lstStyle/>
            <a:p>
              <a:pPr algn="l"/>
              <a:r>
                <a:rPr lang="ko-KR" sz="1050" dirty="0">
                  <a:solidFill>
                    <a:schemeClr val="accent5"/>
                  </a:solidFill>
                  <a:latin typeface="+mn-lt"/>
                  <a:ea typeface="+mn-ea"/>
                  <a:cs typeface="+mn-cs"/>
                </a:rPr>
                <a:t>개념 도식</a:t>
              </a:r>
            </a:p>
          </p:txBody>
        </p:sp>
        <p:sp>
          <p:nvSpPr>
            <p:cNvPr id="57" name="TextBox 57"/>
            <p:cNvSpPr txBox="1"/>
            <p:nvPr/>
          </p:nvSpPr>
          <p:spPr>
            <a:xfrm>
              <a:off x="11049000" y="6544628"/>
              <a:ext cx="647700" cy="205359"/>
            </a:xfrm>
            <a:prstGeom prst="rect">
              <a:avLst/>
            </a:prstGeom>
            <a:noFill/>
            <a:ln>
              <a:noFill/>
            </a:ln>
          </p:spPr>
          <p:txBody>
            <a:bodyPr wrap="none" lIns="0" tIns="0" rIns="0" bIns="0" anchor="t" anchorCtr="0">
              <a:spAutoFit/>
            </a:bodyPr>
            <a:lstStyle/>
            <a:p>
              <a:pPr algn="r"/>
              <a:r>
                <a:rPr lang="ko-KR" sz="1050" dirty="0">
                  <a:solidFill>
                    <a:schemeClr val="accent5"/>
                  </a:solidFill>
                  <a:latin typeface="+mn-lt"/>
                  <a:ea typeface="+mn-ea"/>
                  <a:cs typeface="+mn-cs"/>
                </a:rPr>
                <a:t>59</a:t>
              </a:r>
            </a:p>
          </p:txBody>
        </p:sp>
      </p:gr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5" name="header"/>
          <p:cNvGrpSpPr/>
          <p:nvPr/>
        </p:nvGrpSpPr>
        <p:grpSpPr>
          <a:xfrm>
            <a:off x="479298" y="282892"/>
            <a:ext cx="7597521" cy="1313117"/>
            <a:chOff x="479298" y="282892"/>
            <a:chExt cx="7597521" cy="1313117"/>
          </a:xfrm>
        </p:grpSpPr>
        <p:sp>
          <p:nvSpPr>
            <p:cNvPr id="2" name="TextBox 2"/>
            <p:cNvSpPr txBox="1"/>
            <p:nvPr/>
          </p:nvSpPr>
          <p:spPr>
            <a:xfrm>
              <a:off x="488442" y="282892"/>
              <a:ext cx="6500000" cy="264033"/>
            </a:xfrm>
            <a:prstGeom prst="rect">
              <a:avLst/>
            </a:prstGeom>
            <a:noFill/>
            <a:ln>
              <a:noFill/>
            </a:ln>
          </p:spPr>
          <p:txBody>
            <a:bodyPr wrap="none" lIns="0" tIns="0" rIns="0" bIns="0" anchor="t" anchorCtr="0">
              <a:spAutoFit/>
            </a:bodyPr>
            <a:lstStyle/>
            <a:p>
              <a:pPr algn="l"/>
              <a:r>
                <a:rPr lang="en-US" sz="1350" b="1" dirty="0">
                  <a:solidFill>
                    <a:schemeClr val="accent2"/>
                  </a:solidFill>
                  <a:latin typeface="+mn-lt"/>
                  <a:ea typeface="+mn-ea"/>
                  <a:cs typeface="+mn-cs"/>
                </a:rPr>
                <a:t>W03 / 노이즈 심화</a:t>
              </a:r>
            </a:p>
          </p:txBody>
        </p:sp>
        <p:sp>
          <p:nvSpPr>
            <p:cNvPr id="3" name="TextBox 3"/>
            <p:cNvSpPr txBox="1"/>
            <p:nvPr/>
          </p:nvSpPr>
          <p:spPr>
            <a:xfrm>
              <a:off x="479298" y="688658"/>
              <a:ext cx="6746243" cy="616077"/>
            </a:xfrm>
            <a:prstGeom prst="rect">
              <a:avLst/>
            </a:prstGeom>
            <a:noFill/>
            <a:ln>
              <a:noFill/>
            </a:ln>
          </p:spPr>
          <p:txBody>
            <a:bodyPr wrap="none" lIns="0" tIns="0" rIns="0" bIns="0" anchor="t" anchorCtr="0">
              <a:spAutoFit/>
            </a:bodyPr>
            <a:lstStyle/>
            <a:p>
              <a:pPr algn="l"/>
              <a:r>
                <a:rPr lang="ko-KR" sz="3150" b="1" dirty="0">
                  <a:solidFill>
                    <a:schemeClr val="dk1"/>
                  </a:solidFill>
                  <a:latin typeface="+mn-lt"/>
                  <a:ea typeface="+mn-ea"/>
                  <a:cs typeface="+mn-cs"/>
                </a:rPr>
                <a:t>fBm: 크기가 다른 노이즈를 겹치기</a:t>
              </a:r>
            </a:p>
          </p:txBody>
        </p:sp>
        <p:sp>
          <p:nvSpPr>
            <p:cNvPr id="4" name="TextBox 4"/>
            <p:cNvSpPr txBox="1"/>
            <p:nvPr/>
          </p:nvSpPr>
          <p:spPr>
            <a:xfrm>
              <a:off x="486156" y="1243965"/>
              <a:ext cx="7590663" cy="352044"/>
            </a:xfrm>
            <a:prstGeom prst="rect">
              <a:avLst/>
            </a:prstGeom>
            <a:noFill/>
            <a:ln>
              <a:noFill/>
            </a:ln>
          </p:spPr>
          <p:txBody>
            <a:bodyPr wrap="none" lIns="0" tIns="0" rIns="0" bIns="0" anchor="t" anchorCtr="0">
              <a:spAutoFit/>
            </a:bodyPr>
            <a:lstStyle/>
            <a:p>
              <a:pPr algn="l"/>
              <a:r>
                <a:rPr lang="ko-KR" sz="1800" dirty="0">
                  <a:solidFill>
                    <a:schemeClr val="accent5"/>
                  </a:solidFill>
                  <a:latin typeface="+mn-lt"/>
                  <a:ea typeface="+mn-ea"/>
                  <a:cs typeface="+mn-cs"/>
                </a:rPr>
                <a:t>큰 덩어리에 더 작고 약한 변화를 더하면 자연스러운 세부가 생깁니다.</a:t>
              </a:r>
            </a:p>
          </p:txBody>
        </p:sp>
      </p:grpSp>
      <p:grpSp>
        <p:nvGrpSpPr>
          <p:cNvPr id="17" name="body"/>
          <p:cNvGrpSpPr/>
          <p:nvPr/>
        </p:nvGrpSpPr>
        <p:grpSpPr>
          <a:xfrm>
            <a:off x="486156" y="1868805"/>
            <a:ext cx="10515219" cy="4318254"/>
            <a:chOff x="486156" y="1868805"/>
            <a:chExt cx="10515219" cy="4318254"/>
          </a:xfrm>
        </p:grpSpPr>
        <p:pic>
          <p:nvPicPr>
            <p:cNvPr id="6" name="Image 6"/>
            <p:cNvPicPr>
              <a:picLocks noChangeAspect="1"/>
            </p:cNvPicPr>
            <p:nvPr/>
          </p:nvPicPr>
          <p:blipFill>
            <a:blip r:embed="rId3"/>
            <a:stretch>
              <a:fillRect/>
            </a:stretch>
          </p:blipFill>
          <p:spPr>
            <a:xfrm>
              <a:off x="1190625" y="2409825"/>
              <a:ext cx="2762250" cy="2762250"/>
            </a:xfrm>
            <a:prstGeom prst="rect">
              <a:avLst/>
            </a:prstGeom>
          </p:spPr>
        </p:pic>
        <p:pic>
          <p:nvPicPr>
            <p:cNvPr id="7" name="Image 7"/>
            <p:cNvPicPr>
              <a:picLocks noChangeAspect="1"/>
            </p:cNvPicPr>
            <p:nvPr/>
          </p:nvPicPr>
          <p:blipFill>
            <a:blip r:embed="rId4"/>
            <a:stretch>
              <a:fillRect/>
            </a:stretch>
          </p:blipFill>
          <p:spPr>
            <a:xfrm>
              <a:off x="8239125" y="2409825"/>
              <a:ext cx="2762250" cy="2762250"/>
            </a:xfrm>
            <a:prstGeom prst="rect">
              <a:avLst/>
            </a:prstGeom>
          </p:spPr>
        </p:pic>
        <p:sp>
          <p:nvSpPr>
            <p:cNvPr id="8" name="TextBox 8"/>
            <p:cNvSpPr txBox="1"/>
            <p:nvPr/>
          </p:nvSpPr>
          <p:spPr>
            <a:xfrm>
              <a:off x="1951152" y="1868805"/>
              <a:ext cx="1241195" cy="410718"/>
            </a:xfrm>
            <a:prstGeom prst="rect">
              <a:avLst/>
            </a:prstGeom>
            <a:noFill/>
            <a:ln>
              <a:noFill/>
            </a:ln>
          </p:spPr>
          <p:txBody>
            <a:bodyPr wrap="none" lIns="0" tIns="0" rIns="0" bIns="0" anchor="t" anchorCtr="0">
              <a:spAutoFit/>
            </a:bodyPr>
            <a:lstStyle/>
            <a:p>
              <a:pPr algn="ctr"/>
              <a:r>
                <a:rPr lang="ko-KR" sz="2100" b="1" dirty="0">
                  <a:solidFill>
                    <a:schemeClr val="dk1"/>
                  </a:solidFill>
                  <a:latin typeface="+mn-lt"/>
                  <a:ea typeface="+mn-ea"/>
                  <a:cs typeface="+mn-cs"/>
                </a:rPr>
                <a:t>기본 모양</a:t>
              </a:r>
            </a:p>
          </p:txBody>
        </p:sp>
        <p:sp>
          <p:nvSpPr>
            <p:cNvPr id="9" name="TextBox 9"/>
            <p:cNvSpPr txBox="1"/>
            <p:nvPr/>
          </p:nvSpPr>
          <p:spPr>
            <a:xfrm>
              <a:off x="8531074" y="1868805"/>
              <a:ext cx="2178352" cy="410718"/>
            </a:xfrm>
            <a:prstGeom prst="rect">
              <a:avLst/>
            </a:prstGeom>
            <a:noFill/>
            <a:ln>
              <a:noFill/>
            </a:ln>
          </p:spPr>
          <p:txBody>
            <a:bodyPr wrap="none" lIns="0" tIns="0" rIns="0" bIns="0" anchor="t" anchorCtr="0">
              <a:spAutoFit/>
            </a:bodyPr>
            <a:lstStyle/>
            <a:p>
              <a:pPr algn="ctr"/>
              <a:r>
                <a:rPr lang="ko-KR" sz="2100" b="1" dirty="0">
                  <a:solidFill>
                    <a:schemeClr val="dk1"/>
                  </a:solidFill>
                  <a:latin typeface="+mn-lt"/>
                  <a:ea typeface="+mn-ea"/>
                  <a:cs typeface="+mn-cs"/>
                </a:rPr>
                <a:t>작은 세부를 더함</a:t>
              </a:r>
            </a:p>
          </p:txBody>
        </p:sp>
        <p:sp>
          <p:nvSpPr>
            <p:cNvPr id="10" name="TextBox 10"/>
            <p:cNvSpPr txBox="1"/>
            <p:nvPr/>
          </p:nvSpPr>
          <p:spPr>
            <a:xfrm>
              <a:off x="5652954" y="2961322"/>
              <a:ext cx="886092" cy="381381"/>
            </a:xfrm>
            <a:prstGeom prst="rect">
              <a:avLst/>
            </a:prstGeom>
            <a:noFill/>
            <a:ln>
              <a:noFill/>
            </a:ln>
          </p:spPr>
          <p:txBody>
            <a:bodyPr wrap="none" lIns="0" tIns="0" rIns="0" bIns="0" anchor="t" anchorCtr="0">
              <a:spAutoFit/>
            </a:bodyPr>
            <a:lstStyle/>
            <a:p>
              <a:pPr algn="ctr"/>
              <a:r>
                <a:rPr lang="ko-KR" sz="1950" dirty="0">
                  <a:solidFill>
                    <a:schemeClr val="accent2"/>
                  </a:solidFill>
                  <a:latin typeface="+mn-lt"/>
                  <a:ea typeface="+mn-ea"/>
                  <a:cs typeface="+mn-cs"/>
                </a:rPr>
                <a:t>큰 변화</a:t>
              </a:r>
            </a:p>
          </p:txBody>
        </p:sp>
        <p:sp>
          <p:nvSpPr>
            <p:cNvPr id="11" name="TextBox 11"/>
            <p:cNvSpPr txBox="1"/>
            <p:nvPr/>
          </p:nvSpPr>
          <p:spPr>
            <a:xfrm>
              <a:off x="5410133" y="3437572"/>
              <a:ext cx="1371733" cy="381381"/>
            </a:xfrm>
            <a:prstGeom prst="rect">
              <a:avLst/>
            </a:prstGeom>
            <a:noFill/>
            <a:ln>
              <a:noFill/>
            </a:ln>
          </p:spPr>
          <p:txBody>
            <a:bodyPr wrap="none" lIns="0" tIns="0" rIns="0" bIns="0" anchor="t" anchorCtr="0">
              <a:spAutoFit/>
            </a:bodyPr>
            <a:lstStyle/>
            <a:p>
              <a:pPr algn="ctr"/>
              <a:r>
                <a:rPr lang="ko-KR" sz="1950" dirty="0">
                  <a:solidFill>
                    <a:schemeClr val="accent2"/>
                  </a:solidFill>
                  <a:latin typeface="+mn-lt"/>
                  <a:ea typeface="+mn-ea"/>
                  <a:cs typeface="+mn-cs"/>
                </a:rPr>
                <a:t>+ 작은 변화</a:t>
              </a:r>
            </a:p>
          </p:txBody>
        </p:sp>
        <p:sp>
          <p:nvSpPr>
            <p:cNvPr id="12" name="TextBox 12"/>
            <p:cNvSpPr txBox="1"/>
            <p:nvPr/>
          </p:nvSpPr>
          <p:spPr>
            <a:xfrm>
              <a:off x="5239502" y="3913822"/>
              <a:ext cx="1712995" cy="381381"/>
            </a:xfrm>
            <a:prstGeom prst="rect">
              <a:avLst/>
            </a:prstGeom>
            <a:noFill/>
            <a:ln>
              <a:noFill/>
            </a:ln>
          </p:spPr>
          <p:txBody>
            <a:bodyPr wrap="none" lIns="0" tIns="0" rIns="0" bIns="0" anchor="t" anchorCtr="0">
              <a:spAutoFit/>
            </a:bodyPr>
            <a:lstStyle/>
            <a:p>
              <a:pPr algn="ctr"/>
              <a:r>
                <a:rPr lang="ko-KR" sz="1950" dirty="0">
                  <a:solidFill>
                    <a:schemeClr val="accent2"/>
                  </a:solidFill>
                  <a:latin typeface="+mn-lt"/>
                  <a:ea typeface="+mn-ea"/>
                  <a:cs typeface="+mn-cs"/>
                </a:rPr>
                <a:t>+ 더 작은 변화</a:t>
              </a:r>
            </a:p>
          </p:txBody>
        </p:sp>
        <p:sp>
          <p:nvSpPr>
            <p:cNvPr id="13" name="TextBox 13"/>
            <p:cNvSpPr txBox="1"/>
            <p:nvPr/>
          </p:nvSpPr>
          <p:spPr>
            <a:xfrm>
              <a:off x="1617472" y="5304472"/>
              <a:ext cx="1908556" cy="381381"/>
            </a:xfrm>
            <a:prstGeom prst="rect">
              <a:avLst/>
            </a:prstGeom>
            <a:noFill/>
            <a:ln>
              <a:noFill/>
            </a:ln>
          </p:spPr>
          <p:txBody>
            <a:bodyPr wrap="none" lIns="0" tIns="0" rIns="0" bIns="0" anchor="t" anchorCtr="0">
              <a:spAutoFit/>
            </a:bodyPr>
            <a:lstStyle/>
            <a:p>
              <a:pPr algn="ctr"/>
              <a:r>
                <a:rPr lang="en-US" sz="1950" b="1" dirty="0">
                  <a:solidFill>
                    <a:schemeClr val="dk1"/>
                  </a:solidFill>
                  <a:latin typeface="Consolas"/>
                  <a:ea typeface="Consolas"/>
                  <a:cs typeface="Consolas"/>
                </a:rPr>
                <a:t>Harmonics = 0</a:t>
              </a:r>
            </a:p>
          </p:txBody>
        </p:sp>
        <p:sp>
          <p:nvSpPr>
            <p:cNvPr id="14" name="TextBox 14"/>
            <p:cNvSpPr txBox="1"/>
            <p:nvPr/>
          </p:nvSpPr>
          <p:spPr>
            <a:xfrm>
              <a:off x="8665972" y="5304472"/>
              <a:ext cx="1908556" cy="381381"/>
            </a:xfrm>
            <a:prstGeom prst="rect">
              <a:avLst/>
            </a:prstGeom>
            <a:noFill/>
            <a:ln>
              <a:noFill/>
            </a:ln>
          </p:spPr>
          <p:txBody>
            <a:bodyPr wrap="none" lIns="0" tIns="0" rIns="0" bIns="0" anchor="t" anchorCtr="0">
              <a:spAutoFit/>
            </a:bodyPr>
            <a:lstStyle/>
            <a:p>
              <a:pPr algn="ctr"/>
              <a:r>
                <a:rPr lang="en-US" sz="1950" b="1" dirty="0">
                  <a:solidFill>
                    <a:schemeClr val="dk1"/>
                  </a:solidFill>
                  <a:latin typeface="Consolas"/>
                  <a:ea typeface="Consolas"/>
                  <a:cs typeface="Consolas"/>
                </a:rPr>
                <a:t>Harmonics = 4</a:t>
              </a:r>
            </a:p>
          </p:txBody>
        </p:sp>
        <p:sp>
          <p:nvSpPr>
            <p:cNvPr id="15" name="TextBox 15"/>
            <p:cNvSpPr txBox="1"/>
            <p:nvPr/>
          </p:nvSpPr>
          <p:spPr>
            <a:xfrm>
              <a:off x="486156" y="5835015"/>
              <a:ext cx="502920" cy="352044"/>
            </a:xfrm>
            <a:prstGeom prst="rect">
              <a:avLst/>
            </a:prstGeom>
            <a:noFill/>
            <a:ln>
              <a:noFill/>
            </a:ln>
          </p:spPr>
          <p:txBody>
            <a:bodyPr wrap="none" lIns="0" tIns="0" rIns="0" bIns="0" anchor="t" anchorCtr="0">
              <a:spAutoFit/>
            </a:bodyPr>
            <a:lstStyle/>
            <a:p>
              <a:pPr algn="l"/>
              <a:r>
                <a:rPr lang="ko-KR" sz="1800" b="1" dirty="0">
                  <a:solidFill>
                    <a:schemeClr val="accent2"/>
                  </a:solidFill>
                  <a:latin typeface="+mn-lt"/>
                  <a:ea typeface="+mn-ea"/>
                  <a:cs typeface="+mn-cs"/>
                </a:rPr>
                <a:t>예측</a:t>
              </a:r>
            </a:p>
          </p:txBody>
        </p:sp>
        <p:sp>
          <p:nvSpPr>
            <p:cNvPr id="16" name="TextBox 16"/>
            <p:cNvSpPr txBox="1"/>
            <p:nvPr/>
          </p:nvSpPr>
          <p:spPr>
            <a:xfrm>
              <a:off x="1191006" y="5835015"/>
              <a:ext cx="7404278" cy="352044"/>
            </a:xfrm>
            <a:prstGeom prst="rect">
              <a:avLst/>
            </a:prstGeom>
            <a:noFill/>
            <a:ln>
              <a:noFill/>
            </a:ln>
          </p:spPr>
          <p:txBody>
            <a:bodyPr wrap="none" lIns="0" tIns="0" rIns="0" bIns="0" anchor="t" anchorCtr="0">
              <a:spAutoFit/>
            </a:bodyPr>
            <a:lstStyle/>
            <a:p>
              <a:pPr algn="l"/>
              <a:r>
                <a:rPr lang="ko-KR" sz="1800" dirty="0">
                  <a:solidFill>
                    <a:schemeClr val="dk1"/>
                  </a:solidFill>
                  <a:latin typeface="+mn-lt"/>
                  <a:ea typeface="+mn-ea"/>
                  <a:cs typeface="+mn-cs"/>
                </a:rPr>
                <a:t>Harmonics를 늘릴 때 큰 덩어리와 작은 요철 중 무엇을 먼저 볼까요?</a:t>
              </a:r>
            </a:p>
          </p:txBody>
        </p:sp>
      </p:grpSp>
      <p:grpSp>
        <p:nvGrpSpPr>
          <p:cNvPr id="21" name="footer"/>
          <p:cNvGrpSpPr/>
          <p:nvPr/>
        </p:nvGrpSpPr>
        <p:grpSpPr>
          <a:xfrm>
            <a:off x="489966" y="6429375"/>
            <a:ext cx="11212068" cy="320612"/>
            <a:chOff x="489966" y="6429375"/>
            <a:chExt cx="11212068" cy="320612"/>
          </a:xfrm>
        </p:grpSpPr>
        <p:sp>
          <p:nvSpPr>
            <p:cNvPr id="18" name="Line 18"/>
            <p:cNvSpPr/>
            <p:nvPr/>
          </p:nvSpPr>
          <p:spPr>
            <a:xfrm>
              <a:off x="495300" y="6429375"/>
              <a:ext cx="11201400" cy="9525"/>
            </a:xfrm>
            <a:custGeom>
              <a:avLst/>
              <a:gdLst/>
              <a:ahLst/>
              <a:cxnLst/>
              <a:rect l="l" t="t" r="r" b="b"/>
              <a:pathLst>
                <a:path w="11201400" h="9525">
                  <a:moveTo>
                    <a:pt x="0" y="0"/>
                  </a:moveTo>
                  <a:lnTo>
                    <a:pt x="11201400" y="0"/>
                  </a:lnTo>
                </a:path>
              </a:pathLst>
            </a:custGeom>
            <a:noFill/>
            <a:ln w="9525">
              <a:solidFill>
                <a:schemeClr val="accent6"/>
              </a:solidFill>
            </a:ln>
          </p:spPr>
        </p:sp>
        <p:sp>
          <p:nvSpPr>
            <p:cNvPr id="19" name="TextBox 19"/>
            <p:cNvSpPr txBox="1"/>
            <p:nvPr/>
          </p:nvSpPr>
          <p:spPr>
            <a:xfrm>
              <a:off x="489966" y="6544628"/>
              <a:ext cx="4677740" cy="205359"/>
            </a:xfrm>
            <a:prstGeom prst="rect">
              <a:avLst/>
            </a:prstGeom>
            <a:noFill/>
            <a:ln>
              <a:noFill/>
            </a:ln>
          </p:spPr>
          <p:txBody>
            <a:bodyPr wrap="none" lIns="0" tIns="0" rIns="0" bIns="0" anchor="t" anchorCtr="0">
              <a:spAutoFit/>
            </a:bodyPr>
            <a:lstStyle/>
            <a:p>
              <a:pPr algn="l"/>
              <a:r>
                <a:rPr lang="ko-KR" sz="1050" dirty="0">
                  <a:solidFill>
                    <a:schemeClr val="accent5"/>
                  </a:solidFill>
                  <a:latin typeface="+mn-lt"/>
                  <a:ea typeface="+mn-ea"/>
                  <a:cs typeface="+mn-cs"/>
                </a:rPr>
                <a:t>TD 실제 출력 · Simplex 3D · Seed 1 · Period 1 · Amp 0.5 · Offset 0.5</a:t>
              </a:r>
            </a:p>
          </p:txBody>
        </p:sp>
        <p:sp>
          <p:nvSpPr>
            <p:cNvPr id="20" name="TextBox 20"/>
            <p:cNvSpPr txBox="1"/>
            <p:nvPr/>
          </p:nvSpPr>
          <p:spPr>
            <a:xfrm>
              <a:off x="11049000" y="6544628"/>
              <a:ext cx="647700" cy="205359"/>
            </a:xfrm>
            <a:prstGeom prst="rect">
              <a:avLst/>
            </a:prstGeom>
            <a:noFill/>
            <a:ln>
              <a:noFill/>
            </a:ln>
          </p:spPr>
          <p:txBody>
            <a:bodyPr wrap="none" lIns="0" tIns="0" rIns="0" bIns="0" anchor="t" anchorCtr="0">
              <a:spAutoFit/>
            </a:bodyPr>
            <a:lstStyle/>
            <a:p>
              <a:pPr algn="r"/>
              <a:r>
                <a:rPr lang="ko-KR" sz="1050" dirty="0">
                  <a:solidFill>
                    <a:schemeClr val="accent5"/>
                  </a:solidFill>
                  <a:latin typeface="+mn-lt"/>
                  <a:ea typeface="+mn-ea"/>
                  <a:cs typeface="+mn-cs"/>
                </a:rPr>
                <a:t>60</a:t>
              </a:r>
            </a:p>
          </p:txBody>
        </p:sp>
      </p:gr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5" name="header"/>
          <p:cNvGrpSpPr/>
          <p:nvPr/>
        </p:nvGrpSpPr>
        <p:grpSpPr>
          <a:xfrm>
            <a:off x="479298" y="282892"/>
            <a:ext cx="7798525" cy="1313117"/>
            <a:chOff x="479298" y="282892"/>
            <a:chExt cx="7798525" cy="1313117"/>
          </a:xfrm>
        </p:grpSpPr>
        <p:sp>
          <p:nvSpPr>
            <p:cNvPr id="2" name="TextBox 2"/>
            <p:cNvSpPr txBox="1"/>
            <p:nvPr/>
          </p:nvSpPr>
          <p:spPr>
            <a:xfrm>
              <a:off x="488442" y="282892"/>
              <a:ext cx="6500000" cy="264033"/>
            </a:xfrm>
            <a:prstGeom prst="rect">
              <a:avLst/>
            </a:prstGeom>
            <a:noFill/>
            <a:ln>
              <a:noFill/>
            </a:ln>
          </p:spPr>
          <p:txBody>
            <a:bodyPr wrap="none" lIns="0" tIns="0" rIns="0" bIns="0" anchor="t" anchorCtr="0">
              <a:spAutoFit/>
            </a:bodyPr>
            <a:lstStyle/>
            <a:p>
              <a:pPr algn="l"/>
              <a:r>
                <a:rPr lang="en-US" sz="1350" b="1" dirty="0">
                  <a:solidFill>
                    <a:schemeClr val="accent2"/>
                  </a:solidFill>
                  <a:latin typeface="+mn-lt"/>
                  <a:ea typeface="+mn-ea"/>
                  <a:cs typeface="+mn-cs"/>
                </a:rPr>
                <a:t>W03 / 노이즈 심화</a:t>
              </a:r>
            </a:p>
          </p:txBody>
        </p:sp>
        <p:sp>
          <p:nvSpPr>
            <p:cNvPr id="3" name="TextBox 3"/>
            <p:cNvSpPr txBox="1"/>
            <p:nvPr/>
          </p:nvSpPr>
          <p:spPr>
            <a:xfrm>
              <a:off x="479298" y="688658"/>
              <a:ext cx="7798525" cy="616077"/>
            </a:xfrm>
            <a:prstGeom prst="rect">
              <a:avLst/>
            </a:prstGeom>
            <a:noFill/>
            <a:ln>
              <a:noFill/>
            </a:ln>
          </p:spPr>
          <p:txBody>
            <a:bodyPr wrap="none" lIns="0" tIns="0" rIns="0" bIns="0" anchor="t" anchorCtr="0">
              <a:spAutoFit/>
            </a:bodyPr>
            <a:lstStyle/>
            <a:p>
              <a:pPr algn="l"/>
              <a:r>
                <a:rPr lang="ko-KR" sz="3150" b="1" dirty="0">
                  <a:solidFill>
                    <a:schemeClr val="dk1"/>
                  </a:solidFill>
                  <a:latin typeface="+mn-lt"/>
                  <a:ea typeface="+mn-ea"/>
                  <a:cs typeface="+mn-cs"/>
                </a:rPr>
                <a:t>Domain Warping: 읽는 좌표를 변형하기</a:t>
              </a:r>
            </a:p>
          </p:txBody>
        </p:sp>
        <p:sp>
          <p:nvSpPr>
            <p:cNvPr id="4" name="TextBox 4"/>
            <p:cNvSpPr txBox="1"/>
            <p:nvPr/>
          </p:nvSpPr>
          <p:spPr>
            <a:xfrm>
              <a:off x="486156" y="1243965"/>
              <a:ext cx="6851599" cy="352044"/>
            </a:xfrm>
            <a:prstGeom prst="rect">
              <a:avLst/>
            </a:prstGeom>
            <a:noFill/>
            <a:ln>
              <a:noFill/>
            </a:ln>
          </p:spPr>
          <p:txBody>
            <a:bodyPr wrap="none" lIns="0" tIns="0" rIns="0" bIns="0" anchor="t" anchorCtr="0">
              <a:spAutoFit/>
            </a:bodyPr>
            <a:lstStyle/>
            <a:p>
              <a:pPr algn="l"/>
              <a:r>
                <a:rPr lang="ko-KR" sz="1800" dirty="0">
                  <a:solidFill>
                    <a:schemeClr val="accent5"/>
                  </a:solidFill>
                  <a:latin typeface="+mn-lt"/>
                  <a:ea typeface="+mn-ea"/>
                  <a:cs typeface="+mn-cs"/>
                </a:rPr>
                <a:t>높이를 올리는 대신, 노이즈를 읽을 위치를 휘어지게 만듭니다.</a:t>
              </a:r>
            </a:p>
          </p:txBody>
        </p:sp>
      </p:grpSp>
      <p:grpSp>
        <p:nvGrpSpPr>
          <p:cNvPr id="50" name="body"/>
          <p:cNvGrpSpPr/>
          <p:nvPr/>
        </p:nvGrpSpPr>
        <p:grpSpPr>
          <a:xfrm>
            <a:off x="486156" y="1859280"/>
            <a:ext cx="10772108" cy="4327779"/>
            <a:chOff x="486156" y="1859280"/>
            <a:chExt cx="10772108" cy="4327779"/>
          </a:xfrm>
        </p:grpSpPr>
        <p:sp>
          <p:nvSpPr>
            <p:cNvPr id="6" name="Polyline 6"/>
            <p:cNvSpPr/>
            <p:nvPr/>
          </p:nvSpPr>
          <p:spPr>
            <a:xfrm>
              <a:off x="1123950" y="2476500"/>
              <a:ext cx="9525" cy="2667000"/>
            </a:xfrm>
            <a:custGeom>
              <a:avLst/>
              <a:gdLst/>
              <a:ahLst/>
              <a:cxnLst/>
              <a:rect l="l" t="t" r="r" b="b"/>
              <a:pathLst>
                <a:path w="9525" h="2667000">
                  <a:moveTo>
                    <a:pt x="0" y="0"/>
                  </a:moveTo>
                  <a:lnTo>
                    <a:pt x="0" y="33338"/>
                  </a:lnTo>
                  <a:lnTo>
                    <a:pt x="0" y="66675"/>
                  </a:lnTo>
                  <a:lnTo>
                    <a:pt x="0" y="100012"/>
                  </a:lnTo>
                  <a:lnTo>
                    <a:pt x="0" y="133350"/>
                  </a:lnTo>
                  <a:lnTo>
                    <a:pt x="0" y="166688"/>
                  </a:lnTo>
                  <a:lnTo>
                    <a:pt x="0" y="200025"/>
                  </a:lnTo>
                  <a:lnTo>
                    <a:pt x="0" y="233362"/>
                  </a:lnTo>
                  <a:lnTo>
                    <a:pt x="0" y="266700"/>
                  </a:lnTo>
                  <a:lnTo>
                    <a:pt x="0" y="300038"/>
                  </a:lnTo>
                  <a:lnTo>
                    <a:pt x="0" y="333375"/>
                  </a:lnTo>
                  <a:lnTo>
                    <a:pt x="0" y="366712"/>
                  </a:lnTo>
                  <a:lnTo>
                    <a:pt x="0" y="400050"/>
                  </a:lnTo>
                  <a:lnTo>
                    <a:pt x="0" y="433388"/>
                  </a:lnTo>
                  <a:lnTo>
                    <a:pt x="0" y="466725"/>
                  </a:lnTo>
                  <a:lnTo>
                    <a:pt x="0" y="500062"/>
                  </a:lnTo>
                  <a:lnTo>
                    <a:pt x="0" y="533400"/>
                  </a:lnTo>
                  <a:lnTo>
                    <a:pt x="0" y="566738"/>
                  </a:lnTo>
                  <a:lnTo>
                    <a:pt x="0" y="600075"/>
                  </a:lnTo>
                  <a:lnTo>
                    <a:pt x="0" y="633412"/>
                  </a:lnTo>
                  <a:lnTo>
                    <a:pt x="0" y="666750"/>
                  </a:lnTo>
                  <a:lnTo>
                    <a:pt x="0" y="700088"/>
                  </a:lnTo>
                  <a:lnTo>
                    <a:pt x="0" y="733425"/>
                  </a:lnTo>
                  <a:lnTo>
                    <a:pt x="0" y="766762"/>
                  </a:lnTo>
                  <a:lnTo>
                    <a:pt x="0" y="800100"/>
                  </a:lnTo>
                  <a:lnTo>
                    <a:pt x="0" y="833438"/>
                  </a:lnTo>
                  <a:lnTo>
                    <a:pt x="0" y="866775"/>
                  </a:lnTo>
                  <a:lnTo>
                    <a:pt x="0" y="900112"/>
                  </a:lnTo>
                  <a:lnTo>
                    <a:pt x="0" y="933450"/>
                  </a:lnTo>
                  <a:lnTo>
                    <a:pt x="0" y="966788"/>
                  </a:lnTo>
                  <a:lnTo>
                    <a:pt x="0" y="1000125"/>
                  </a:lnTo>
                  <a:lnTo>
                    <a:pt x="0" y="1033462"/>
                  </a:lnTo>
                  <a:lnTo>
                    <a:pt x="0" y="1066800"/>
                  </a:lnTo>
                  <a:lnTo>
                    <a:pt x="0" y="1100138"/>
                  </a:lnTo>
                  <a:lnTo>
                    <a:pt x="0" y="1133475"/>
                  </a:lnTo>
                  <a:lnTo>
                    <a:pt x="0" y="1166812"/>
                  </a:lnTo>
                  <a:lnTo>
                    <a:pt x="0" y="1200150"/>
                  </a:lnTo>
                  <a:lnTo>
                    <a:pt x="0" y="1233488"/>
                  </a:lnTo>
                  <a:lnTo>
                    <a:pt x="0" y="1266825"/>
                  </a:lnTo>
                  <a:lnTo>
                    <a:pt x="0" y="1300162"/>
                  </a:lnTo>
                  <a:lnTo>
                    <a:pt x="0" y="1333500"/>
                  </a:lnTo>
                  <a:lnTo>
                    <a:pt x="0" y="1366838"/>
                  </a:lnTo>
                  <a:lnTo>
                    <a:pt x="0" y="1400175"/>
                  </a:lnTo>
                  <a:lnTo>
                    <a:pt x="0" y="1433512"/>
                  </a:lnTo>
                  <a:lnTo>
                    <a:pt x="0" y="1466850"/>
                  </a:lnTo>
                  <a:lnTo>
                    <a:pt x="0" y="1500188"/>
                  </a:lnTo>
                  <a:lnTo>
                    <a:pt x="0" y="1533525"/>
                  </a:lnTo>
                  <a:lnTo>
                    <a:pt x="0" y="1566862"/>
                  </a:lnTo>
                  <a:lnTo>
                    <a:pt x="0" y="1600200"/>
                  </a:lnTo>
                  <a:lnTo>
                    <a:pt x="0" y="1633538"/>
                  </a:lnTo>
                  <a:lnTo>
                    <a:pt x="0" y="1666875"/>
                  </a:lnTo>
                  <a:lnTo>
                    <a:pt x="0" y="1700212"/>
                  </a:lnTo>
                  <a:lnTo>
                    <a:pt x="0" y="1733550"/>
                  </a:lnTo>
                  <a:lnTo>
                    <a:pt x="0" y="1766888"/>
                  </a:lnTo>
                  <a:lnTo>
                    <a:pt x="0" y="1800225"/>
                  </a:lnTo>
                  <a:lnTo>
                    <a:pt x="0" y="1833562"/>
                  </a:lnTo>
                  <a:lnTo>
                    <a:pt x="0" y="1866900"/>
                  </a:lnTo>
                  <a:lnTo>
                    <a:pt x="0" y="1900238"/>
                  </a:lnTo>
                  <a:lnTo>
                    <a:pt x="0" y="1933575"/>
                  </a:lnTo>
                  <a:lnTo>
                    <a:pt x="0" y="1966912"/>
                  </a:lnTo>
                  <a:lnTo>
                    <a:pt x="0" y="2000250"/>
                  </a:lnTo>
                  <a:lnTo>
                    <a:pt x="0" y="2033588"/>
                  </a:lnTo>
                  <a:lnTo>
                    <a:pt x="0" y="2066925"/>
                  </a:lnTo>
                  <a:lnTo>
                    <a:pt x="0" y="2100262"/>
                  </a:lnTo>
                  <a:lnTo>
                    <a:pt x="0" y="2133600"/>
                  </a:lnTo>
                  <a:lnTo>
                    <a:pt x="0" y="2166938"/>
                  </a:lnTo>
                  <a:lnTo>
                    <a:pt x="0" y="2200275"/>
                  </a:lnTo>
                  <a:lnTo>
                    <a:pt x="0" y="2233612"/>
                  </a:lnTo>
                  <a:lnTo>
                    <a:pt x="0" y="2266950"/>
                  </a:lnTo>
                  <a:lnTo>
                    <a:pt x="0" y="2300288"/>
                  </a:lnTo>
                  <a:lnTo>
                    <a:pt x="0" y="2333625"/>
                  </a:lnTo>
                  <a:lnTo>
                    <a:pt x="0" y="2366962"/>
                  </a:lnTo>
                  <a:lnTo>
                    <a:pt x="0" y="2400300"/>
                  </a:lnTo>
                  <a:lnTo>
                    <a:pt x="0" y="2433638"/>
                  </a:lnTo>
                  <a:lnTo>
                    <a:pt x="0" y="2466975"/>
                  </a:lnTo>
                  <a:lnTo>
                    <a:pt x="0" y="2500312"/>
                  </a:lnTo>
                  <a:lnTo>
                    <a:pt x="0" y="2533650"/>
                  </a:lnTo>
                  <a:lnTo>
                    <a:pt x="0" y="2566988"/>
                  </a:lnTo>
                  <a:lnTo>
                    <a:pt x="0" y="2600325"/>
                  </a:lnTo>
                  <a:lnTo>
                    <a:pt x="0" y="2633662"/>
                  </a:lnTo>
                  <a:lnTo>
                    <a:pt x="0" y="2667000"/>
                  </a:lnTo>
                </a:path>
              </a:pathLst>
            </a:custGeom>
            <a:noFill/>
            <a:ln w="13335">
              <a:solidFill>
                <a:schemeClr val="accent3"/>
              </a:solidFill>
            </a:ln>
          </p:spPr>
        </p:sp>
        <p:sp>
          <p:nvSpPr>
            <p:cNvPr id="7" name="Polyline 7"/>
            <p:cNvSpPr/>
            <p:nvPr/>
          </p:nvSpPr>
          <p:spPr>
            <a:xfrm>
              <a:off x="1123950" y="2476500"/>
              <a:ext cx="2857500" cy="9525"/>
            </a:xfrm>
            <a:custGeom>
              <a:avLst/>
              <a:gdLst/>
              <a:ahLst/>
              <a:cxnLst/>
              <a:rect l="l" t="t" r="r" b="b"/>
              <a:pathLst>
                <a:path w="2857500" h="9525">
                  <a:moveTo>
                    <a:pt x="0" y="0"/>
                  </a:moveTo>
                  <a:lnTo>
                    <a:pt x="35719" y="0"/>
                  </a:lnTo>
                  <a:lnTo>
                    <a:pt x="71438" y="0"/>
                  </a:lnTo>
                  <a:lnTo>
                    <a:pt x="107156" y="0"/>
                  </a:lnTo>
                  <a:lnTo>
                    <a:pt x="142875" y="0"/>
                  </a:lnTo>
                  <a:lnTo>
                    <a:pt x="178594" y="0"/>
                  </a:lnTo>
                  <a:lnTo>
                    <a:pt x="214312" y="0"/>
                  </a:lnTo>
                  <a:lnTo>
                    <a:pt x="250031" y="0"/>
                  </a:lnTo>
                  <a:lnTo>
                    <a:pt x="285750" y="0"/>
                  </a:lnTo>
                  <a:lnTo>
                    <a:pt x="321469" y="0"/>
                  </a:lnTo>
                  <a:lnTo>
                    <a:pt x="357188" y="0"/>
                  </a:lnTo>
                  <a:lnTo>
                    <a:pt x="392906" y="0"/>
                  </a:lnTo>
                  <a:lnTo>
                    <a:pt x="428625" y="0"/>
                  </a:lnTo>
                  <a:lnTo>
                    <a:pt x="464344" y="0"/>
                  </a:lnTo>
                  <a:lnTo>
                    <a:pt x="500062" y="0"/>
                  </a:lnTo>
                  <a:lnTo>
                    <a:pt x="535781" y="0"/>
                  </a:lnTo>
                  <a:lnTo>
                    <a:pt x="571500" y="0"/>
                  </a:lnTo>
                  <a:lnTo>
                    <a:pt x="607219" y="0"/>
                  </a:lnTo>
                  <a:lnTo>
                    <a:pt x="642938" y="0"/>
                  </a:lnTo>
                  <a:lnTo>
                    <a:pt x="678656" y="0"/>
                  </a:lnTo>
                  <a:lnTo>
                    <a:pt x="714375" y="0"/>
                  </a:lnTo>
                  <a:lnTo>
                    <a:pt x="750094" y="0"/>
                  </a:lnTo>
                  <a:lnTo>
                    <a:pt x="785812" y="0"/>
                  </a:lnTo>
                  <a:lnTo>
                    <a:pt x="821531" y="0"/>
                  </a:lnTo>
                  <a:lnTo>
                    <a:pt x="857250" y="0"/>
                  </a:lnTo>
                  <a:lnTo>
                    <a:pt x="892969" y="0"/>
                  </a:lnTo>
                  <a:lnTo>
                    <a:pt x="928688" y="0"/>
                  </a:lnTo>
                  <a:lnTo>
                    <a:pt x="964406" y="0"/>
                  </a:lnTo>
                  <a:lnTo>
                    <a:pt x="1000125" y="0"/>
                  </a:lnTo>
                  <a:lnTo>
                    <a:pt x="1035844" y="0"/>
                  </a:lnTo>
                  <a:lnTo>
                    <a:pt x="1071562" y="0"/>
                  </a:lnTo>
                  <a:lnTo>
                    <a:pt x="1107281" y="0"/>
                  </a:lnTo>
                  <a:lnTo>
                    <a:pt x="1143000" y="0"/>
                  </a:lnTo>
                  <a:lnTo>
                    <a:pt x="1178719" y="0"/>
                  </a:lnTo>
                  <a:lnTo>
                    <a:pt x="1214438" y="0"/>
                  </a:lnTo>
                  <a:lnTo>
                    <a:pt x="1250156" y="0"/>
                  </a:lnTo>
                  <a:lnTo>
                    <a:pt x="1285875" y="0"/>
                  </a:lnTo>
                  <a:lnTo>
                    <a:pt x="1321594" y="0"/>
                  </a:lnTo>
                  <a:lnTo>
                    <a:pt x="1357312" y="0"/>
                  </a:lnTo>
                  <a:lnTo>
                    <a:pt x="1393031" y="0"/>
                  </a:lnTo>
                  <a:lnTo>
                    <a:pt x="1428750" y="0"/>
                  </a:lnTo>
                  <a:lnTo>
                    <a:pt x="1464469" y="0"/>
                  </a:lnTo>
                  <a:lnTo>
                    <a:pt x="1500188" y="0"/>
                  </a:lnTo>
                  <a:lnTo>
                    <a:pt x="1535906" y="0"/>
                  </a:lnTo>
                  <a:lnTo>
                    <a:pt x="1571625" y="0"/>
                  </a:lnTo>
                  <a:lnTo>
                    <a:pt x="1607344" y="0"/>
                  </a:lnTo>
                  <a:lnTo>
                    <a:pt x="1643062" y="0"/>
                  </a:lnTo>
                  <a:lnTo>
                    <a:pt x="1678781" y="0"/>
                  </a:lnTo>
                  <a:lnTo>
                    <a:pt x="1714500" y="0"/>
                  </a:lnTo>
                  <a:lnTo>
                    <a:pt x="1750219" y="0"/>
                  </a:lnTo>
                  <a:lnTo>
                    <a:pt x="1785938" y="0"/>
                  </a:lnTo>
                  <a:lnTo>
                    <a:pt x="1821656" y="0"/>
                  </a:lnTo>
                  <a:lnTo>
                    <a:pt x="1857375" y="0"/>
                  </a:lnTo>
                  <a:lnTo>
                    <a:pt x="1893094" y="0"/>
                  </a:lnTo>
                  <a:lnTo>
                    <a:pt x="1928812" y="0"/>
                  </a:lnTo>
                  <a:lnTo>
                    <a:pt x="1964531" y="0"/>
                  </a:lnTo>
                  <a:lnTo>
                    <a:pt x="2000250" y="0"/>
                  </a:lnTo>
                  <a:lnTo>
                    <a:pt x="2035969" y="0"/>
                  </a:lnTo>
                  <a:lnTo>
                    <a:pt x="2071688" y="0"/>
                  </a:lnTo>
                  <a:lnTo>
                    <a:pt x="2107406" y="0"/>
                  </a:lnTo>
                  <a:lnTo>
                    <a:pt x="2143125" y="0"/>
                  </a:lnTo>
                  <a:lnTo>
                    <a:pt x="2178844" y="0"/>
                  </a:lnTo>
                  <a:lnTo>
                    <a:pt x="2214562" y="0"/>
                  </a:lnTo>
                  <a:lnTo>
                    <a:pt x="2250281" y="0"/>
                  </a:lnTo>
                  <a:lnTo>
                    <a:pt x="2286000" y="0"/>
                  </a:lnTo>
                  <a:lnTo>
                    <a:pt x="2321719" y="0"/>
                  </a:lnTo>
                  <a:lnTo>
                    <a:pt x="2357438" y="0"/>
                  </a:lnTo>
                  <a:lnTo>
                    <a:pt x="2393156" y="0"/>
                  </a:lnTo>
                  <a:lnTo>
                    <a:pt x="2428875" y="0"/>
                  </a:lnTo>
                  <a:lnTo>
                    <a:pt x="2464594" y="0"/>
                  </a:lnTo>
                  <a:lnTo>
                    <a:pt x="2500312" y="0"/>
                  </a:lnTo>
                  <a:lnTo>
                    <a:pt x="2536031" y="0"/>
                  </a:lnTo>
                  <a:lnTo>
                    <a:pt x="2571750" y="0"/>
                  </a:lnTo>
                  <a:lnTo>
                    <a:pt x="2607469" y="0"/>
                  </a:lnTo>
                  <a:lnTo>
                    <a:pt x="2643188" y="0"/>
                  </a:lnTo>
                  <a:lnTo>
                    <a:pt x="2678906" y="0"/>
                  </a:lnTo>
                  <a:lnTo>
                    <a:pt x="2714625" y="0"/>
                  </a:lnTo>
                  <a:lnTo>
                    <a:pt x="2750344" y="0"/>
                  </a:lnTo>
                  <a:lnTo>
                    <a:pt x="2786062" y="0"/>
                  </a:lnTo>
                  <a:lnTo>
                    <a:pt x="2821781" y="0"/>
                  </a:lnTo>
                  <a:lnTo>
                    <a:pt x="2857500" y="0"/>
                  </a:lnTo>
                </a:path>
              </a:pathLst>
            </a:custGeom>
            <a:noFill/>
            <a:ln w="13335">
              <a:solidFill>
                <a:schemeClr val="accent3"/>
              </a:solidFill>
            </a:ln>
          </p:spPr>
        </p:sp>
        <p:sp>
          <p:nvSpPr>
            <p:cNvPr id="8" name="Polyline 8"/>
            <p:cNvSpPr/>
            <p:nvPr/>
          </p:nvSpPr>
          <p:spPr>
            <a:xfrm>
              <a:off x="1481138" y="2476500"/>
              <a:ext cx="9525" cy="2667000"/>
            </a:xfrm>
            <a:custGeom>
              <a:avLst/>
              <a:gdLst/>
              <a:ahLst/>
              <a:cxnLst/>
              <a:rect l="l" t="t" r="r" b="b"/>
              <a:pathLst>
                <a:path w="9525" h="2667000">
                  <a:moveTo>
                    <a:pt x="0" y="0"/>
                  </a:moveTo>
                  <a:lnTo>
                    <a:pt x="0" y="33338"/>
                  </a:lnTo>
                  <a:lnTo>
                    <a:pt x="0" y="66675"/>
                  </a:lnTo>
                  <a:lnTo>
                    <a:pt x="0" y="100012"/>
                  </a:lnTo>
                  <a:lnTo>
                    <a:pt x="0" y="133350"/>
                  </a:lnTo>
                  <a:lnTo>
                    <a:pt x="0" y="166688"/>
                  </a:lnTo>
                  <a:lnTo>
                    <a:pt x="0" y="200025"/>
                  </a:lnTo>
                  <a:lnTo>
                    <a:pt x="0" y="233362"/>
                  </a:lnTo>
                  <a:lnTo>
                    <a:pt x="0" y="266700"/>
                  </a:lnTo>
                  <a:lnTo>
                    <a:pt x="0" y="300038"/>
                  </a:lnTo>
                  <a:lnTo>
                    <a:pt x="0" y="333375"/>
                  </a:lnTo>
                  <a:lnTo>
                    <a:pt x="0" y="366712"/>
                  </a:lnTo>
                  <a:lnTo>
                    <a:pt x="0" y="400050"/>
                  </a:lnTo>
                  <a:lnTo>
                    <a:pt x="0" y="433388"/>
                  </a:lnTo>
                  <a:lnTo>
                    <a:pt x="0" y="466725"/>
                  </a:lnTo>
                  <a:lnTo>
                    <a:pt x="0" y="500062"/>
                  </a:lnTo>
                  <a:lnTo>
                    <a:pt x="0" y="533400"/>
                  </a:lnTo>
                  <a:lnTo>
                    <a:pt x="0" y="566738"/>
                  </a:lnTo>
                  <a:lnTo>
                    <a:pt x="0" y="600075"/>
                  </a:lnTo>
                  <a:lnTo>
                    <a:pt x="0" y="633412"/>
                  </a:lnTo>
                  <a:lnTo>
                    <a:pt x="0" y="666750"/>
                  </a:lnTo>
                  <a:lnTo>
                    <a:pt x="0" y="700088"/>
                  </a:lnTo>
                  <a:lnTo>
                    <a:pt x="0" y="733425"/>
                  </a:lnTo>
                  <a:lnTo>
                    <a:pt x="0" y="766762"/>
                  </a:lnTo>
                  <a:lnTo>
                    <a:pt x="0" y="800100"/>
                  </a:lnTo>
                  <a:lnTo>
                    <a:pt x="0" y="833438"/>
                  </a:lnTo>
                  <a:lnTo>
                    <a:pt x="0" y="866775"/>
                  </a:lnTo>
                  <a:lnTo>
                    <a:pt x="0" y="900112"/>
                  </a:lnTo>
                  <a:lnTo>
                    <a:pt x="0" y="933450"/>
                  </a:lnTo>
                  <a:lnTo>
                    <a:pt x="0" y="966788"/>
                  </a:lnTo>
                  <a:lnTo>
                    <a:pt x="0" y="1000125"/>
                  </a:lnTo>
                  <a:lnTo>
                    <a:pt x="0" y="1033462"/>
                  </a:lnTo>
                  <a:lnTo>
                    <a:pt x="0" y="1066800"/>
                  </a:lnTo>
                  <a:lnTo>
                    <a:pt x="0" y="1100138"/>
                  </a:lnTo>
                  <a:lnTo>
                    <a:pt x="0" y="1133475"/>
                  </a:lnTo>
                  <a:lnTo>
                    <a:pt x="0" y="1166812"/>
                  </a:lnTo>
                  <a:lnTo>
                    <a:pt x="0" y="1200150"/>
                  </a:lnTo>
                  <a:lnTo>
                    <a:pt x="0" y="1233488"/>
                  </a:lnTo>
                  <a:lnTo>
                    <a:pt x="0" y="1266825"/>
                  </a:lnTo>
                  <a:lnTo>
                    <a:pt x="0" y="1300162"/>
                  </a:lnTo>
                  <a:lnTo>
                    <a:pt x="0" y="1333500"/>
                  </a:lnTo>
                  <a:lnTo>
                    <a:pt x="0" y="1366838"/>
                  </a:lnTo>
                  <a:lnTo>
                    <a:pt x="0" y="1400175"/>
                  </a:lnTo>
                  <a:lnTo>
                    <a:pt x="0" y="1433512"/>
                  </a:lnTo>
                  <a:lnTo>
                    <a:pt x="0" y="1466850"/>
                  </a:lnTo>
                  <a:lnTo>
                    <a:pt x="0" y="1500188"/>
                  </a:lnTo>
                  <a:lnTo>
                    <a:pt x="0" y="1533525"/>
                  </a:lnTo>
                  <a:lnTo>
                    <a:pt x="0" y="1566862"/>
                  </a:lnTo>
                  <a:lnTo>
                    <a:pt x="0" y="1600200"/>
                  </a:lnTo>
                  <a:lnTo>
                    <a:pt x="0" y="1633538"/>
                  </a:lnTo>
                  <a:lnTo>
                    <a:pt x="0" y="1666875"/>
                  </a:lnTo>
                  <a:lnTo>
                    <a:pt x="0" y="1700212"/>
                  </a:lnTo>
                  <a:lnTo>
                    <a:pt x="0" y="1733550"/>
                  </a:lnTo>
                  <a:lnTo>
                    <a:pt x="0" y="1766888"/>
                  </a:lnTo>
                  <a:lnTo>
                    <a:pt x="0" y="1800225"/>
                  </a:lnTo>
                  <a:lnTo>
                    <a:pt x="0" y="1833562"/>
                  </a:lnTo>
                  <a:lnTo>
                    <a:pt x="0" y="1866900"/>
                  </a:lnTo>
                  <a:lnTo>
                    <a:pt x="0" y="1900238"/>
                  </a:lnTo>
                  <a:lnTo>
                    <a:pt x="0" y="1933575"/>
                  </a:lnTo>
                  <a:lnTo>
                    <a:pt x="0" y="1966912"/>
                  </a:lnTo>
                  <a:lnTo>
                    <a:pt x="0" y="2000250"/>
                  </a:lnTo>
                  <a:lnTo>
                    <a:pt x="0" y="2033588"/>
                  </a:lnTo>
                  <a:lnTo>
                    <a:pt x="0" y="2066925"/>
                  </a:lnTo>
                  <a:lnTo>
                    <a:pt x="0" y="2100262"/>
                  </a:lnTo>
                  <a:lnTo>
                    <a:pt x="0" y="2133600"/>
                  </a:lnTo>
                  <a:lnTo>
                    <a:pt x="0" y="2166938"/>
                  </a:lnTo>
                  <a:lnTo>
                    <a:pt x="0" y="2200275"/>
                  </a:lnTo>
                  <a:lnTo>
                    <a:pt x="0" y="2233612"/>
                  </a:lnTo>
                  <a:lnTo>
                    <a:pt x="0" y="2266950"/>
                  </a:lnTo>
                  <a:lnTo>
                    <a:pt x="0" y="2300288"/>
                  </a:lnTo>
                  <a:lnTo>
                    <a:pt x="0" y="2333625"/>
                  </a:lnTo>
                  <a:lnTo>
                    <a:pt x="0" y="2366962"/>
                  </a:lnTo>
                  <a:lnTo>
                    <a:pt x="0" y="2400300"/>
                  </a:lnTo>
                  <a:lnTo>
                    <a:pt x="0" y="2433638"/>
                  </a:lnTo>
                  <a:lnTo>
                    <a:pt x="0" y="2466975"/>
                  </a:lnTo>
                  <a:lnTo>
                    <a:pt x="0" y="2500312"/>
                  </a:lnTo>
                  <a:lnTo>
                    <a:pt x="0" y="2533650"/>
                  </a:lnTo>
                  <a:lnTo>
                    <a:pt x="0" y="2566988"/>
                  </a:lnTo>
                  <a:lnTo>
                    <a:pt x="0" y="2600325"/>
                  </a:lnTo>
                  <a:lnTo>
                    <a:pt x="0" y="2633662"/>
                  </a:lnTo>
                  <a:lnTo>
                    <a:pt x="0" y="2667000"/>
                  </a:lnTo>
                </a:path>
              </a:pathLst>
            </a:custGeom>
            <a:noFill/>
            <a:ln w="13335">
              <a:solidFill>
                <a:schemeClr val="accent3"/>
              </a:solidFill>
            </a:ln>
          </p:spPr>
        </p:sp>
        <p:sp>
          <p:nvSpPr>
            <p:cNvPr id="9" name="Polyline 9"/>
            <p:cNvSpPr/>
            <p:nvPr/>
          </p:nvSpPr>
          <p:spPr>
            <a:xfrm>
              <a:off x="1123950" y="2809875"/>
              <a:ext cx="2857500" cy="9525"/>
            </a:xfrm>
            <a:custGeom>
              <a:avLst/>
              <a:gdLst/>
              <a:ahLst/>
              <a:cxnLst/>
              <a:rect l="l" t="t" r="r" b="b"/>
              <a:pathLst>
                <a:path w="2857500" h="9525">
                  <a:moveTo>
                    <a:pt x="0" y="0"/>
                  </a:moveTo>
                  <a:lnTo>
                    <a:pt x="35719" y="0"/>
                  </a:lnTo>
                  <a:lnTo>
                    <a:pt x="71438" y="0"/>
                  </a:lnTo>
                  <a:lnTo>
                    <a:pt x="107156" y="0"/>
                  </a:lnTo>
                  <a:lnTo>
                    <a:pt x="142875" y="0"/>
                  </a:lnTo>
                  <a:lnTo>
                    <a:pt x="178594" y="0"/>
                  </a:lnTo>
                  <a:lnTo>
                    <a:pt x="214312" y="0"/>
                  </a:lnTo>
                  <a:lnTo>
                    <a:pt x="250031" y="0"/>
                  </a:lnTo>
                  <a:lnTo>
                    <a:pt x="285750" y="0"/>
                  </a:lnTo>
                  <a:lnTo>
                    <a:pt x="321469" y="0"/>
                  </a:lnTo>
                  <a:lnTo>
                    <a:pt x="357188" y="0"/>
                  </a:lnTo>
                  <a:lnTo>
                    <a:pt x="392906" y="0"/>
                  </a:lnTo>
                  <a:lnTo>
                    <a:pt x="428625" y="0"/>
                  </a:lnTo>
                  <a:lnTo>
                    <a:pt x="464344" y="0"/>
                  </a:lnTo>
                  <a:lnTo>
                    <a:pt x="500062" y="0"/>
                  </a:lnTo>
                  <a:lnTo>
                    <a:pt x="535781" y="0"/>
                  </a:lnTo>
                  <a:lnTo>
                    <a:pt x="571500" y="0"/>
                  </a:lnTo>
                  <a:lnTo>
                    <a:pt x="607219" y="0"/>
                  </a:lnTo>
                  <a:lnTo>
                    <a:pt x="642938" y="0"/>
                  </a:lnTo>
                  <a:lnTo>
                    <a:pt x="678656" y="0"/>
                  </a:lnTo>
                  <a:lnTo>
                    <a:pt x="714375" y="0"/>
                  </a:lnTo>
                  <a:lnTo>
                    <a:pt x="750094" y="0"/>
                  </a:lnTo>
                  <a:lnTo>
                    <a:pt x="785812" y="0"/>
                  </a:lnTo>
                  <a:lnTo>
                    <a:pt x="821531" y="0"/>
                  </a:lnTo>
                  <a:lnTo>
                    <a:pt x="857250" y="0"/>
                  </a:lnTo>
                  <a:lnTo>
                    <a:pt x="892969" y="0"/>
                  </a:lnTo>
                  <a:lnTo>
                    <a:pt x="928688" y="0"/>
                  </a:lnTo>
                  <a:lnTo>
                    <a:pt x="964406" y="0"/>
                  </a:lnTo>
                  <a:lnTo>
                    <a:pt x="1000125" y="0"/>
                  </a:lnTo>
                  <a:lnTo>
                    <a:pt x="1035844" y="0"/>
                  </a:lnTo>
                  <a:lnTo>
                    <a:pt x="1071562" y="0"/>
                  </a:lnTo>
                  <a:lnTo>
                    <a:pt x="1107281" y="0"/>
                  </a:lnTo>
                  <a:lnTo>
                    <a:pt x="1143000" y="0"/>
                  </a:lnTo>
                  <a:lnTo>
                    <a:pt x="1178719" y="0"/>
                  </a:lnTo>
                  <a:lnTo>
                    <a:pt x="1214438" y="0"/>
                  </a:lnTo>
                  <a:lnTo>
                    <a:pt x="1250156" y="0"/>
                  </a:lnTo>
                  <a:lnTo>
                    <a:pt x="1285875" y="0"/>
                  </a:lnTo>
                  <a:lnTo>
                    <a:pt x="1321594" y="0"/>
                  </a:lnTo>
                  <a:lnTo>
                    <a:pt x="1357312" y="0"/>
                  </a:lnTo>
                  <a:lnTo>
                    <a:pt x="1393031" y="0"/>
                  </a:lnTo>
                  <a:lnTo>
                    <a:pt x="1428750" y="0"/>
                  </a:lnTo>
                  <a:lnTo>
                    <a:pt x="1464469" y="0"/>
                  </a:lnTo>
                  <a:lnTo>
                    <a:pt x="1500188" y="0"/>
                  </a:lnTo>
                  <a:lnTo>
                    <a:pt x="1535906" y="0"/>
                  </a:lnTo>
                  <a:lnTo>
                    <a:pt x="1571625" y="0"/>
                  </a:lnTo>
                  <a:lnTo>
                    <a:pt x="1607344" y="0"/>
                  </a:lnTo>
                  <a:lnTo>
                    <a:pt x="1643062" y="0"/>
                  </a:lnTo>
                  <a:lnTo>
                    <a:pt x="1678781" y="0"/>
                  </a:lnTo>
                  <a:lnTo>
                    <a:pt x="1714500" y="0"/>
                  </a:lnTo>
                  <a:lnTo>
                    <a:pt x="1750219" y="0"/>
                  </a:lnTo>
                  <a:lnTo>
                    <a:pt x="1785938" y="0"/>
                  </a:lnTo>
                  <a:lnTo>
                    <a:pt x="1821656" y="0"/>
                  </a:lnTo>
                  <a:lnTo>
                    <a:pt x="1857375" y="0"/>
                  </a:lnTo>
                  <a:lnTo>
                    <a:pt x="1893094" y="0"/>
                  </a:lnTo>
                  <a:lnTo>
                    <a:pt x="1928812" y="0"/>
                  </a:lnTo>
                  <a:lnTo>
                    <a:pt x="1964531" y="0"/>
                  </a:lnTo>
                  <a:lnTo>
                    <a:pt x="2000250" y="0"/>
                  </a:lnTo>
                  <a:lnTo>
                    <a:pt x="2035969" y="0"/>
                  </a:lnTo>
                  <a:lnTo>
                    <a:pt x="2071688" y="0"/>
                  </a:lnTo>
                  <a:lnTo>
                    <a:pt x="2107406" y="0"/>
                  </a:lnTo>
                  <a:lnTo>
                    <a:pt x="2143125" y="0"/>
                  </a:lnTo>
                  <a:lnTo>
                    <a:pt x="2178844" y="0"/>
                  </a:lnTo>
                  <a:lnTo>
                    <a:pt x="2214562" y="0"/>
                  </a:lnTo>
                  <a:lnTo>
                    <a:pt x="2250281" y="0"/>
                  </a:lnTo>
                  <a:lnTo>
                    <a:pt x="2286000" y="0"/>
                  </a:lnTo>
                  <a:lnTo>
                    <a:pt x="2321719" y="0"/>
                  </a:lnTo>
                  <a:lnTo>
                    <a:pt x="2357438" y="0"/>
                  </a:lnTo>
                  <a:lnTo>
                    <a:pt x="2393156" y="0"/>
                  </a:lnTo>
                  <a:lnTo>
                    <a:pt x="2428875" y="0"/>
                  </a:lnTo>
                  <a:lnTo>
                    <a:pt x="2464594" y="0"/>
                  </a:lnTo>
                  <a:lnTo>
                    <a:pt x="2500312" y="0"/>
                  </a:lnTo>
                  <a:lnTo>
                    <a:pt x="2536031" y="0"/>
                  </a:lnTo>
                  <a:lnTo>
                    <a:pt x="2571750" y="0"/>
                  </a:lnTo>
                  <a:lnTo>
                    <a:pt x="2607469" y="0"/>
                  </a:lnTo>
                  <a:lnTo>
                    <a:pt x="2643188" y="0"/>
                  </a:lnTo>
                  <a:lnTo>
                    <a:pt x="2678906" y="0"/>
                  </a:lnTo>
                  <a:lnTo>
                    <a:pt x="2714625" y="0"/>
                  </a:lnTo>
                  <a:lnTo>
                    <a:pt x="2750344" y="0"/>
                  </a:lnTo>
                  <a:lnTo>
                    <a:pt x="2786062" y="0"/>
                  </a:lnTo>
                  <a:lnTo>
                    <a:pt x="2821781" y="0"/>
                  </a:lnTo>
                  <a:lnTo>
                    <a:pt x="2857500" y="0"/>
                  </a:lnTo>
                </a:path>
              </a:pathLst>
            </a:custGeom>
            <a:noFill/>
            <a:ln w="13335">
              <a:solidFill>
                <a:schemeClr val="accent3"/>
              </a:solidFill>
            </a:ln>
          </p:spPr>
        </p:sp>
        <p:sp>
          <p:nvSpPr>
            <p:cNvPr id="10" name="Polyline 10"/>
            <p:cNvSpPr/>
            <p:nvPr/>
          </p:nvSpPr>
          <p:spPr>
            <a:xfrm>
              <a:off x="1838325" y="2476500"/>
              <a:ext cx="9525" cy="2667000"/>
            </a:xfrm>
            <a:custGeom>
              <a:avLst/>
              <a:gdLst/>
              <a:ahLst/>
              <a:cxnLst/>
              <a:rect l="l" t="t" r="r" b="b"/>
              <a:pathLst>
                <a:path w="9525" h="2667000">
                  <a:moveTo>
                    <a:pt x="0" y="0"/>
                  </a:moveTo>
                  <a:lnTo>
                    <a:pt x="0" y="33338"/>
                  </a:lnTo>
                  <a:lnTo>
                    <a:pt x="0" y="66675"/>
                  </a:lnTo>
                  <a:lnTo>
                    <a:pt x="0" y="100012"/>
                  </a:lnTo>
                  <a:lnTo>
                    <a:pt x="0" y="133350"/>
                  </a:lnTo>
                  <a:lnTo>
                    <a:pt x="0" y="166688"/>
                  </a:lnTo>
                  <a:lnTo>
                    <a:pt x="0" y="200025"/>
                  </a:lnTo>
                  <a:lnTo>
                    <a:pt x="0" y="233362"/>
                  </a:lnTo>
                  <a:lnTo>
                    <a:pt x="0" y="266700"/>
                  </a:lnTo>
                  <a:lnTo>
                    <a:pt x="0" y="300038"/>
                  </a:lnTo>
                  <a:lnTo>
                    <a:pt x="0" y="333375"/>
                  </a:lnTo>
                  <a:lnTo>
                    <a:pt x="0" y="366712"/>
                  </a:lnTo>
                  <a:lnTo>
                    <a:pt x="0" y="400050"/>
                  </a:lnTo>
                  <a:lnTo>
                    <a:pt x="0" y="433388"/>
                  </a:lnTo>
                  <a:lnTo>
                    <a:pt x="0" y="466725"/>
                  </a:lnTo>
                  <a:lnTo>
                    <a:pt x="0" y="500062"/>
                  </a:lnTo>
                  <a:lnTo>
                    <a:pt x="0" y="533400"/>
                  </a:lnTo>
                  <a:lnTo>
                    <a:pt x="0" y="566738"/>
                  </a:lnTo>
                  <a:lnTo>
                    <a:pt x="0" y="600075"/>
                  </a:lnTo>
                  <a:lnTo>
                    <a:pt x="0" y="633412"/>
                  </a:lnTo>
                  <a:lnTo>
                    <a:pt x="0" y="666750"/>
                  </a:lnTo>
                  <a:lnTo>
                    <a:pt x="0" y="700088"/>
                  </a:lnTo>
                  <a:lnTo>
                    <a:pt x="0" y="733425"/>
                  </a:lnTo>
                  <a:lnTo>
                    <a:pt x="0" y="766762"/>
                  </a:lnTo>
                  <a:lnTo>
                    <a:pt x="0" y="800100"/>
                  </a:lnTo>
                  <a:lnTo>
                    <a:pt x="0" y="833438"/>
                  </a:lnTo>
                  <a:lnTo>
                    <a:pt x="0" y="866775"/>
                  </a:lnTo>
                  <a:lnTo>
                    <a:pt x="0" y="900112"/>
                  </a:lnTo>
                  <a:lnTo>
                    <a:pt x="0" y="933450"/>
                  </a:lnTo>
                  <a:lnTo>
                    <a:pt x="0" y="966788"/>
                  </a:lnTo>
                  <a:lnTo>
                    <a:pt x="0" y="1000125"/>
                  </a:lnTo>
                  <a:lnTo>
                    <a:pt x="0" y="1033462"/>
                  </a:lnTo>
                  <a:lnTo>
                    <a:pt x="0" y="1066800"/>
                  </a:lnTo>
                  <a:lnTo>
                    <a:pt x="0" y="1100138"/>
                  </a:lnTo>
                  <a:lnTo>
                    <a:pt x="0" y="1133475"/>
                  </a:lnTo>
                  <a:lnTo>
                    <a:pt x="0" y="1166812"/>
                  </a:lnTo>
                  <a:lnTo>
                    <a:pt x="0" y="1200150"/>
                  </a:lnTo>
                  <a:lnTo>
                    <a:pt x="0" y="1233488"/>
                  </a:lnTo>
                  <a:lnTo>
                    <a:pt x="0" y="1266825"/>
                  </a:lnTo>
                  <a:lnTo>
                    <a:pt x="0" y="1300162"/>
                  </a:lnTo>
                  <a:lnTo>
                    <a:pt x="0" y="1333500"/>
                  </a:lnTo>
                  <a:lnTo>
                    <a:pt x="0" y="1366838"/>
                  </a:lnTo>
                  <a:lnTo>
                    <a:pt x="0" y="1400175"/>
                  </a:lnTo>
                  <a:lnTo>
                    <a:pt x="0" y="1433512"/>
                  </a:lnTo>
                  <a:lnTo>
                    <a:pt x="0" y="1466850"/>
                  </a:lnTo>
                  <a:lnTo>
                    <a:pt x="0" y="1500188"/>
                  </a:lnTo>
                  <a:lnTo>
                    <a:pt x="0" y="1533525"/>
                  </a:lnTo>
                  <a:lnTo>
                    <a:pt x="0" y="1566862"/>
                  </a:lnTo>
                  <a:lnTo>
                    <a:pt x="0" y="1600200"/>
                  </a:lnTo>
                  <a:lnTo>
                    <a:pt x="0" y="1633538"/>
                  </a:lnTo>
                  <a:lnTo>
                    <a:pt x="0" y="1666875"/>
                  </a:lnTo>
                  <a:lnTo>
                    <a:pt x="0" y="1700212"/>
                  </a:lnTo>
                  <a:lnTo>
                    <a:pt x="0" y="1733550"/>
                  </a:lnTo>
                  <a:lnTo>
                    <a:pt x="0" y="1766888"/>
                  </a:lnTo>
                  <a:lnTo>
                    <a:pt x="0" y="1800225"/>
                  </a:lnTo>
                  <a:lnTo>
                    <a:pt x="0" y="1833562"/>
                  </a:lnTo>
                  <a:lnTo>
                    <a:pt x="0" y="1866900"/>
                  </a:lnTo>
                  <a:lnTo>
                    <a:pt x="0" y="1900238"/>
                  </a:lnTo>
                  <a:lnTo>
                    <a:pt x="0" y="1933575"/>
                  </a:lnTo>
                  <a:lnTo>
                    <a:pt x="0" y="1966912"/>
                  </a:lnTo>
                  <a:lnTo>
                    <a:pt x="0" y="2000250"/>
                  </a:lnTo>
                  <a:lnTo>
                    <a:pt x="0" y="2033588"/>
                  </a:lnTo>
                  <a:lnTo>
                    <a:pt x="0" y="2066925"/>
                  </a:lnTo>
                  <a:lnTo>
                    <a:pt x="0" y="2100262"/>
                  </a:lnTo>
                  <a:lnTo>
                    <a:pt x="0" y="2133600"/>
                  </a:lnTo>
                  <a:lnTo>
                    <a:pt x="0" y="2166938"/>
                  </a:lnTo>
                  <a:lnTo>
                    <a:pt x="0" y="2200275"/>
                  </a:lnTo>
                  <a:lnTo>
                    <a:pt x="0" y="2233612"/>
                  </a:lnTo>
                  <a:lnTo>
                    <a:pt x="0" y="2266950"/>
                  </a:lnTo>
                  <a:lnTo>
                    <a:pt x="0" y="2300288"/>
                  </a:lnTo>
                  <a:lnTo>
                    <a:pt x="0" y="2333625"/>
                  </a:lnTo>
                  <a:lnTo>
                    <a:pt x="0" y="2366962"/>
                  </a:lnTo>
                  <a:lnTo>
                    <a:pt x="0" y="2400300"/>
                  </a:lnTo>
                  <a:lnTo>
                    <a:pt x="0" y="2433638"/>
                  </a:lnTo>
                  <a:lnTo>
                    <a:pt x="0" y="2466975"/>
                  </a:lnTo>
                  <a:lnTo>
                    <a:pt x="0" y="2500312"/>
                  </a:lnTo>
                  <a:lnTo>
                    <a:pt x="0" y="2533650"/>
                  </a:lnTo>
                  <a:lnTo>
                    <a:pt x="0" y="2566988"/>
                  </a:lnTo>
                  <a:lnTo>
                    <a:pt x="0" y="2600325"/>
                  </a:lnTo>
                  <a:lnTo>
                    <a:pt x="0" y="2633662"/>
                  </a:lnTo>
                  <a:lnTo>
                    <a:pt x="0" y="2667000"/>
                  </a:lnTo>
                </a:path>
              </a:pathLst>
            </a:custGeom>
            <a:noFill/>
            <a:ln w="13335">
              <a:solidFill>
                <a:schemeClr val="accent3"/>
              </a:solidFill>
            </a:ln>
          </p:spPr>
        </p:sp>
        <p:sp>
          <p:nvSpPr>
            <p:cNvPr id="11" name="Polyline 11"/>
            <p:cNvSpPr/>
            <p:nvPr/>
          </p:nvSpPr>
          <p:spPr>
            <a:xfrm>
              <a:off x="1123950" y="3143250"/>
              <a:ext cx="2857500" cy="9525"/>
            </a:xfrm>
            <a:custGeom>
              <a:avLst/>
              <a:gdLst/>
              <a:ahLst/>
              <a:cxnLst/>
              <a:rect l="l" t="t" r="r" b="b"/>
              <a:pathLst>
                <a:path w="2857500" h="9525">
                  <a:moveTo>
                    <a:pt x="0" y="0"/>
                  </a:moveTo>
                  <a:lnTo>
                    <a:pt x="35719" y="0"/>
                  </a:lnTo>
                  <a:lnTo>
                    <a:pt x="71438" y="0"/>
                  </a:lnTo>
                  <a:lnTo>
                    <a:pt x="107156" y="0"/>
                  </a:lnTo>
                  <a:lnTo>
                    <a:pt x="142875" y="0"/>
                  </a:lnTo>
                  <a:lnTo>
                    <a:pt x="178594" y="0"/>
                  </a:lnTo>
                  <a:lnTo>
                    <a:pt x="214312" y="0"/>
                  </a:lnTo>
                  <a:lnTo>
                    <a:pt x="250031" y="0"/>
                  </a:lnTo>
                  <a:lnTo>
                    <a:pt x="285750" y="0"/>
                  </a:lnTo>
                  <a:lnTo>
                    <a:pt x="321469" y="0"/>
                  </a:lnTo>
                  <a:lnTo>
                    <a:pt x="357188" y="0"/>
                  </a:lnTo>
                  <a:lnTo>
                    <a:pt x="392906" y="0"/>
                  </a:lnTo>
                  <a:lnTo>
                    <a:pt x="428625" y="0"/>
                  </a:lnTo>
                  <a:lnTo>
                    <a:pt x="464344" y="0"/>
                  </a:lnTo>
                  <a:lnTo>
                    <a:pt x="500062" y="0"/>
                  </a:lnTo>
                  <a:lnTo>
                    <a:pt x="535781" y="0"/>
                  </a:lnTo>
                  <a:lnTo>
                    <a:pt x="571500" y="0"/>
                  </a:lnTo>
                  <a:lnTo>
                    <a:pt x="607219" y="0"/>
                  </a:lnTo>
                  <a:lnTo>
                    <a:pt x="642938" y="0"/>
                  </a:lnTo>
                  <a:lnTo>
                    <a:pt x="678656" y="0"/>
                  </a:lnTo>
                  <a:lnTo>
                    <a:pt x="714375" y="0"/>
                  </a:lnTo>
                  <a:lnTo>
                    <a:pt x="750094" y="0"/>
                  </a:lnTo>
                  <a:lnTo>
                    <a:pt x="785812" y="0"/>
                  </a:lnTo>
                  <a:lnTo>
                    <a:pt x="821531" y="0"/>
                  </a:lnTo>
                  <a:lnTo>
                    <a:pt x="857250" y="0"/>
                  </a:lnTo>
                  <a:lnTo>
                    <a:pt x="892969" y="0"/>
                  </a:lnTo>
                  <a:lnTo>
                    <a:pt x="928688" y="0"/>
                  </a:lnTo>
                  <a:lnTo>
                    <a:pt x="964406" y="0"/>
                  </a:lnTo>
                  <a:lnTo>
                    <a:pt x="1000125" y="0"/>
                  </a:lnTo>
                  <a:lnTo>
                    <a:pt x="1035844" y="0"/>
                  </a:lnTo>
                  <a:lnTo>
                    <a:pt x="1071562" y="0"/>
                  </a:lnTo>
                  <a:lnTo>
                    <a:pt x="1107281" y="0"/>
                  </a:lnTo>
                  <a:lnTo>
                    <a:pt x="1143000" y="0"/>
                  </a:lnTo>
                  <a:lnTo>
                    <a:pt x="1178719" y="0"/>
                  </a:lnTo>
                  <a:lnTo>
                    <a:pt x="1214438" y="0"/>
                  </a:lnTo>
                  <a:lnTo>
                    <a:pt x="1250156" y="0"/>
                  </a:lnTo>
                  <a:lnTo>
                    <a:pt x="1285875" y="0"/>
                  </a:lnTo>
                  <a:lnTo>
                    <a:pt x="1321594" y="0"/>
                  </a:lnTo>
                  <a:lnTo>
                    <a:pt x="1357312" y="0"/>
                  </a:lnTo>
                  <a:lnTo>
                    <a:pt x="1393031" y="0"/>
                  </a:lnTo>
                  <a:lnTo>
                    <a:pt x="1428750" y="0"/>
                  </a:lnTo>
                  <a:lnTo>
                    <a:pt x="1464469" y="0"/>
                  </a:lnTo>
                  <a:lnTo>
                    <a:pt x="1500188" y="0"/>
                  </a:lnTo>
                  <a:lnTo>
                    <a:pt x="1535906" y="0"/>
                  </a:lnTo>
                  <a:lnTo>
                    <a:pt x="1571625" y="0"/>
                  </a:lnTo>
                  <a:lnTo>
                    <a:pt x="1607344" y="0"/>
                  </a:lnTo>
                  <a:lnTo>
                    <a:pt x="1643062" y="0"/>
                  </a:lnTo>
                  <a:lnTo>
                    <a:pt x="1678781" y="0"/>
                  </a:lnTo>
                  <a:lnTo>
                    <a:pt x="1714500" y="0"/>
                  </a:lnTo>
                  <a:lnTo>
                    <a:pt x="1750219" y="0"/>
                  </a:lnTo>
                  <a:lnTo>
                    <a:pt x="1785938" y="0"/>
                  </a:lnTo>
                  <a:lnTo>
                    <a:pt x="1821656" y="0"/>
                  </a:lnTo>
                  <a:lnTo>
                    <a:pt x="1857375" y="0"/>
                  </a:lnTo>
                  <a:lnTo>
                    <a:pt x="1893094" y="0"/>
                  </a:lnTo>
                  <a:lnTo>
                    <a:pt x="1928812" y="0"/>
                  </a:lnTo>
                  <a:lnTo>
                    <a:pt x="1964531" y="0"/>
                  </a:lnTo>
                  <a:lnTo>
                    <a:pt x="2000250" y="0"/>
                  </a:lnTo>
                  <a:lnTo>
                    <a:pt x="2035969" y="0"/>
                  </a:lnTo>
                  <a:lnTo>
                    <a:pt x="2071688" y="0"/>
                  </a:lnTo>
                  <a:lnTo>
                    <a:pt x="2107406" y="0"/>
                  </a:lnTo>
                  <a:lnTo>
                    <a:pt x="2143125" y="0"/>
                  </a:lnTo>
                  <a:lnTo>
                    <a:pt x="2178844" y="0"/>
                  </a:lnTo>
                  <a:lnTo>
                    <a:pt x="2214562" y="0"/>
                  </a:lnTo>
                  <a:lnTo>
                    <a:pt x="2250281" y="0"/>
                  </a:lnTo>
                  <a:lnTo>
                    <a:pt x="2286000" y="0"/>
                  </a:lnTo>
                  <a:lnTo>
                    <a:pt x="2321719" y="0"/>
                  </a:lnTo>
                  <a:lnTo>
                    <a:pt x="2357438" y="0"/>
                  </a:lnTo>
                  <a:lnTo>
                    <a:pt x="2393156" y="0"/>
                  </a:lnTo>
                  <a:lnTo>
                    <a:pt x="2428875" y="0"/>
                  </a:lnTo>
                  <a:lnTo>
                    <a:pt x="2464594" y="0"/>
                  </a:lnTo>
                  <a:lnTo>
                    <a:pt x="2500312" y="0"/>
                  </a:lnTo>
                  <a:lnTo>
                    <a:pt x="2536031" y="0"/>
                  </a:lnTo>
                  <a:lnTo>
                    <a:pt x="2571750" y="0"/>
                  </a:lnTo>
                  <a:lnTo>
                    <a:pt x="2607469" y="0"/>
                  </a:lnTo>
                  <a:lnTo>
                    <a:pt x="2643188" y="0"/>
                  </a:lnTo>
                  <a:lnTo>
                    <a:pt x="2678906" y="0"/>
                  </a:lnTo>
                  <a:lnTo>
                    <a:pt x="2714625" y="0"/>
                  </a:lnTo>
                  <a:lnTo>
                    <a:pt x="2750344" y="0"/>
                  </a:lnTo>
                  <a:lnTo>
                    <a:pt x="2786062" y="0"/>
                  </a:lnTo>
                  <a:lnTo>
                    <a:pt x="2821781" y="0"/>
                  </a:lnTo>
                  <a:lnTo>
                    <a:pt x="2857500" y="0"/>
                  </a:lnTo>
                </a:path>
              </a:pathLst>
            </a:custGeom>
            <a:noFill/>
            <a:ln w="13335">
              <a:solidFill>
                <a:schemeClr val="accent3"/>
              </a:solidFill>
            </a:ln>
          </p:spPr>
        </p:sp>
        <p:sp>
          <p:nvSpPr>
            <p:cNvPr id="12" name="Polyline 12"/>
            <p:cNvSpPr/>
            <p:nvPr/>
          </p:nvSpPr>
          <p:spPr>
            <a:xfrm>
              <a:off x="2195512" y="2476500"/>
              <a:ext cx="9525" cy="2667000"/>
            </a:xfrm>
            <a:custGeom>
              <a:avLst/>
              <a:gdLst/>
              <a:ahLst/>
              <a:cxnLst/>
              <a:rect l="l" t="t" r="r" b="b"/>
              <a:pathLst>
                <a:path w="9525" h="2667000">
                  <a:moveTo>
                    <a:pt x="0" y="0"/>
                  </a:moveTo>
                  <a:lnTo>
                    <a:pt x="0" y="33338"/>
                  </a:lnTo>
                  <a:lnTo>
                    <a:pt x="0" y="66675"/>
                  </a:lnTo>
                  <a:lnTo>
                    <a:pt x="0" y="100012"/>
                  </a:lnTo>
                  <a:lnTo>
                    <a:pt x="0" y="133350"/>
                  </a:lnTo>
                  <a:lnTo>
                    <a:pt x="0" y="166688"/>
                  </a:lnTo>
                  <a:lnTo>
                    <a:pt x="0" y="200025"/>
                  </a:lnTo>
                  <a:lnTo>
                    <a:pt x="0" y="233362"/>
                  </a:lnTo>
                  <a:lnTo>
                    <a:pt x="0" y="266700"/>
                  </a:lnTo>
                  <a:lnTo>
                    <a:pt x="0" y="300038"/>
                  </a:lnTo>
                  <a:lnTo>
                    <a:pt x="0" y="333375"/>
                  </a:lnTo>
                  <a:lnTo>
                    <a:pt x="0" y="366712"/>
                  </a:lnTo>
                  <a:lnTo>
                    <a:pt x="0" y="400050"/>
                  </a:lnTo>
                  <a:lnTo>
                    <a:pt x="0" y="433388"/>
                  </a:lnTo>
                  <a:lnTo>
                    <a:pt x="0" y="466725"/>
                  </a:lnTo>
                  <a:lnTo>
                    <a:pt x="0" y="500062"/>
                  </a:lnTo>
                  <a:lnTo>
                    <a:pt x="0" y="533400"/>
                  </a:lnTo>
                  <a:lnTo>
                    <a:pt x="0" y="566738"/>
                  </a:lnTo>
                  <a:lnTo>
                    <a:pt x="0" y="600075"/>
                  </a:lnTo>
                  <a:lnTo>
                    <a:pt x="0" y="633412"/>
                  </a:lnTo>
                  <a:lnTo>
                    <a:pt x="0" y="666750"/>
                  </a:lnTo>
                  <a:lnTo>
                    <a:pt x="0" y="700088"/>
                  </a:lnTo>
                  <a:lnTo>
                    <a:pt x="0" y="733425"/>
                  </a:lnTo>
                  <a:lnTo>
                    <a:pt x="0" y="766762"/>
                  </a:lnTo>
                  <a:lnTo>
                    <a:pt x="0" y="800100"/>
                  </a:lnTo>
                  <a:lnTo>
                    <a:pt x="0" y="833438"/>
                  </a:lnTo>
                  <a:lnTo>
                    <a:pt x="0" y="866775"/>
                  </a:lnTo>
                  <a:lnTo>
                    <a:pt x="0" y="900112"/>
                  </a:lnTo>
                  <a:lnTo>
                    <a:pt x="0" y="933450"/>
                  </a:lnTo>
                  <a:lnTo>
                    <a:pt x="0" y="966788"/>
                  </a:lnTo>
                  <a:lnTo>
                    <a:pt x="0" y="1000125"/>
                  </a:lnTo>
                  <a:lnTo>
                    <a:pt x="0" y="1033462"/>
                  </a:lnTo>
                  <a:lnTo>
                    <a:pt x="0" y="1066800"/>
                  </a:lnTo>
                  <a:lnTo>
                    <a:pt x="0" y="1100138"/>
                  </a:lnTo>
                  <a:lnTo>
                    <a:pt x="0" y="1133475"/>
                  </a:lnTo>
                  <a:lnTo>
                    <a:pt x="0" y="1166812"/>
                  </a:lnTo>
                  <a:lnTo>
                    <a:pt x="0" y="1200150"/>
                  </a:lnTo>
                  <a:lnTo>
                    <a:pt x="0" y="1233488"/>
                  </a:lnTo>
                  <a:lnTo>
                    <a:pt x="0" y="1266825"/>
                  </a:lnTo>
                  <a:lnTo>
                    <a:pt x="0" y="1300162"/>
                  </a:lnTo>
                  <a:lnTo>
                    <a:pt x="0" y="1333500"/>
                  </a:lnTo>
                  <a:lnTo>
                    <a:pt x="0" y="1366838"/>
                  </a:lnTo>
                  <a:lnTo>
                    <a:pt x="0" y="1400175"/>
                  </a:lnTo>
                  <a:lnTo>
                    <a:pt x="0" y="1433512"/>
                  </a:lnTo>
                  <a:lnTo>
                    <a:pt x="0" y="1466850"/>
                  </a:lnTo>
                  <a:lnTo>
                    <a:pt x="0" y="1500188"/>
                  </a:lnTo>
                  <a:lnTo>
                    <a:pt x="0" y="1533525"/>
                  </a:lnTo>
                  <a:lnTo>
                    <a:pt x="0" y="1566862"/>
                  </a:lnTo>
                  <a:lnTo>
                    <a:pt x="0" y="1600200"/>
                  </a:lnTo>
                  <a:lnTo>
                    <a:pt x="0" y="1633538"/>
                  </a:lnTo>
                  <a:lnTo>
                    <a:pt x="0" y="1666875"/>
                  </a:lnTo>
                  <a:lnTo>
                    <a:pt x="0" y="1700212"/>
                  </a:lnTo>
                  <a:lnTo>
                    <a:pt x="0" y="1733550"/>
                  </a:lnTo>
                  <a:lnTo>
                    <a:pt x="0" y="1766888"/>
                  </a:lnTo>
                  <a:lnTo>
                    <a:pt x="0" y="1800225"/>
                  </a:lnTo>
                  <a:lnTo>
                    <a:pt x="0" y="1833562"/>
                  </a:lnTo>
                  <a:lnTo>
                    <a:pt x="0" y="1866900"/>
                  </a:lnTo>
                  <a:lnTo>
                    <a:pt x="0" y="1900238"/>
                  </a:lnTo>
                  <a:lnTo>
                    <a:pt x="0" y="1933575"/>
                  </a:lnTo>
                  <a:lnTo>
                    <a:pt x="0" y="1966912"/>
                  </a:lnTo>
                  <a:lnTo>
                    <a:pt x="0" y="2000250"/>
                  </a:lnTo>
                  <a:lnTo>
                    <a:pt x="0" y="2033588"/>
                  </a:lnTo>
                  <a:lnTo>
                    <a:pt x="0" y="2066925"/>
                  </a:lnTo>
                  <a:lnTo>
                    <a:pt x="0" y="2100262"/>
                  </a:lnTo>
                  <a:lnTo>
                    <a:pt x="0" y="2133600"/>
                  </a:lnTo>
                  <a:lnTo>
                    <a:pt x="0" y="2166938"/>
                  </a:lnTo>
                  <a:lnTo>
                    <a:pt x="0" y="2200275"/>
                  </a:lnTo>
                  <a:lnTo>
                    <a:pt x="0" y="2233612"/>
                  </a:lnTo>
                  <a:lnTo>
                    <a:pt x="0" y="2266950"/>
                  </a:lnTo>
                  <a:lnTo>
                    <a:pt x="0" y="2300288"/>
                  </a:lnTo>
                  <a:lnTo>
                    <a:pt x="0" y="2333625"/>
                  </a:lnTo>
                  <a:lnTo>
                    <a:pt x="0" y="2366962"/>
                  </a:lnTo>
                  <a:lnTo>
                    <a:pt x="0" y="2400300"/>
                  </a:lnTo>
                  <a:lnTo>
                    <a:pt x="0" y="2433638"/>
                  </a:lnTo>
                  <a:lnTo>
                    <a:pt x="0" y="2466975"/>
                  </a:lnTo>
                  <a:lnTo>
                    <a:pt x="0" y="2500312"/>
                  </a:lnTo>
                  <a:lnTo>
                    <a:pt x="0" y="2533650"/>
                  </a:lnTo>
                  <a:lnTo>
                    <a:pt x="0" y="2566988"/>
                  </a:lnTo>
                  <a:lnTo>
                    <a:pt x="0" y="2600325"/>
                  </a:lnTo>
                  <a:lnTo>
                    <a:pt x="0" y="2633662"/>
                  </a:lnTo>
                  <a:lnTo>
                    <a:pt x="0" y="2667000"/>
                  </a:lnTo>
                </a:path>
              </a:pathLst>
            </a:custGeom>
            <a:noFill/>
            <a:ln w="13335">
              <a:solidFill>
                <a:schemeClr val="accent3"/>
              </a:solidFill>
            </a:ln>
          </p:spPr>
        </p:sp>
        <p:sp>
          <p:nvSpPr>
            <p:cNvPr id="13" name="Polyline 13"/>
            <p:cNvSpPr/>
            <p:nvPr/>
          </p:nvSpPr>
          <p:spPr>
            <a:xfrm>
              <a:off x="1123950" y="3476625"/>
              <a:ext cx="2857500" cy="9525"/>
            </a:xfrm>
            <a:custGeom>
              <a:avLst/>
              <a:gdLst/>
              <a:ahLst/>
              <a:cxnLst/>
              <a:rect l="l" t="t" r="r" b="b"/>
              <a:pathLst>
                <a:path w="2857500" h="9525">
                  <a:moveTo>
                    <a:pt x="0" y="0"/>
                  </a:moveTo>
                  <a:lnTo>
                    <a:pt x="35719" y="0"/>
                  </a:lnTo>
                  <a:lnTo>
                    <a:pt x="71438" y="0"/>
                  </a:lnTo>
                  <a:lnTo>
                    <a:pt x="107156" y="0"/>
                  </a:lnTo>
                  <a:lnTo>
                    <a:pt x="142875" y="0"/>
                  </a:lnTo>
                  <a:lnTo>
                    <a:pt x="178594" y="0"/>
                  </a:lnTo>
                  <a:lnTo>
                    <a:pt x="214312" y="0"/>
                  </a:lnTo>
                  <a:lnTo>
                    <a:pt x="250031" y="0"/>
                  </a:lnTo>
                  <a:lnTo>
                    <a:pt x="285750" y="0"/>
                  </a:lnTo>
                  <a:lnTo>
                    <a:pt x="321469" y="0"/>
                  </a:lnTo>
                  <a:lnTo>
                    <a:pt x="357188" y="0"/>
                  </a:lnTo>
                  <a:lnTo>
                    <a:pt x="392906" y="0"/>
                  </a:lnTo>
                  <a:lnTo>
                    <a:pt x="428625" y="0"/>
                  </a:lnTo>
                  <a:lnTo>
                    <a:pt x="464344" y="0"/>
                  </a:lnTo>
                  <a:lnTo>
                    <a:pt x="500062" y="0"/>
                  </a:lnTo>
                  <a:lnTo>
                    <a:pt x="535781" y="0"/>
                  </a:lnTo>
                  <a:lnTo>
                    <a:pt x="571500" y="0"/>
                  </a:lnTo>
                  <a:lnTo>
                    <a:pt x="607219" y="0"/>
                  </a:lnTo>
                  <a:lnTo>
                    <a:pt x="642938" y="0"/>
                  </a:lnTo>
                  <a:lnTo>
                    <a:pt x="678656" y="0"/>
                  </a:lnTo>
                  <a:lnTo>
                    <a:pt x="714375" y="0"/>
                  </a:lnTo>
                  <a:lnTo>
                    <a:pt x="750094" y="0"/>
                  </a:lnTo>
                  <a:lnTo>
                    <a:pt x="785812" y="0"/>
                  </a:lnTo>
                  <a:lnTo>
                    <a:pt x="821531" y="0"/>
                  </a:lnTo>
                  <a:lnTo>
                    <a:pt x="857250" y="0"/>
                  </a:lnTo>
                  <a:lnTo>
                    <a:pt x="892969" y="0"/>
                  </a:lnTo>
                  <a:lnTo>
                    <a:pt x="928688" y="0"/>
                  </a:lnTo>
                  <a:lnTo>
                    <a:pt x="964406" y="0"/>
                  </a:lnTo>
                  <a:lnTo>
                    <a:pt x="1000125" y="0"/>
                  </a:lnTo>
                  <a:lnTo>
                    <a:pt x="1035844" y="0"/>
                  </a:lnTo>
                  <a:lnTo>
                    <a:pt x="1071562" y="0"/>
                  </a:lnTo>
                  <a:lnTo>
                    <a:pt x="1107281" y="0"/>
                  </a:lnTo>
                  <a:lnTo>
                    <a:pt x="1143000" y="0"/>
                  </a:lnTo>
                  <a:lnTo>
                    <a:pt x="1178719" y="0"/>
                  </a:lnTo>
                  <a:lnTo>
                    <a:pt x="1214438" y="0"/>
                  </a:lnTo>
                  <a:lnTo>
                    <a:pt x="1250156" y="0"/>
                  </a:lnTo>
                  <a:lnTo>
                    <a:pt x="1285875" y="0"/>
                  </a:lnTo>
                  <a:lnTo>
                    <a:pt x="1321594" y="0"/>
                  </a:lnTo>
                  <a:lnTo>
                    <a:pt x="1357312" y="0"/>
                  </a:lnTo>
                  <a:lnTo>
                    <a:pt x="1393031" y="0"/>
                  </a:lnTo>
                  <a:lnTo>
                    <a:pt x="1428750" y="0"/>
                  </a:lnTo>
                  <a:lnTo>
                    <a:pt x="1464469" y="0"/>
                  </a:lnTo>
                  <a:lnTo>
                    <a:pt x="1500188" y="0"/>
                  </a:lnTo>
                  <a:lnTo>
                    <a:pt x="1535906" y="0"/>
                  </a:lnTo>
                  <a:lnTo>
                    <a:pt x="1571625" y="0"/>
                  </a:lnTo>
                  <a:lnTo>
                    <a:pt x="1607344" y="0"/>
                  </a:lnTo>
                  <a:lnTo>
                    <a:pt x="1643062" y="0"/>
                  </a:lnTo>
                  <a:lnTo>
                    <a:pt x="1678781" y="0"/>
                  </a:lnTo>
                  <a:lnTo>
                    <a:pt x="1714500" y="0"/>
                  </a:lnTo>
                  <a:lnTo>
                    <a:pt x="1750219" y="0"/>
                  </a:lnTo>
                  <a:lnTo>
                    <a:pt x="1785938" y="0"/>
                  </a:lnTo>
                  <a:lnTo>
                    <a:pt x="1821656" y="0"/>
                  </a:lnTo>
                  <a:lnTo>
                    <a:pt x="1857375" y="0"/>
                  </a:lnTo>
                  <a:lnTo>
                    <a:pt x="1893094" y="0"/>
                  </a:lnTo>
                  <a:lnTo>
                    <a:pt x="1928812" y="0"/>
                  </a:lnTo>
                  <a:lnTo>
                    <a:pt x="1964531" y="0"/>
                  </a:lnTo>
                  <a:lnTo>
                    <a:pt x="2000250" y="0"/>
                  </a:lnTo>
                  <a:lnTo>
                    <a:pt x="2035969" y="0"/>
                  </a:lnTo>
                  <a:lnTo>
                    <a:pt x="2071688" y="0"/>
                  </a:lnTo>
                  <a:lnTo>
                    <a:pt x="2107406" y="0"/>
                  </a:lnTo>
                  <a:lnTo>
                    <a:pt x="2143125" y="0"/>
                  </a:lnTo>
                  <a:lnTo>
                    <a:pt x="2178844" y="0"/>
                  </a:lnTo>
                  <a:lnTo>
                    <a:pt x="2214562" y="0"/>
                  </a:lnTo>
                  <a:lnTo>
                    <a:pt x="2250281" y="0"/>
                  </a:lnTo>
                  <a:lnTo>
                    <a:pt x="2286000" y="0"/>
                  </a:lnTo>
                  <a:lnTo>
                    <a:pt x="2321719" y="0"/>
                  </a:lnTo>
                  <a:lnTo>
                    <a:pt x="2357438" y="0"/>
                  </a:lnTo>
                  <a:lnTo>
                    <a:pt x="2393156" y="0"/>
                  </a:lnTo>
                  <a:lnTo>
                    <a:pt x="2428875" y="0"/>
                  </a:lnTo>
                  <a:lnTo>
                    <a:pt x="2464594" y="0"/>
                  </a:lnTo>
                  <a:lnTo>
                    <a:pt x="2500312" y="0"/>
                  </a:lnTo>
                  <a:lnTo>
                    <a:pt x="2536031" y="0"/>
                  </a:lnTo>
                  <a:lnTo>
                    <a:pt x="2571750" y="0"/>
                  </a:lnTo>
                  <a:lnTo>
                    <a:pt x="2607469" y="0"/>
                  </a:lnTo>
                  <a:lnTo>
                    <a:pt x="2643188" y="0"/>
                  </a:lnTo>
                  <a:lnTo>
                    <a:pt x="2678906" y="0"/>
                  </a:lnTo>
                  <a:lnTo>
                    <a:pt x="2714625" y="0"/>
                  </a:lnTo>
                  <a:lnTo>
                    <a:pt x="2750344" y="0"/>
                  </a:lnTo>
                  <a:lnTo>
                    <a:pt x="2786062" y="0"/>
                  </a:lnTo>
                  <a:lnTo>
                    <a:pt x="2821781" y="0"/>
                  </a:lnTo>
                  <a:lnTo>
                    <a:pt x="2857500" y="0"/>
                  </a:lnTo>
                </a:path>
              </a:pathLst>
            </a:custGeom>
            <a:noFill/>
            <a:ln w="13335">
              <a:solidFill>
                <a:schemeClr val="accent3"/>
              </a:solidFill>
            </a:ln>
          </p:spPr>
        </p:sp>
        <p:sp>
          <p:nvSpPr>
            <p:cNvPr id="14" name="Polyline 14"/>
            <p:cNvSpPr/>
            <p:nvPr/>
          </p:nvSpPr>
          <p:spPr>
            <a:xfrm>
              <a:off x="2552700" y="2476500"/>
              <a:ext cx="9525" cy="2667000"/>
            </a:xfrm>
            <a:custGeom>
              <a:avLst/>
              <a:gdLst/>
              <a:ahLst/>
              <a:cxnLst/>
              <a:rect l="l" t="t" r="r" b="b"/>
              <a:pathLst>
                <a:path w="9525" h="2667000">
                  <a:moveTo>
                    <a:pt x="0" y="0"/>
                  </a:moveTo>
                  <a:lnTo>
                    <a:pt x="0" y="33338"/>
                  </a:lnTo>
                  <a:lnTo>
                    <a:pt x="0" y="66675"/>
                  </a:lnTo>
                  <a:lnTo>
                    <a:pt x="0" y="100012"/>
                  </a:lnTo>
                  <a:lnTo>
                    <a:pt x="0" y="133350"/>
                  </a:lnTo>
                  <a:lnTo>
                    <a:pt x="0" y="166688"/>
                  </a:lnTo>
                  <a:lnTo>
                    <a:pt x="0" y="200025"/>
                  </a:lnTo>
                  <a:lnTo>
                    <a:pt x="0" y="233362"/>
                  </a:lnTo>
                  <a:lnTo>
                    <a:pt x="0" y="266700"/>
                  </a:lnTo>
                  <a:lnTo>
                    <a:pt x="0" y="300038"/>
                  </a:lnTo>
                  <a:lnTo>
                    <a:pt x="0" y="333375"/>
                  </a:lnTo>
                  <a:lnTo>
                    <a:pt x="0" y="366712"/>
                  </a:lnTo>
                  <a:lnTo>
                    <a:pt x="0" y="400050"/>
                  </a:lnTo>
                  <a:lnTo>
                    <a:pt x="0" y="433388"/>
                  </a:lnTo>
                  <a:lnTo>
                    <a:pt x="0" y="466725"/>
                  </a:lnTo>
                  <a:lnTo>
                    <a:pt x="0" y="500062"/>
                  </a:lnTo>
                  <a:lnTo>
                    <a:pt x="0" y="533400"/>
                  </a:lnTo>
                  <a:lnTo>
                    <a:pt x="0" y="566738"/>
                  </a:lnTo>
                  <a:lnTo>
                    <a:pt x="0" y="600075"/>
                  </a:lnTo>
                  <a:lnTo>
                    <a:pt x="0" y="633412"/>
                  </a:lnTo>
                  <a:lnTo>
                    <a:pt x="0" y="666750"/>
                  </a:lnTo>
                  <a:lnTo>
                    <a:pt x="0" y="700088"/>
                  </a:lnTo>
                  <a:lnTo>
                    <a:pt x="0" y="733425"/>
                  </a:lnTo>
                  <a:lnTo>
                    <a:pt x="0" y="766762"/>
                  </a:lnTo>
                  <a:lnTo>
                    <a:pt x="0" y="800100"/>
                  </a:lnTo>
                  <a:lnTo>
                    <a:pt x="0" y="833438"/>
                  </a:lnTo>
                  <a:lnTo>
                    <a:pt x="0" y="866775"/>
                  </a:lnTo>
                  <a:lnTo>
                    <a:pt x="0" y="900112"/>
                  </a:lnTo>
                  <a:lnTo>
                    <a:pt x="0" y="933450"/>
                  </a:lnTo>
                  <a:lnTo>
                    <a:pt x="0" y="966788"/>
                  </a:lnTo>
                  <a:lnTo>
                    <a:pt x="0" y="1000125"/>
                  </a:lnTo>
                  <a:lnTo>
                    <a:pt x="0" y="1033462"/>
                  </a:lnTo>
                  <a:lnTo>
                    <a:pt x="0" y="1066800"/>
                  </a:lnTo>
                  <a:lnTo>
                    <a:pt x="0" y="1100138"/>
                  </a:lnTo>
                  <a:lnTo>
                    <a:pt x="0" y="1133475"/>
                  </a:lnTo>
                  <a:lnTo>
                    <a:pt x="0" y="1166812"/>
                  </a:lnTo>
                  <a:lnTo>
                    <a:pt x="0" y="1200150"/>
                  </a:lnTo>
                  <a:lnTo>
                    <a:pt x="0" y="1233488"/>
                  </a:lnTo>
                  <a:lnTo>
                    <a:pt x="0" y="1266825"/>
                  </a:lnTo>
                  <a:lnTo>
                    <a:pt x="0" y="1300162"/>
                  </a:lnTo>
                  <a:lnTo>
                    <a:pt x="0" y="1333500"/>
                  </a:lnTo>
                  <a:lnTo>
                    <a:pt x="0" y="1366838"/>
                  </a:lnTo>
                  <a:lnTo>
                    <a:pt x="0" y="1400175"/>
                  </a:lnTo>
                  <a:lnTo>
                    <a:pt x="0" y="1433512"/>
                  </a:lnTo>
                  <a:lnTo>
                    <a:pt x="0" y="1466850"/>
                  </a:lnTo>
                  <a:lnTo>
                    <a:pt x="0" y="1500188"/>
                  </a:lnTo>
                  <a:lnTo>
                    <a:pt x="0" y="1533525"/>
                  </a:lnTo>
                  <a:lnTo>
                    <a:pt x="0" y="1566862"/>
                  </a:lnTo>
                  <a:lnTo>
                    <a:pt x="0" y="1600200"/>
                  </a:lnTo>
                  <a:lnTo>
                    <a:pt x="0" y="1633538"/>
                  </a:lnTo>
                  <a:lnTo>
                    <a:pt x="0" y="1666875"/>
                  </a:lnTo>
                  <a:lnTo>
                    <a:pt x="0" y="1700212"/>
                  </a:lnTo>
                  <a:lnTo>
                    <a:pt x="0" y="1733550"/>
                  </a:lnTo>
                  <a:lnTo>
                    <a:pt x="0" y="1766888"/>
                  </a:lnTo>
                  <a:lnTo>
                    <a:pt x="0" y="1800225"/>
                  </a:lnTo>
                  <a:lnTo>
                    <a:pt x="0" y="1833562"/>
                  </a:lnTo>
                  <a:lnTo>
                    <a:pt x="0" y="1866900"/>
                  </a:lnTo>
                  <a:lnTo>
                    <a:pt x="0" y="1900238"/>
                  </a:lnTo>
                  <a:lnTo>
                    <a:pt x="0" y="1933575"/>
                  </a:lnTo>
                  <a:lnTo>
                    <a:pt x="0" y="1966912"/>
                  </a:lnTo>
                  <a:lnTo>
                    <a:pt x="0" y="2000250"/>
                  </a:lnTo>
                  <a:lnTo>
                    <a:pt x="0" y="2033588"/>
                  </a:lnTo>
                  <a:lnTo>
                    <a:pt x="0" y="2066925"/>
                  </a:lnTo>
                  <a:lnTo>
                    <a:pt x="0" y="2100262"/>
                  </a:lnTo>
                  <a:lnTo>
                    <a:pt x="0" y="2133600"/>
                  </a:lnTo>
                  <a:lnTo>
                    <a:pt x="0" y="2166938"/>
                  </a:lnTo>
                  <a:lnTo>
                    <a:pt x="0" y="2200275"/>
                  </a:lnTo>
                  <a:lnTo>
                    <a:pt x="0" y="2233612"/>
                  </a:lnTo>
                  <a:lnTo>
                    <a:pt x="0" y="2266950"/>
                  </a:lnTo>
                  <a:lnTo>
                    <a:pt x="0" y="2300288"/>
                  </a:lnTo>
                  <a:lnTo>
                    <a:pt x="0" y="2333625"/>
                  </a:lnTo>
                  <a:lnTo>
                    <a:pt x="0" y="2366962"/>
                  </a:lnTo>
                  <a:lnTo>
                    <a:pt x="0" y="2400300"/>
                  </a:lnTo>
                  <a:lnTo>
                    <a:pt x="0" y="2433638"/>
                  </a:lnTo>
                  <a:lnTo>
                    <a:pt x="0" y="2466975"/>
                  </a:lnTo>
                  <a:lnTo>
                    <a:pt x="0" y="2500312"/>
                  </a:lnTo>
                  <a:lnTo>
                    <a:pt x="0" y="2533650"/>
                  </a:lnTo>
                  <a:lnTo>
                    <a:pt x="0" y="2566988"/>
                  </a:lnTo>
                  <a:lnTo>
                    <a:pt x="0" y="2600325"/>
                  </a:lnTo>
                  <a:lnTo>
                    <a:pt x="0" y="2633662"/>
                  </a:lnTo>
                  <a:lnTo>
                    <a:pt x="0" y="2667000"/>
                  </a:lnTo>
                </a:path>
              </a:pathLst>
            </a:custGeom>
            <a:noFill/>
            <a:ln w="13335">
              <a:solidFill>
                <a:schemeClr val="accent3"/>
              </a:solidFill>
            </a:ln>
          </p:spPr>
        </p:sp>
        <p:sp>
          <p:nvSpPr>
            <p:cNvPr id="15" name="Polyline 15"/>
            <p:cNvSpPr/>
            <p:nvPr/>
          </p:nvSpPr>
          <p:spPr>
            <a:xfrm>
              <a:off x="1123950" y="3810000"/>
              <a:ext cx="2857500" cy="9525"/>
            </a:xfrm>
            <a:custGeom>
              <a:avLst/>
              <a:gdLst/>
              <a:ahLst/>
              <a:cxnLst/>
              <a:rect l="l" t="t" r="r" b="b"/>
              <a:pathLst>
                <a:path w="2857500" h="9525">
                  <a:moveTo>
                    <a:pt x="0" y="0"/>
                  </a:moveTo>
                  <a:lnTo>
                    <a:pt x="35719" y="0"/>
                  </a:lnTo>
                  <a:lnTo>
                    <a:pt x="71438" y="0"/>
                  </a:lnTo>
                  <a:lnTo>
                    <a:pt x="107156" y="0"/>
                  </a:lnTo>
                  <a:lnTo>
                    <a:pt x="142875" y="0"/>
                  </a:lnTo>
                  <a:lnTo>
                    <a:pt x="178594" y="0"/>
                  </a:lnTo>
                  <a:lnTo>
                    <a:pt x="214312" y="0"/>
                  </a:lnTo>
                  <a:lnTo>
                    <a:pt x="250031" y="0"/>
                  </a:lnTo>
                  <a:lnTo>
                    <a:pt x="285750" y="0"/>
                  </a:lnTo>
                  <a:lnTo>
                    <a:pt x="321469" y="0"/>
                  </a:lnTo>
                  <a:lnTo>
                    <a:pt x="357188" y="0"/>
                  </a:lnTo>
                  <a:lnTo>
                    <a:pt x="392906" y="0"/>
                  </a:lnTo>
                  <a:lnTo>
                    <a:pt x="428625" y="0"/>
                  </a:lnTo>
                  <a:lnTo>
                    <a:pt x="464344" y="0"/>
                  </a:lnTo>
                  <a:lnTo>
                    <a:pt x="500062" y="0"/>
                  </a:lnTo>
                  <a:lnTo>
                    <a:pt x="535781" y="0"/>
                  </a:lnTo>
                  <a:lnTo>
                    <a:pt x="571500" y="0"/>
                  </a:lnTo>
                  <a:lnTo>
                    <a:pt x="607219" y="0"/>
                  </a:lnTo>
                  <a:lnTo>
                    <a:pt x="642938" y="0"/>
                  </a:lnTo>
                  <a:lnTo>
                    <a:pt x="678656" y="0"/>
                  </a:lnTo>
                  <a:lnTo>
                    <a:pt x="714375" y="0"/>
                  </a:lnTo>
                  <a:lnTo>
                    <a:pt x="750094" y="0"/>
                  </a:lnTo>
                  <a:lnTo>
                    <a:pt x="785812" y="0"/>
                  </a:lnTo>
                  <a:lnTo>
                    <a:pt x="821531" y="0"/>
                  </a:lnTo>
                  <a:lnTo>
                    <a:pt x="857250" y="0"/>
                  </a:lnTo>
                  <a:lnTo>
                    <a:pt x="892969" y="0"/>
                  </a:lnTo>
                  <a:lnTo>
                    <a:pt x="928688" y="0"/>
                  </a:lnTo>
                  <a:lnTo>
                    <a:pt x="964406" y="0"/>
                  </a:lnTo>
                  <a:lnTo>
                    <a:pt x="1000125" y="0"/>
                  </a:lnTo>
                  <a:lnTo>
                    <a:pt x="1035844" y="0"/>
                  </a:lnTo>
                  <a:lnTo>
                    <a:pt x="1071562" y="0"/>
                  </a:lnTo>
                  <a:lnTo>
                    <a:pt x="1107281" y="0"/>
                  </a:lnTo>
                  <a:lnTo>
                    <a:pt x="1143000" y="0"/>
                  </a:lnTo>
                  <a:lnTo>
                    <a:pt x="1178719" y="0"/>
                  </a:lnTo>
                  <a:lnTo>
                    <a:pt x="1214438" y="0"/>
                  </a:lnTo>
                  <a:lnTo>
                    <a:pt x="1250156" y="0"/>
                  </a:lnTo>
                  <a:lnTo>
                    <a:pt x="1285875" y="0"/>
                  </a:lnTo>
                  <a:lnTo>
                    <a:pt x="1321594" y="0"/>
                  </a:lnTo>
                  <a:lnTo>
                    <a:pt x="1357312" y="0"/>
                  </a:lnTo>
                  <a:lnTo>
                    <a:pt x="1393031" y="0"/>
                  </a:lnTo>
                  <a:lnTo>
                    <a:pt x="1428750" y="0"/>
                  </a:lnTo>
                  <a:lnTo>
                    <a:pt x="1464469" y="0"/>
                  </a:lnTo>
                  <a:lnTo>
                    <a:pt x="1500188" y="0"/>
                  </a:lnTo>
                  <a:lnTo>
                    <a:pt x="1535906" y="0"/>
                  </a:lnTo>
                  <a:lnTo>
                    <a:pt x="1571625" y="0"/>
                  </a:lnTo>
                  <a:lnTo>
                    <a:pt x="1607344" y="0"/>
                  </a:lnTo>
                  <a:lnTo>
                    <a:pt x="1643062" y="0"/>
                  </a:lnTo>
                  <a:lnTo>
                    <a:pt x="1678781" y="0"/>
                  </a:lnTo>
                  <a:lnTo>
                    <a:pt x="1714500" y="0"/>
                  </a:lnTo>
                  <a:lnTo>
                    <a:pt x="1750219" y="0"/>
                  </a:lnTo>
                  <a:lnTo>
                    <a:pt x="1785938" y="0"/>
                  </a:lnTo>
                  <a:lnTo>
                    <a:pt x="1821656" y="0"/>
                  </a:lnTo>
                  <a:lnTo>
                    <a:pt x="1857375" y="0"/>
                  </a:lnTo>
                  <a:lnTo>
                    <a:pt x="1893094" y="0"/>
                  </a:lnTo>
                  <a:lnTo>
                    <a:pt x="1928812" y="0"/>
                  </a:lnTo>
                  <a:lnTo>
                    <a:pt x="1964531" y="0"/>
                  </a:lnTo>
                  <a:lnTo>
                    <a:pt x="2000250" y="0"/>
                  </a:lnTo>
                  <a:lnTo>
                    <a:pt x="2035969" y="0"/>
                  </a:lnTo>
                  <a:lnTo>
                    <a:pt x="2071688" y="0"/>
                  </a:lnTo>
                  <a:lnTo>
                    <a:pt x="2107406" y="0"/>
                  </a:lnTo>
                  <a:lnTo>
                    <a:pt x="2143125" y="0"/>
                  </a:lnTo>
                  <a:lnTo>
                    <a:pt x="2178844" y="0"/>
                  </a:lnTo>
                  <a:lnTo>
                    <a:pt x="2214562" y="0"/>
                  </a:lnTo>
                  <a:lnTo>
                    <a:pt x="2250281" y="0"/>
                  </a:lnTo>
                  <a:lnTo>
                    <a:pt x="2286000" y="0"/>
                  </a:lnTo>
                  <a:lnTo>
                    <a:pt x="2321719" y="0"/>
                  </a:lnTo>
                  <a:lnTo>
                    <a:pt x="2357438" y="0"/>
                  </a:lnTo>
                  <a:lnTo>
                    <a:pt x="2393156" y="0"/>
                  </a:lnTo>
                  <a:lnTo>
                    <a:pt x="2428875" y="0"/>
                  </a:lnTo>
                  <a:lnTo>
                    <a:pt x="2464594" y="0"/>
                  </a:lnTo>
                  <a:lnTo>
                    <a:pt x="2500312" y="0"/>
                  </a:lnTo>
                  <a:lnTo>
                    <a:pt x="2536031" y="0"/>
                  </a:lnTo>
                  <a:lnTo>
                    <a:pt x="2571750" y="0"/>
                  </a:lnTo>
                  <a:lnTo>
                    <a:pt x="2607469" y="0"/>
                  </a:lnTo>
                  <a:lnTo>
                    <a:pt x="2643188" y="0"/>
                  </a:lnTo>
                  <a:lnTo>
                    <a:pt x="2678906" y="0"/>
                  </a:lnTo>
                  <a:lnTo>
                    <a:pt x="2714625" y="0"/>
                  </a:lnTo>
                  <a:lnTo>
                    <a:pt x="2750344" y="0"/>
                  </a:lnTo>
                  <a:lnTo>
                    <a:pt x="2786062" y="0"/>
                  </a:lnTo>
                  <a:lnTo>
                    <a:pt x="2821781" y="0"/>
                  </a:lnTo>
                  <a:lnTo>
                    <a:pt x="2857500" y="0"/>
                  </a:lnTo>
                </a:path>
              </a:pathLst>
            </a:custGeom>
            <a:noFill/>
            <a:ln w="13335">
              <a:solidFill>
                <a:schemeClr val="accent3"/>
              </a:solidFill>
            </a:ln>
          </p:spPr>
        </p:sp>
        <p:sp>
          <p:nvSpPr>
            <p:cNvPr id="16" name="Polyline 16"/>
            <p:cNvSpPr/>
            <p:nvPr/>
          </p:nvSpPr>
          <p:spPr>
            <a:xfrm>
              <a:off x="2909888" y="2476500"/>
              <a:ext cx="9525" cy="2667000"/>
            </a:xfrm>
            <a:custGeom>
              <a:avLst/>
              <a:gdLst/>
              <a:ahLst/>
              <a:cxnLst/>
              <a:rect l="l" t="t" r="r" b="b"/>
              <a:pathLst>
                <a:path w="9525" h="2667000">
                  <a:moveTo>
                    <a:pt x="0" y="0"/>
                  </a:moveTo>
                  <a:lnTo>
                    <a:pt x="0" y="33338"/>
                  </a:lnTo>
                  <a:lnTo>
                    <a:pt x="0" y="66675"/>
                  </a:lnTo>
                  <a:lnTo>
                    <a:pt x="0" y="100012"/>
                  </a:lnTo>
                  <a:lnTo>
                    <a:pt x="0" y="133350"/>
                  </a:lnTo>
                  <a:lnTo>
                    <a:pt x="0" y="166688"/>
                  </a:lnTo>
                  <a:lnTo>
                    <a:pt x="0" y="200025"/>
                  </a:lnTo>
                  <a:lnTo>
                    <a:pt x="0" y="233362"/>
                  </a:lnTo>
                  <a:lnTo>
                    <a:pt x="0" y="266700"/>
                  </a:lnTo>
                  <a:lnTo>
                    <a:pt x="0" y="300038"/>
                  </a:lnTo>
                  <a:lnTo>
                    <a:pt x="0" y="333375"/>
                  </a:lnTo>
                  <a:lnTo>
                    <a:pt x="0" y="366712"/>
                  </a:lnTo>
                  <a:lnTo>
                    <a:pt x="0" y="400050"/>
                  </a:lnTo>
                  <a:lnTo>
                    <a:pt x="0" y="433388"/>
                  </a:lnTo>
                  <a:lnTo>
                    <a:pt x="0" y="466725"/>
                  </a:lnTo>
                  <a:lnTo>
                    <a:pt x="0" y="500062"/>
                  </a:lnTo>
                  <a:lnTo>
                    <a:pt x="0" y="533400"/>
                  </a:lnTo>
                  <a:lnTo>
                    <a:pt x="0" y="566738"/>
                  </a:lnTo>
                  <a:lnTo>
                    <a:pt x="0" y="600075"/>
                  </a:lnTo>
                  <a:lnTo>
                    <a:pt x="0" y="633412"/>
                  </a:lnTo>
                  <a:lnTo>
                    <a:pt x="0" y="666750"/>
                  </a:lnTo>
                  <a:lnTo>
                    <a:pt x="0" y="700088"/>
                  </a:lnTo>
                  <a:lnTo>
                    <a:pt x="0" y="733425"/>
                  </a:lnTo>
                  <a:lnTo>
                    <a:pt x="0" y="766762"/>
                  </a:lnTo>
                  <a:lnTo>
                    <a:pt x="0" y="800100"/>
                  </a:lnTo>
                  <a:lnTo>
                    <a:pt x="0" y="833438"/>
                  </a:lnTo>
                  <a:lnTo>
                    <a:pt x="0" y="866775"/>
                  </a:lnTo>
                  <a:lnTo>
                    <a:pt x="0" y="900112"/>
                  </a:lnTo>
                  <a:lnTo>
                    <a:pt x="0" y="933450"/>
                  </a:lnTo>
                  <a:lnTo>
                    <a:pt x="0" y="966788"/>
                  </a:lnTo>
                  <a:lnTo>
                    <a:pt x="0" y="1000125"/>
                  </a:lnTo>
                  <a:lnTo>
                    <a:pt x="0" y="1033462"/>
                  </a:lnTo>
                  <a:lnTo>
                    <a:pt x="0" y="1066800"/>
                  </a:lnTo>
                  <a:lnTo>
                    <a:pt x="0" y="1100138"/>
                  </a:lnTo>
                  <a:lnTo>
                    <a:pt x="0" y="1133475"/>
                  </a:lnTo>
                  <a:lnTo>
                    <a:pt x="0" y="1166812"/>
                  </a:lnTo>
                  <a:lnTo>
                    <a:pt x="0" y="1200150"/>
                  </a:lnTo>
                  <a:lnTo>
                    <a:pt x="0" y="1233488"/>
                  </a:lnTo>
                  <a:lnTo>
                    <a:pt x="0" y="1266825"/>
                  </a:lnTo>
                  <a:lnTo>
                    <a:pt x="0" y="1300162"/>
                  </a:lnTo>
                  <a:lnTo>
                    <a:pt x="0" y="1333500"/>
                  </a:lnTo>
                  <a:lnTo>
                    <a:pt x="0" y="1366838"/>
                  </a:lnTo>
                  <a:lnTo>
                    <a:pt x="0" y="1400175"/>
                  </a:lnTo>
                  <a:lnTo>
                    <a:pt x="0" y="1433512"/>
                  </a:lnTo>
                  <a:lnTo>
                    <a:pt x="0" y="1466850"/>
                  </a:lnTo>
                  <a:lnTo>
                    <a:pt x="0" y="1500188"/>
                  </a:lnTo>
                  <a:lnTo>
                    <a:pt x="0" y="1533525"/>
                  </a:lnTo>
                  <a:lnTo>
                    <a:pt x="0" y="1566862"/>
                  </a:lnTo>
                  <a:lnTo>
                    <a:pt x="0" y="1600200"/>
                  </a:lnTo>
                  <a:lnTo>
                    <a:pt x="0" y="1633538"/>
                  </a:lnTo>
                  <a:lnTo>
                    <a:pt x="0" y="1666875"/>
                  </a:lnTo>
                  <a:lnTo>
                    <a:pt x="0" y="1700212"/>
                  </a:lnTo>
                  <a:lnTo>
                    <a:pt x="0" y="1733550"/>
                  </a:lnTo>
                  <a:lnTo>
                    <a:pt x="0" y="1766888"/>
                  </a:lnTo>
                  <a:lnTo>
                    <a:pt x="0" y="1800225"/>
                  </a:lnTo>
                  <a:lnTo>
                    <a:pt x="0" y="1833562"/>
                  </a:lnTo>
                  <a:lnTo>
                    <a:pt x="0" y="1866900"/>
                  </a:lnTo>
                  <a:lnTo>
                    <a:pt x="0" y="1900238"/>
                  </a:lnTo>
                  <a:lnTo>
                    <a:pt x="0" y="1933575"/>
                  </a:lnTo>
                  <a:lnTo>
                    <a:pt x="0" y="1966912"/>
                  </a:lnTo>
                  <a:lnTo>
                    <a:pt x="0" y="2000250"/>
                  </a:lnTo>
                  <a:lnTo>
                    <a:pt x="0" y="2033588"/>
                  </a:lnTo>
                  <a:lnTo>
                    <a:pt x="0" y="2066925"/>
                  </a:lnTo>
                  <a:lnTo>
                    <a:pt x="0" y="2100262"/>
                  </a:lnTo>
                  <a:lnTo>
                    <a:pt x="0" y="2133600"/>
                  </a:lnTo>
                  <a:lnTo>
                    <a:pt x="0" y="2166938"/>
                  </a:lnTo>
                  <a:lnTo>
                    <a:pt x="0" y="2200275"/>
                  </a:lnTo>
                  <a:lnTo>
                    <a:pt x="0" y="2233612"/>
                  </a:lnTo>
                  <a:lnTo>
                    <a:pt x="0" y="2266950"/>
                  </a:lnTo>
                  <a:lnTo>
                    <a:pt x="0" y="2300288"/>
                  </a:lnTo>
                  <a:lnTo>
                    <a:pt x="0" y="2333625"/>
                  </a:lnTo>
                  <a:lnTo>
                    <a:pt x="0" y="2366962"/>
                  </a:lnTo>
                  <a:lnTo>
                    <a:pt x="0" y="2400300"/>
                  </a:lnTo>
                  <a:lnTo>
                    <a:pt x="0" y="2433638"/>
                  </a:lnTo>
                  <a:lnTo>
                    <a:pt x="0" y="2466975"/>
                  </a:lnTo>
                  <a:lnTo>
                    <a:pt x="0" y="2500312"/>
                  </a:lnTo>
                  <a:lnTo>
                    <a:pt x="0" y="2533650"/>
                  </a:lnTo>
                  <a:lnTo>
                    <a:pt x="0" y="2566988"/>
                  </a:lnTo>
                  <a:lnTo>
                    <a:pt x="0" y="2600325"/>
                  </a:lnTo>
                  <a:lnTo>
                    <a:pt x="0" y="2633662"/>
                  </a:lnTo>
                  <a:lnTo>
                    <a:pt x="0" y="2667000"/>
                  </a:lnTo>
                </a:path>
              </a:pathLst>
            </a:custGeom>
            <a:noFill/>
            <a:ln w="13335">
              <a:solidFill>
                <a:schemeClr val="accent3"/>
              </a:solidFill>
            </a:ln>
          </p:spPr>
        </p:sp>
        <p:sp>
          <p:nvSpPr>
            <p:cNvPr id="17" name="Polyline 17"/>
            <p:cNvSpPr/>
            <p:nvPr/>
          </p:nvSpPr>
          <p:spPr>
            <a:xfrm>
              <a:off x="1123950" y="4143375"/>
              <a:ext cx="2857500" cy="9525"/>
            </a:xfrm>
            <a:custGeom>
              <a:avLst/>
              <a:gdLst/>
              <a:ahLst/>
              <a:cxnLst/>
              <a:rect l="l" t="t" r="r" b="b"/>
              <a:pathLst>
                <a:path w="2857500" h="9525">
                  <a:moveTo>
                    <a:pt x="0" y="0"/>
                  </a:moveTo>
                  <a:lnTo>
                    <a:pt x="35719" y="0"/>
                  </a:lnTo>
                  <a:lnTo>
                    <a:pt x="71438" y="0"/>
                  </a:lnTo>
                  <a:lnTo>
                    <a:pt x="107156" y="0"/>
                  </a:lnTo>
                  <a:lnTo>
                    <a:pt x="142875" y="0"/>
                  </a:lnTo>
                  <a:lnTo>
                    <a:pt x="178594" y="0"/>
                  </a:lnTo>
                  <a:lnTo>
                    <a:pt x="214312" y="0"/>
                  </a:lnTo>
                  <a:lnTo>
                    <a:pt x="250031" y="0"/>
                  </a:lnTo>
                  <a:lnTo>
                    <a:pt x="285750" y="0"/>
                  </a:lnTo>
                  <a:lnTo>
                    <a:pt x="321469" y="0"/>
                  </a:lnTo>
                  <a:lnTo>
                    <a:pt x="357188" y="0"/>
                  </a:lnTo>
                  <a:lnTo>
                    <a:pt x="392906" y="0"/>
                  </a:lnTo>
                  <a:lnTo>
                    <a:pt x="428625" y="0"/>
                  </a:lnTo>
                  <a:lnTo>
                    <a:pt x="464344" y="0"/>
                  </a:lnTo>
                  <a:lnTo>
                    <a:pt x="500062" y="0"/>
                  </a:lnTo>
                  <a:lnTo>
                    <a:pt x="535781" y="0"/>
                  </a:lnTo>
                  <a:lnTo>
                    <a:pt x="571500" y="0"/>
                  </a:lnTo>
                  <a:lnTo>
                    <a:pt x="607219" y="0"/>
                  </a:lnTo>
                  <a:lnTo>
                    <a:pt x="642938" y="0"/>
                  </a:lnTo>
                  <a:lnTo>
                    <a:pt x="678656" y="0"/>
                  </a:lnTo>
                  <a:lnTo>
                    <a:pt x="714375" y="0"/>
                  </a:lnTo>
                  <a:lnTo>
                    <a:pt x="750094" y="0"/>
                  </a:lnTo>
                  <a:lnTo>
                    <a:pt x="785812" y="0"/>
                  </a:lnTo>
                  <a:lnTo>
                    <a:pt x="821531" y="0"/>
                  </a:lnTo>
                  <a:lnTo>
                    <a:pt x="857250" y="0"/>
                  </a:lnTo>
                  <a:lnTo>
                    <a:pt x="892969" y="0"/>
                  </a:lnTo>
                  <a:lnTo>
                    <a:pt x="928688" y="0"/>
                  </a:lnTo>
                  <a:lnTo>
                    <a:pt x="964406" y="0"/>
                  </a:lnTo>
                  <a:lnTo>
                    <a:pt x="1000125" y="0"/>
                  </a:lnTo>
                  <a:lnTo>
                    <a:pt x="1035844" y="0"/>
                  </a:lnTo>
                  <a:lnTo>
                    <a:pt x="1071562" y="0"/>
                  </a:lnTo>
                  <a:lnTo>
                    <a:pt x="1107281" y="0"/>
                  </a:lnTo>
                  <a:lnTo>
                    <a:pt x="1143000" y="0"/>
                  </a:lnTo>
                  <a:lnTo>
                    <a:pt x="1178719" y="0"/>
                  </a:lnTo>
                  <a:lnTo>
                    <a:pt x="1214438" y="0"/>
                  </a:lnTo>
                  <a:lnTo>
                    <a:pt x="1250156" y="0"/>
                  </a:lnTo>
                  <a:lnTo>
                    <a:pt x="1285875" y="0"/>
                  </a:lnTo>
                  <a:lnTo>
                    <a:pt x="1321594" y="0"/>
                  </a:lnTo>
                  <a:lnTo>
                    <a:pt x="1357312" y="0"/>
                  </a:lnTo>
                  <a:lnTo>
                    <a:pt x="1393031" y="0"/>
                  </a:lnTo>
                  <a:lnTo>
                    <a:pt x="1428750" y="0"/>
                  </a:lnTo>
                  <a:lnTo>
                    <a:pt x="1464469" y="0"/>
                  </a:lnTo>
                  <a:lnTo>
                    <a:pt x="1500188" y="0"/>
                  </a:lnTo>
                  <a:lnTo>
                    <a:pt x="1535906" y="0"/>
                  </a:lnTo>
                  <a:lnTo>
                    <a:pt x="1571625" y="0"/>
                  </a:lnTo>
                  <a:lnTo>
                    <a:pt x="1607344" y="0"/>
                  </a:lnTo>
                  <a:lnTo>
                    <a:pt x="1643062" y="0"/>
                  </a:lnTo>
                  <a:lnTo>
                    <a:pt x="1678781" y="0"/>
                  </a:lnTo>
                  <a:lnTo>
                    <a:pt x="1714500" y="0"/>
                  </a:lnTo>
                  <a:lnTo>
                    <a:pt x="1750219" y="0"/>
                  </a:lnTo>
                  <a:lnTo>
                    <a:pt x="1785938" y="0"/>
                  </a:lnTo>
                  <a:lnTo>
                    <a:pt x="1821656" y="0"/>
                  </a:lnTo>
                  <a:lnTo>
                    <a:pt x="1857375" y="0"/>
                  </a:lnTo>
                  <a:lnTo>
                    <a:pt x="1893094" y="0"/>
                  </a:lnTo>
                  <a:lnTo>
                    <a:pt x="1928812" y="0"/>
                  </a:lnTo>
                  <a:lnTo>
                    <a:pt x="1964531" y="0"/>
                  </a:lnTo>
                  <a:lnTo>
                    <a:pt x="2000250" y="0"/>
                  </a:lnTo>
                  <a:lnTo>
                    <a:pt x="2035969" y="0"/>
                  </a:lnTo>
                  <a:lnTo>
                    <a:pt x="2071688" y="0"/>
                  </a:lnTo>
                  <a:lnTo>
                    <a:pt x="2107406" y="0"/>
                  </a:lnTo>
                  <a:lnTo>
                    <a:pt x="2143125" y="0"/>
                  </a:lnTo>
                  <a:lnTo>
                    <a:pt x="2178844" y="0"/>
                  </a:lnTo>
                  <a:lnTo>
                    <a:pt x="2214562" y="0"/>
                  </a:lnTo>
                  <a:lnTo>
                    <a:pt x="2250281" y="0"/>
                  </a:lnTo>
                  <a:lnTo>
                    <a:pt x="2286000" y="0"/>
                  </a:lnTo>
                  <a:lnTo>
                    <a:pt x="2321719" y="0"/>
                  </a:lnTo>
                  <a:lnTo>
                    <a:pt x="2357438" y="0"/>
                  </a:lnTo>
                  <a:lnTo>
                    <a:pt x="2393156" y="0"/>
                  </a:lnTo>
                  <a:lnTo>
                    <a:pt x="2428875" y="0"/>
                  </a:lnTo>
                  <a:lnTo>
                    <a:pt x="2464594" y="0"/>
                  </a:lnTo>
                  <a:lnTo>
                    <a:pt x="2500312" y="0"/>
                  </a:lnTo>
                  <a:lnTo>
                    <a:pt x="2536031" y="0"/>
                  </a:lnTo>
                  <a:lnTo>
                    <a:pt x="2571750" y="0"/>
                  </a:lnTo>
                  <a:lnTo>
                    <a:pt x="2607469" y="0"/>
                  </a:lnTo>
                  <a:lnTo>
                    <a:pt x="2643188" y="0"/>
                  </a:lnTo>
                  <a:lnTo>
                    <a:pt x="2678906" y="0"/>
                  </a:lnTo>
                  <a:lnTo>
                    <a:pt x="2714625" y="0"/>
                  </a:lnTo>
                  <a:lnTo>
                    <a:pt x="2750344" y="0"/>
                  </a:lnTo>
                  <a:lnTo>
                    <a:pt x="2786062" y="0"/>
                  </a:lnTo>
                  <a:lnTo>
                    <a:pt x="2821781" y="0"/>
                  </a:lnTo>
                  <a:lnTo>
                    <a:pt x="2857500" y="0"/>
                  </a:lnTo>
                </a:path>
              </a:pathLst>
            </a:custGeom>
            <a:noFill/>
            <a:ln w="13335">
              <a:solidFill>
                <a:schemeClr val="accent3"/>
              </a:solidFill>
            </a:ln>
          </p:spPr>
        </p:sp>
        <p:sp>
          <p:nvSpPr>
            <p:cNvPr id="18" name="Polyline 18"/>
            <p:cNvSpPr/>
            <p:nvPr/>
          </p:nvSpPr>
          <p:spPr>
            <a:xfrm>
              <a:off x="3267075" y="2476500"/>
              <a:ext cx="9525" cy="2667000"/>
            </a:xfrm>
            <a:custGeom>
              <a:avLst/>
              <a:gdLst/>
              <a:ahLst/>
              <a:cxnLst/>
              <a:rect l="l" t="t" r="r" b="b"/>
              <a:pathLst>
                <a:path w="9525" h="2667000">
                  <a:moveTo>
                    <a:pt x="0" y="0"/>
                  </a:moveTo>
                  <a:lnTo>
                    <a:pt x="0" y="33338"/>
                  </a:lnTo>
                  <a:lnTo>
                    <a:pt x="0" y="66675"/>
                  </a:lnTo>
                  <a:lnTo>
                    <a:pt x="0" y="100012"/>
                  </a:lnTo>
                  <a:lnTo>
                    <a:pt x="0" y="133350"/>
                  </a:lnTo>
                  <a:lnTo>
                    <a:pt x="0" y="166688"/>
                  </a:lnTo>
                  <a:lnTo>
                    <a:pt x="0" y="200025"/>
                  </a:lnTo>
                  <a:lnTo>
                    <a:pt x="0" y="233362"/>
                  </a:lnTo>
                  <a:lnTo>
                    <a:pt x="0" y="266700"/>
                  </a:lnTo>
                  <a:lnTo>
                    <a:pt x="0" y="300038"/>
                  </a:lnTo>
                  <a:lnTo>
                    <a:pt x="0" y="333375"/>
                  </a:lnTo>
                  <a:lnTo>
                    <a:pt x="0" y="366712"/>
                  </a:lnTo>
                  <a:lnTo>
                    <a:pt x="0" y="400050"/>
                  </a:lnTo>
                  <a:lnTo>
                    <a:pt x="0" y="433388"/>
                  </a:lnTo>
                  <a:lnTo>
                    <a:pt x="0" y="466725"/>
                  </a:lnTo>
                  <a:lnTo>
                    <a:pt x="0" y="500062"/>
                  </a:lnTo>
                  <a:lnTo>
                    <a:pt x="0" y="533400"/>
                  </a:lnTo>
                  <a:lnTo>
                    <a:pt x="0" y="566738"/>
                  </a:lnTo>
                  <a:lnTo>
                    <a:pt x="0" y="600075"/>
                  </a:lnTo>
                  <a:lnTo>
                    <a:pt x="0" y="633412"/>
                  </a:lnTo>
                  <a:lnTo>
                    <a:pt x="0" y="666750"/>
                  </a:lnTo>
                  <a:lnTo>
                    <a:pt x="0" y="700088"/>
                  </a:lnTo>
                  <a:lnTo>
                    <a:pt x="0" y="733425"/>
                  </a:lnTo>
                  <a:lnTo>
                    <a:pt x="0" y="766762"/>
                  </a:lnTo>
                  <a:lnTo>
                    <a:pt x="0" y="800100"/>
                  </a:lnTo>
                  <a:lnTo>
                    <a:pt x="0" y="833438"/>
                  </a:lnTo>
                  <a:lnTo>
                    <a:pt x="0" y="866775"/>
                  </a:lnTo>
                  <a:lnTo>
                    <a:pt x="0" y="900112"/>
                  </a:lnTo>
                  <a:lnTo>
                    <a:pt x="0" y="933450"/>
                  </a:lnTo>
                  <a:lnTo>
                    <a:pt x="0" y="966788"/>
                  </a:lnTo>
                  <a:lnTo>
                    <a:pt x="0" y="1000125"/>
                  </a:lnTo>
                  <a:lnTo>
                    <a:pt x="0" y="1033462"/>
                  </a:lnTo>
                  <a:lnTo>
                    <a:pt x="0" y="1066800"/>
                  </a:lnTo>
                  <a:lnTo>
                    <a:pt x="0" y="1100138"/>
                  </a:lnTo>
                  <a:lnTo>
                    <a:pt x="0" y="1133475"/>
                  </a:lnTo>
                  <a:lnTo>
                    <a:pt x="0" y="1166812"/>
                  </a:lnTo>
                  <a:lnTo>
                    <a:pt x="0" y="1200150"/>
                  </a:lnTo>
                  <a:lnTo>
                    <a:pt x="0" y="1233488"/>
                  </a:lnTo>
                  <a:lnTo>
                    <a:pt x="0" y="1266825"/>
                  </a:lnTo>
                  <a:lnTo>
                    <a:pt x="0" y="1300162"/>
                  </a:lnTo>
                  <a:lnTo>
                    <a:pt x="0" y="1333500"/>
                  </a:lnTo>
                  <a:lnTo>
                    <a:pt x="0" y="1366838"/>
                  </a:lnTo>
                  <a:lnTo>
                    <a:pt x="0" y="1400175"/>
                  </a:lnTo>
                  <a:lnTo>
                    <a:pt x="0" y="1433512"/>
                  </a:lnTo>
                  <a:lnTo>
                    <a:pt x="0" y="1466850"/>
                  </a:lnTo>
                  <a:lnTo>
                    <a:pt x="0" y="1500188"/>
                  </a:lnTo>
                  <a:lnTo>
                    <a:pt x="0" y="1533525"/>
                  </a:lnTo>
                  <a:lnTo>
                    <a:pt x="0" y="1566862"/>
                  </a:lnTo>
                  <a:lnTo>
                    <a:pt x="0" y="1600200"/>
                  </a:lnTo>
                  <a:lnTo>
                    <a:pt x="0" y="1633538"/>
                  </a:lnTo>
                  <a:lnTo>
                    <a:pt x="0" y="1666875"/>
                  </a:lnTo>
                  <a:lnTo>
                    <a:pt x="0" y="1700212"/>
                  </a:lnTo>
                  <a:lnTo>
                    <a:pt x="0" y="1733550"/>
                  </a:lnTo>
                  <a:lnTo>
                    <a:pt x="0" y="1766888"/>
                  </a:lnTo>
                  <a:lnTo>
                    <a:pt x="0" y="1800225"/>
                  </a:lnTo>
                  <a:lnTo>
                    <a:pt x="0" y="1833562"/>
                  </a:lnTo>
                  <a:lnTo>
                    <a:pt x="0" y="1866900"/>
                  </a:lnTo>
                  <a:lnTo>
                    <a:pt x="0" y="1900238"/>
                  </a:lnTo>
                  <a:lnTo>
                    <a:pt x="0" y="1933575"/>
                  </a:lnTo>
                  <a:lnTo>
                    <a:pt x="0" y="1966912"/>
                  </a:lnTo>
                  <a:lnTo>
                    <a:pt x="0" y="2000250"/>
                  </a:lnTo>
                  <a:lnTo>
                    <a:pt x="0" y="2033588"/>
                  </a:lnTo>
                  <a:lnTo>
                    <a:pt x="0" y="2066925"/>
                  </a:lnTo>
                  <a:lnTo>
                    <a:pt x="0" y="2100262"/>
                  </a:lnTo>
                  <a:lnTo>
                    <a:pt x="0" y="2133600"/>
                  </a:lnTo>
                  <a:lnTo>
                    <a:pt x="0" y="2166938"/>
                  </a:lnTo>
                  <a:lnTo>
                    <a:pt x="0" y="2200275"/>
                  </a:lnTo>
                  <a:lnTo>
                    <a:pt x="0" y="2233612"/>
                  </a:lnTo>
                  <a:lnTo>
                    <a:pt x="0" y="2266950"/>
                  </a:lnTo>
                  <a:lnTo>
                    <a:pt x="0" y="2300288"/>
                  </a:lnTo>
                  <a:lnTo>
                    <a:pt x="0" y="2333625"/>
                  </a:lnTo>
                  <a:lnTo>
                    <a:pt x="0" y="2366962"/>
                  </a:lnTo>
                  <a:lnTo>
                    <a:pt x="0" y="2400300"/>
                  </a:lnTo>
                  <a:lnTo>
                    <a:pt x="0" y="2433638"/>
                  </a:lnTo>
                  <a:lnTo>
                    <a:pt x="0" y="2466975"/>
                  </a:lnTo>
                  <a:lnTo>
                    <a:pt x="0" y="2500312"/>
                  </a:lnTo>
                  <a:lnTo>
                    <a:pt x="0" y="2533650"/>
                  </a:lnTo>
                  <a:lnTo>
                    <a:pt x="0" y="2566988"/>
                  </a:lnTo>
                  <a:lnTo>
                    <a:pt x="0" y="2600325"/>
                  </a:lnTo>
                  <a:lnTo>
                    <a:pt x="0" y="2633662"/>
                  </a:lnTo>
                  <a:lnTo>
                    <a:pt x="0" y="2667000"/>
                  </a:lnTo>
                </a:path>
              </a:pathLst>
            </a:custGeom>
            <a:noFill/>
            <a:ln w="13335">
              <a:solidFill>
                <a:schemeClr val="accent3"/>
              </a:solidFill>
            </a:ln>
          </p:spPr>
        </p:sp>
        <p:sp>
          <p:nvSpPr>
            <p:cNvPr id="19" name="Polyline 19"/>
            <p:cNvSpPr/>
            <p:nvPr/>
          </p:nvSpPr>
          <p:spPr>
            <a:xfrm>
              <a:off x="1123950" y="4476750"/>
              <a:ext cx="2857500" cy="9525"/>
            </a:xfrm>
            <a:custGeom>
              <a:avLst/>
              <a:gdLst/>
              <a:ahLst/>
              <a:cxnLst/>
              <a:rect l="l" t="t" r="r" b="b"/>
              <a:pathLst>
                <a:path w="2857500" h="9525">
                  <a:moveTo>
                    <a:pt x="0" y="0"/>
                  </a:moveTo>
                  <a:lnTo>
                    <a:pt x="35719" y="0"/>
                  </a:lnTo>
                  <a:lnTo>
                    <a:pt x="71438" y="0"/>
                  </a:lnTo>
                  <a:lnTo>
                    <a:pt x="107156" y="0"/>
                  </a:lnTo>
                  <a:lnTo>
                    <a:pt x="142875" y="0"/>
                  </a:lnTo>
                  <a:lnTo>
                    <a:pt x="178594" y="0"/>
                  </a:lnTo>
                  <a:lnTo>
                    <a:pt x="214312" y="0"/>
                  </a:lnTo>
                  <a:lnTo>
                    <a:pt x="250031" y="0"/>
                  </a:lnTo>
                  <a:lnTo>
                    <a:pt x="285750" y="0"/>
                  </a:lnTo>
                  <a:lnTo>
                    <a:pt x="321469" y="0"/>
                  </a:lnTo>
                  <a:lnTo>
                    <a:pt x="357188" y="0"/>
                  </a:lnTo>
                  <a:lnTo>
                    <a:pt x="392906" y="0"/>
                  </a:lnTo>
                  <a:lnTo>
                    <a:pt x="428625" y="0"/>
                  </a:lnTo>
                  <a:lnTo>
                    <a:pt x="464344" y="0"/>
                  </a:lnTo>
                  <a:lnTo>
                    <a:pt x="500062" y="0"/>
                  </a:lnTo>
                  <a:lnTo>
                    <a:pt x="535781" y="0"/>
                  </a:lnTo>
                  <a:lnTo>
                    <a:pt x="571500" y="0"/>
                  </a:lnTo>
                  <a:lnTo>
                    <a:pt x="607219" y="0"/>
                  </a:lnTo>
                  <a:lnTo>
                    <a:pt x="642938" y="0"/>
                  </a:lnTo>
                  <a:lnTo>
                    <a:pt x="678656" y="0"/>
                  </a:lnTo>
                  <a:lnTo>
                    <a:pt x="714375" y="0"/>
                  </a:lnTo>
                  <a:lnTo>
                    <a:pt x="750094" y="0"/>
                  </a:lnTo>
                  <a:lnTo>
                    <a:pt x="785812" y="0"/>
                  </a:lnTo>
                  <a:lnTo>
                    <a:pt x="821531" y="0"/>
                  </a:lnTo>
                  <a:lnTo>
                    <a:pt x="857250" y="0"/>
                  </a:lnTo>
                  <a:lnTo>
                    <a:pt x="892969" y="0"/>
                  </a:lnTo>
                  <a:lnTo>
                    <a:pt x="928688" y="0"/>
                  </a:lnTo>
                  <a:lnTo>
                    <a:pt x="964406" y="0"/>
                  </a:lnTo>
                  <a:lnTo>
                    <a:pt x="1000125" y="0"/>
                  </a:lnTo>
                  <a:lnTo>
                    <a:pt x="1035844" y="0"/>
                  </a:lnTo>
                  <a:lnTo>
                    <a:pt x="1071562" y="0"/>
                  </a:lnTo>
                  <a:lnTo>
                    <a:pt x="1107281" y="0"/>
                  </a:lnTo>
                  <a:lnTo>
                    <a:pt x="1143000" y="0"/>
                  </a:lnTo>
                  <a:lnTo>
                    <a:pt x="1178719" y="0"/>
                  </a:lnTo>
                  <a:lnTo>
                    <a:pt x="1214438" y="0"/>
                  </a:lnTo>
                  <a:lnTo>
                    <a:pt x="1250156" y="0"/>
                  </a:lnTo>
                  <a:lnTo>
                    <a:pt x="1285875" y="0"/>
                  </a:lnTo>
                  <a:lnTo>
                    <a:pt x="1321594" y="0"/>
                  </a:lnTo>
                  <a:lnTo>
                    <a:pt x="1357312" y="0"/>
                  </a:lnTo>
                  <a:lnTo>
                    <a:pt x="1393031" y="0"/>
                  </a:lnTo>
                  <a:lnTo>
                    <a:pt x="1428750" y="0"/>
                  </a:lnTo>
                  <a:lnTo>
                    <a:pt x="1464469" y="0"/>
                  </a:lnTo>
                  <a:lnTo>
                    <a:pt x="1500188" y="0"/>
                  </a:lnTo>
                  <a:lnTo>
                    <a:pt x="1535906" y="0"/>
                  </a:lnTo>
                  <a:lnTo>
                    <a:pt x="1571625" y="0"/>
                  </a:lnTo>
                  <a:lnTo>
                    <a:pt x="1607344" y="0"/>
                  </a:lnTo>
                  <a:lnTo>
                    <a:pt x="1643062" y="0"/>
                  </a:lnTo>
                  <a:lnTo>
                    <a:pt x="1678781" y="0"/>
                  </a:lnTo>
                  <a:lnTo>
                    <a:pt x="1714500" y="0"/>
                  </a:lnTo>
                  <a:lnTo>
                    <a:pt x="1750219" y="0"/>
                  </a:lnTo>
                  <a:lnTo>
                    <a:pt x="1785938" y="0"/>
                  </a:lnTo>
                  <a:lnTo>
                    <a:pt x="1821656" y="0"/>
                  </a:lnTo>
                  <a:lnTo>
                    <a:pt x="1857375" y="0"/>
                  </a:lnTo>
                  <a:lnTo>
                    <a:pt x="1893094" y="0"/>
                  </a:lnTo>
                  <a:lnTo>
                    <a:pt x="1928812" y="0"/>
                  </a:lnTo>
                  <a:lnTo>
                    <a:pt x="1964531" y="0"/>
                  </a:lnTo>
                  <a:lnTo>
                    <a:pt x="2000250" y="0"/>
                  </a:lnTo>
                  <a:lnTo>
                    <a:pt x="2035969" y="0"/>
                  </a:lnTo>
                  <a:lnTo>
                    <a:pt x="2071688" y="0"/>
                  </a:lnTo>
                  <a:lnTo>
                    <a:pt x="2107406" y="0"/>
                  </a:lnTo>
                  <a:lnTo>
                    <a:pt x="2143125" y="0"/>
                  </a:lnTo>
                  <a:lnTo>
                    <a:pt x="2178844" y="0"/>
                  </a:lnTo>
                  <a:lnTo>
                    <a:pt x="2214562" y="0"/>
                  </a:lnTo>
                  <a:lnTo>
                    <a:pt x="2250281" y="0"/>
                  </a:lnTo>
                  <a:lnTo>
                    <a:pt x="2286000" y="0"/>
                  </a:lnTo>
                  <a:lnTo>
                    <a:pt x="2321719" y="0"/>
                  </a:lnTo>
                  <a:lnTo>
                    <a:pt x="2357438" y="0"/>
                  </a:lnTo>
                  <a:lnTo>
                    <a:pt x="2393156" y="0"/>
                  </a:lnTo>
                  <a:lnTo>
                    <a:pt x="2428875" y="0"/>
                  </a:lnTo>
                  <a:lnTo>
                    <a:pt x="2464594" y="0"/>
                  </a:lnTo>
                  <a:lnTo>
                    <a:pt x="2500312" y="0"/>
                  </a:lnTo>
                  <a:lnTo>
                    <a:pt x="2536031" y="0"/>
                  </a:lnTo>
                  <a:lnTo>
                    <a:pt x="2571750" y="0"/>
                  </a:lnTo>
                  <a:lnTo>
                    <a:pt x="2607469" y="0"/>
                  </a:lnTo>
                  <a:lnTo>
                    <a:pt x="2643188" y="0"/>
                  </a:lnTo>
                  <a:lnTo>
                    <a:pt x="2678906" y="0"/>
                  </a:lnTo>
                  <a:lnTo>
                    <a:pt x="2714625" y="0"/>
                  </a:lnTo>
                  <a:lnTo>
                    <a:pt x="2750344" y="0"/>
                  </a:lnTo>
                  <a:lnTo>
                    <a:pt x="2786062" y="0"/>
                  </a:lnTo>
                  <a:lnTo>
                    <a:pt x="2821781" y="0"/>
                  </a:lnTo>
                  <a:lnTo>
                    <a:pt x="2857500" y="0"/>
                  </a:lnTo>
                </a:path>
              </a:pathLst>
            </a:custGeom>
            <a:noFill/>
            <a:ln w="13335">
              <a:solidFill>
                <a:schemeClr val="accent3"/>
              </a:solidFill>
            </a:ln>
          </p:spPr>
        </p:sp>
        <p:sp>
          <p:nvSpPr>
            <p:cNvPr id="20" name="Polyline 20"/>
            <p:cNvSpPr/>
            <p:nvPr/>
          </p:nvSpPr>
          <p:spPr>
            <a:xfrm>
              <a:off x="3624262" y="2476500"/>
              <a:ext cx="9525" cy="2667000"/>
            </a:xfrm>
            <a:custGeom>
              <a:avLst/>
              <a:gdLst/>
              <a:ahLst/>
              <a:cxnLst/>
              <a:rect l="l" t="t" r="r" b="b"/>
              <a:pathLst>
                <a:path w="9525" h="2667000">
                  <a:moveTo>
                    <a:pt x="0" y="0"/>
                  </a:moveTo>
                  <a:lnTo>
                    <a:pt x="0" y="33338"/>
                  </a:lnTo>
                  <a:lnTo>
                    <a:pt x="0" y="66675"/>
                  </a:lnTo>
                  <a:lnTo>
                    <a:pt x="0" y="100012"/>
                  </a:lnTo>
                  <a:lnTo>
                    <a:pt x="0" y="133350"/>
                  </a:lnTo>
                  <a:lnTo>
                    <a:pt x="0" y="166688"/>
                  </a:lnTo>
                  <a:lnTo>
                    <a:pt x="0" y="200025"/>
                  </a:lnTo>
                  <a:lnTo>
                    <a:pt x="0" y="233362"/>
                  </a:lnTo>
                  <a:lnTo>
                    <a:pt x="0" y="266700"/>
                  </a:lnTo>
                  <a:lnTo>
                    <a:pt x="0" y="300038"/>
                  </a:lnTo>
                  <a:lnTo>
                    <a:pt x="0" y="333375"/>
                  </a:lnTo>
                  <a:lnTo>
                    <a:pt x="0" y="366712"/>
                  </a:lnTo>
                  <a:lnTo>
                    <a:pt x="0" y="400050"/>
                  </a:lnTo>
                  <a:lnTo>
                    <a:pt x="0" y="433388"/>
                  </a:lnTo>
                  <a:lnTo>
                    <a:pt x="0" y="466725"/>
                  </a:lnTo>
                  <a:lnTo>
                    <a:pt x="0" y="500062"/>
                  </a:lnTo>
                  <a:lnTo>
                    <a:pt x="0" y="533400"/>
                  </a:lnTo>
                  <a:lnTo>
                    <a:pt x="0" y="566738"/>
                  </a:lnTo>
                  <a:lnTo>
                    <a:pt x="0" y="600075"/>
                  </a:lnTo>
                  <a:lnTo>
                    <a:pt x="0" y="633412"/>
                  </a:lnTo>
                  <a:lnTo>
                    <a:pt x="0" y="666750"/>
                  </a:lnTo>
                  <a:lnTo>
                    <a:pt x="0" y="700088"/>
                  </a:lnTo>
                  <a:lnTo>
                    <a:pt x="0" y="733425"/>
                  </a:lnTo>
                  <a:lnTo>
                    <a:pt x="0" y="766762"/>
                  </a:lnTo>
                  <a:lnTo>
                    <a:pt x="0" y="800100"/>
                  </a:lnTo>
                  <a:lnTo>
                    <a:pt x="0" y="833438"/>
                  </a:lnTo>
                  <a:lnTo>
                    <a:pt x="0" y="866775"/>
                  </a:lnTo>
                  <a:lnTo>
                    <a:pt x="0" y="900112"/>
                  </a:lnTo>
                  <a:lnTo>
                    <a:pt x="0" y="933450"/>
                  </a:lnTo>
                  <a:lnTo>
                    <a:pt x="0" y="966788"/>
                  </a:lnTo>
                  <a:lnTo>
                    <a:pt x="0" y="1000125"/>
                  </a:lnTo>
                  <a:lnTo>
                    <a:pt x="0" y="1033462"/>
                  </a:lnTo>
                  <a:lnTo>
                    <a:pt x="0" y="1066800"/>
                  </a:lnTo>
                  <a:lnTo>
                    <a:pt x="0" y="1100138"/>
                  </a:lnTo>
                  <a:lnTo>
                    <a:pt x="0" y="1133475"/>
                  </a:lnTo>
                  <a:lnTo>
                    <a:pt x="0" y="1166812"/>
                  </a:lnTo>
                  <a:lnTo>
                    <a:pt x="0" y="1200150"/>
                  </a:lnTo>
                  <a:lnTo>
                    <a:pt x="0" y="1233488"/>
                  </a:lnTo>
                  <a:lnTo>
                    <a:pt x="0" y="1266825"/>
                  </a:lnTo>
                  <a:lnTo>
                    <a:pt x="0" y="1300162"/>
                  </a:lnTo>
                  <a:lnTo>
                    <a:pt x="0" y="1333500"/>
                  </a:lnTo>
                  <a:lnTo>
                    <a:pt x="0" y="1366838"/>
                  </a:lnTo>
                  <a:lnTo>
                    <a:pt x="0" y="1400175"/>
                  </a:lnTo>
                  <a:lnTo>
                    <a:pt x="0" y="1433512"/>
                  </a:lnTo>
                  <a:lnTo>
                    <a:pt x="0" y="1466850"/>
                  </a:lnTo>
                  <a:lnTo>
                    <a:pt x="0" y="1500188"/>
                  </a:lnTo>
                  <a:lnTo>
                    <a:pt x="0" y="1533525"/>
                  </a:lnTo>
                  <a:lnTo>
                    <a:pt x="0" y="1566862"/>
                  </a:lnTo>
                  <a:lnTo>
                    <a:pt x="0" y="1600200"/>
                  </a:lnTo>
                  <a:lnTo>
                    <a:pt x="0" y="1633538"/>
                  </a:lnTo>
                  <a:lnTo>
                    <a:pt x="0" y="1666875"/>
                  </a:lnTo>
                  <a:lnTo>
                    <a:pt x="0" y="1700212"/>
                  </a:lnTo>
                  <a:lnTo>
                    <a:pt x="0" y="1733550"/>
                  </a:lnTo>
                  <a:lnTo>
                    <a:pt x="0" y="1766888"/>
                  </a:lnTo>
                  <a:lnTo>
                    <a:pt x="0" y="1800225"/>
                  </a:lnTo>
                  <a:lnTo>
                    <a:pt x="0" y="1833562"/>
                  </a:lnTo>
                  <a:lnTo>
                    <a:pt x="0" y="1866900"/>
                  </a:lnTo>
                  <a:lnTo>
                    <a:pt x="0" y="1900238"/>
                  </a:lnTo>
                  <a:lnTo>
                    <a:pt x="0" y="1933575"/>
                  </a:lnTo>
                  <a:lnTo>
                    <a:pt x="0" y="1966912"/>
                  </a:lnTo>
                  <a:lnTo>
                    <a:pt x="0" y="2000250"/>
                  </a:lnTo>
                  <a:lnTo>
                    <a:pt x="0" y="2033588"/>
                  </a:lnTo>
                  <a:lnTo>
                    <a:pt x="0" y="2066925"/>
                  </a:lnTo>
                  <a:lnTo>
                    <a:pt x="0" y="2100262"/>
                  </a:lnTo>
                  <a:lnTo>
                    <a:pt x="0" y="2133600"/>
                  </a:lnTo>
                  <a:lnTo>
                    <a:pt x="0" y="2166938"/>
                  </a:lnTo>
                  <a:lnTo>
                    <a:pt x="0" y="2200275"/>
                  </a:lnTo>
                  <a:lnTo>
                    <a:pt x="0" y="2233612"/>
                  </a:lnTo>
                  <a:lnTo>
                    <a:pt x="0" y="2266950"/>
                  </a:lnTo>
                  <a:lnTo>
                    <a:pt x="0" y="2300288"/>
                  </a:lnTo>
                  <a:lnTo>
                    <a:pt x="0" y="2333625"/>
                  </a:lnTo>
                  <a:lnTo>
                    <a:pt x="0" y="2366962"/>
                  </a:lnTo>
                  <a:lnTo>
                    <a:pt x="0" y="2400300"/>
                  </a:lnTo>
                  <a:lnTo>
                    <a:pt x="0" y="2433638"/>
                  </a:lnTo>
                  <a:lnTo>
                    <a:pt x="0" y="2466975"/>
                  </a:lnTo>
                  <a:lnTo>
                    <a:pt x="0" y="2500312"/>
                  </a:lnTo>
                  <a:lnTo>
                    <a:pt x="0" y="2533650"/>
                  </a:lnTo>
                  <a:lnTo>
                    <a:pt x="0" y="2566988"/>
                  </a:lnTo>
                  <a:lnTo>
                    <a:pt x="0" y="2600325"/>
                  </a:lnTo>
                  <a:lnTo>
                    <a:pt x="0" y="2633662"/>
                  </a:lnTo>
                  <a:lnTo>
                    <a:pt x="0" y="2667000"/>
                  </a:lnTo>
                </a:path>
              </a:pathLst>
            </a:custGeom>
            <a:noFill/>
            <a:ln w="13335">
              <a:solidFill>
                <a:schemeClr val="accent3"/>
              </a:solidFill>
            </a:ln>
          </p:spPr>
        </p:sp>
        <p:sp>
          <p:nvSpPr>
            <p:cNvPr id="21" name="Polyline 21"/>
            <p:cNvSpPr/>
            <p:nvPr/>
          </p:nvSpPr>
          <p:spPr>
            <a:xfrm>
              <a:off x="1123950" y="4810125"/>
              <a:ext cx="2857500" cy="9525"/>
            </a:xfrm>
            <a:custGeom>
              <a:avLst/>
              <a:gdLst/>
              <a:ahLst/>
              <a:cxnLst/>
              <a:rect l="l" t="t" r="r" b="b"/>
              <a:pathLst>
                <a:path w="2857500" h="9525">
                  <a:moveTo>
                    <a:pt x="0" y="0"/>
                  </a:moveTo>
                  <a:lnTo>
                    <a:pt x="35719" y="0"/>
                  </a:lnTo>
                  <a:lnTo>
                    <a:pt x="71438" y="0"/>
                  </a:lnTo>
                  <a:lnTo>
                    <a:pt x="107156" y="0"/>
                  </a:lnTo>
                  <a:lnTo>
                    <a:pt x="142875" y="0"/>
                  </a:lnTo>
                  <a:lnTo>
                    <a:pt x="178594" y="0"/>
                  </a:lnTo>
                  <a:lnTo>
                    <a:pt x="214312" y="0"/>
                  </a:lnTo>
                  <a:lnTo>
                    <a:pt x="250031" y="0"/>
                  </a:lnTo>
                  <a:lnTo>
                    <a:pt x="285750" y="0"/>
                  </a:lnTo>
                  <a:lnTo>
                    <a:pt x="321469" y="0"/>
                  </a:lnTo>
                  <a:lnTo>
                    <a:pt x="357188" y="0"/>
                  </a:lnTo>
                  <a:lnTo>
                    <a:pt x="392906" y="0"/>
                  </a:lnTo>
                  <a:lnTo>
                    <a:pt x="428625" y="0"/>
                  </a:lnTo>
                  <a:lnTo>
                    <a:pt x="464344" y="0"/>
                  </a:lnTo>
                  <a:lnTo>
                    <a:pt x="500062" y="0"/>
                  </a:lnTo>
                  <a:lnTo>
                    <a:pt x="535781" y="0"/>
                  </a:lnTo>
                  <a:lnTo>
                    <a:pt x="571500" y="0"/>
                  </a:lnTo>
                  <a:lnTo>
                    <a:pt x="607219" y="0"/>
                  </a:lnTo>
                  <a:lnTo>
                    <a:pt x="642938" y="0"/>
                  </a:lnTo>
                  <a:lnTo>
                    <a:pt x="678656" y="0"/>
                  </a:lnTo>
                  <a:lnTo>
                    <a:pt x="714375" y="0"/>
                  </a:lnTo>
                  <a:lnTo>
                    <a:pt x="750094" y="0"/>
                  </a:lnTo>
                  <a:lnTo>
                    <a:pt x="785812" y="0"/>
                  </a:lnTo>
                  <a:lnTo>
                    <a:pt x="821531" y="0"/>
                  </a:lnTo>
                  <a:lnTo>
                    <a:pt x="857250" y="0"/>
                  </a:lnTo>
                  <a:lnTo>
                    <a:pt x="892969" y="0"/>
                  </a:lnTo>
                  <a:lnTo>
                    <a:pt x="928688" y="0"/>
                  </a:lnTo>
                  <a:lnTo>
                    <a:pt x="964406" y="0"/>
                  </a:lnTo>
                  <a:lnTo>
                    <a:pt x="1000125" y="0"/>
                  </a:lnTo>
                  <a:lnTo>
                    <a:pt x="1035844" y="0"/>
                  </a:lnTo>
                  <a:lnTo>
                    <a:pt x="1071562" y="0"/>
                  </a:lnTo>
                  <a:lnTo>
                    <a:pt x="1107281" y="0"/>
                  </a:lnTo>
                  <a:lnTo>
                    <a:pt x="1143000" y="0"/>
                  </a:lnTo>
                  <a:lnTo>
                    <a:pt x="1178719" y="0"/>
                  </a:lnTo>
                  <a:lnTo>
                    <a:pt x="1214438" y="0"/>
                  </a:lnTo>
                  <a:lnTo>
                    <a:pt x="1250156" y="0"/>
                  </a:lnTo>
                  <a:lnTo>
                    <a:pt x="1285875" y="0"/>
                  </a:lnTo>
                  <a:lnTo>
                    <a:pt x="1321594" y="0"/>
                  </a:lnTo>
                  <a:lnTo>
                    <a:pt x="1357312" y="0"/>
                  </a:lnTo>
                  <a:lnTo>
                    <a:pt x="1393031" y="0"/>
                  </a:lnTo>
                  <a:lnTo>
                    <a:pt x="1428750" y="0"/>
                  </a:lnTo>
                  <a:lnTo>
                    <a:pt x="1464469" y="0"/>
                  </a:lnTo>
                  <a:lnTo>
                    <a:pt x="1500188" y="0"/>
                  </a:lnTo>
                  <a:lnTo>
                    <a:pt x="1535906" y="0"/>
                  </a:lnTo>
                  <a:lnTo>
                    <a:pt x="1571625" y="0"/>
                  </a:lnTo>
                  <a:lnTo>
                    <a:pt x="1607344" y="0"/>
                  </a:lnTo>
                  <a:lnTo>
                    <a:pt x="1643062" y="0"/>
                  </a:lnTo>
                  <a:lnTo>
                    <a:pt x="1678781" y="0"/>
                  </a:lnTo>
                  <a:lnTo>
                    <a:pt x="1714500" y="0"/>
                  </a:lnTo>
                  <a:lnTo>
                    <a:pt x="1750219" y="0"/>
                  </a:lnTo>
                  <a:lnTo>
                    <a:pt x="1785938" y="0"/>
                  </a:lnTo>
                  <a:lnTo>
                    <a:pt x="1821656" y="0"/>
                  </a:lnTo>
                  <a:lnTo>
                    <a:pt x="1857375" y="0"/>
                  </a:lnTo>
                  <a:lnTo>
                    <a:pt x="1893094" y="0"/>
                  </a:lnTo>
                  <a:lnTo>
                    <a:pt x="1928812" y="0"/>
                  </a:lnTo>
                  <a:lnTo>
                    <a:pt x="1964531" y="0"/>
                  </a:lnTo>
                  <a:lnTo>
                    <a:pt x="2000250" y="0"/>
                  </a:lnTo>
                  <a:lnTo>
                    <a:pt x="2035969" y="0"/>
                  </a:lnTo>
                  <a:lnTo>
                    <a:pt x="2071688" y="0"/>
                  </a:lnTo>
                  <a:lnTo>
                    <a:pt x="2107406" y="0"/>
                  </a:lnTo>
                  <a:lnTo>
                    <a:pt x="2143125" y="0"/>
                  </a:lnTo>
                  <a:lnTo>
                    <a:pt x="2178844" y="0"/>
                  </a:lnTo>
                  <a:lnTo>
                    <a:pt x="2214562" y="0"/>
                  </a:lnTo>
                  <a:lnTo>
                    <a:pt x="2250281" y="0"/>
                  </a:lnTo>
                  <a:lnTo>
                    <a:pt x="2286000" y="0"/>
                  </a:lnTo>
                  <a:lnTo>
                    <a:pt x="2321719" y="0"/>
                  </a:lnTo>
                  <a:lnTo>
                    <a:pt x="2357438" y="0"/>
                  </a:lnTo>
                  <a:lnTo>
                    <a:pt x="2393156" y="0"/>
                  </a:lnTo>
                  <a:lnTo>
                    <a:pt x="2428875" y="0"/>
                  </a:lnTo>
                  <a:lnTo>
                    <a:pt x="2464594" y="0"/>
                  </a:lnTo>
                  <a:lnTo>
                    <a:pt x="2500312" y="0"/>
                  </a:lnTo>
                  <a:lnTo>
                    <a:pt x="2536031" y="0"/>
                  </a:lnTo>
                  <a:lnTo>
                    <a:pt x="2571750" y="0"/>
                  </a:lnTo>
                  <a:lnTo>
                    <a:pt x="2607469" y="0"/>
                  </a:lnTo>
                  <a:lnTo>
                    <a:pt x="2643188" y="0"/>
                  </a:lnTo>
                  <a:lnTo>
                    <a:pt x="2678906" y="0"/>
                  </a:lnTo>
                  <a:lnTo>
                    <a:pt x="2714625" y="0"/>
                  </a:lnTo>
                  <a:lnTo>
                    <a:pt x="2750344" y="0"/>
                  </a:lnTo>
                  <a:lnTo>
                    <a:pt x="2786062" y="0"/>
                  </a:lnTo>
                  <a:lnTo>
                    <a:pt x="2821781" y="0"/>
                  </a:lnTo>
                  <a:lnTo>
                    <a:pt x="2857500" y="0"/>
                  </a:lnTo>
                </a:path>
              </a:pathLst>
            </a:custGeom>
            <a:noFill/>
            <a:ln w="13335">
              <a:solidFill>
                <a:schemeClr val="accent3"/>
              </a:solidFill>
            </a:ln>
          </p:spPr>
        </p:sp>
        <p:sp>
          <p:nvSpPr>
            <p:cNvPr id="22" name="Polyline 22"/>
            <p:cNvSpPr/>
            <p:nvPr/>
          </p:nvSpPr>
          <p:spPr>
            <a:xfrm>
              <a:off x="3981450" y="2476500"/>
              <a:ext cx="9525" cy="2667000"/>
            </a:xfrm>
            <a:custGeom>
              <a:avLst/>
              <a:gdLst/>
              <a:ahLst/>
              <a:cxnLst/>
              <a:rect l="l" t="t" r="r" b="b"/>
              <a:pathLst>
                <a:path w="9525" h="2667000">
                  <a:moveTo>
                    <a:pt x="0" y="0"/>
                  </a:moveTo>
                  <a:lnTo>
                    <a:pt x="0" y="33338"/>
                  </a:lnTo>
                  <a:lnTo>
                    <a:pt x="0" y="66675"/>
                  </a:lnTo>
                  <a:lnTo>
                    <a:pt x="0" y="100012"/>
                  </a:lnTo>
                  <a:lnTo>
                    <a:pt x="0" y="133350"/>
                  </a:lnTo>
                  <a:lnTo>
                    <a:pt x="0" y="166688"/>
                  </a:lnTo>
                  <a:lnTo>
                    <a:pt x="0" y="200025"/>
                  </a:lnTo>
                  <a:lnTo>
                    <a:pt x="0" y="233362"/>
                  </a:lnTo>
                  <a:lnTo>
                    <a:pt x="0" y="266700"/>
                  </a:lnTo>
                  <a:lnTo>
                    <a:pt x="0" y="300038"/>
                  </a:lnTo>
                  <a:lnTo>
                    <a:pt x="0" y="333375"/>
                  </a:lnTo>
                  <a:lnTo>
                    <a:pt x="0" y="366712"/>
                  </a:lnTo>
                  <a:lnTo>
                    <a:pt x="0" y="400050"/>
                  </a:lnTo>
                  <a:lnTo>
                    <a:pt x="0" y="433388"/>
                  </a:lnTo>
                  <a:lnTo>
                    <a:pt x="0" y="466725"/>
                  </a:lnTo>
                  <a:lnTo>
                    <a:pt x="0" y="500062"/>
                  </a:lnTo>
                  <a:lnTo>
                    <a:pt x="0" y="533400"/>
                  </a:lnTo>
                  <a:lnTo>
                    <a:pt x="0" y="566738"/>
                  </a:lnTo>
                  <a:lnTo>
                    <a:pt x="0" y="600075"/>
                  </a:lnTo>
                  <a:lnTo>
                    <a:pt x="0" y="633412"/>
                  </a:lnTo>
                  <a:lnTo>
                    <a:pt x="0" y="666750"/>
                  </a:lnTo>
                  <a:lnTo>
                    <a:pt x="0" y="700088"/>
                  </a:lnTo>
                  <a:lnTo>
                    <a:pt x="0" y="733425"/>
                  </a:lnTo>
                  <a:lnTo>
                    <a:pt x="0" y="766762"/>
                  </a:lnTo>
                  <a:lnTo>
                    <a:pt x="0" y="800100"/>
                  </a:lnTo>
                  <a:lnTo>
                    <a:pt x="0" y="833438"/>
                  </a:lnTo>
                  <a:lnTo>
                    <a:pt x="0" y="866775"/>
                  </a:lnTo>
                  <a:lnTo>
                    <a:pt x="0" y="900112"/>
                  </a:lnTo>
                  <a:lnTo>
                    <a:pt x="0" y="933450"/>
                  </a:lnTo>
                  <a:lnTo>
                    <a:pt x="0" y="966788"/>
                  </a:lnTo>
                  <a:lnTo>
                    <a:pt x="0" y="1000125"/>
                  </a:lnTo>
                  <a:lnTo>
                    <a:pt x="0" y="1033462"/>
                  </a:lnTo>
                  <a:lnTo>
                    <a:pt x="0" y="1066800"/>
                  </a:lnTo>
                  <a:lnTo>
                    <a:pt x="0" y="1100138"/>
                  </a:lnTo>
                  <a:lnTo>
                    <a:pt x="0" y="1133475"/>
                  </a:lnTo>
                  <a:lnTo>
                    <a:pt x="0" y="1166812"/>
                  </a:lnTo>
                  <a:lnTo>
                    <a:pt x="0" y="1200150"/>
                  </a:lnTo>
                  <a:lnTo>
                    <a:pt x="0" y="1233488"/>
                  </a:lnTo>
                  <a:lnTo>
                    <a:pt x="0" y="1266825"/>
                  </a:lnTo>
                  <a:lnTo>
                    <a:pt x="0" y="1300162"/>
                  </a:lnTo>
                  <a:lnTo>
                    <a:pt x="0" y="1333500"/>
                  </a:lnTo>
                  <a:lnTo>
                    <a:pt x="0" y="1366838"/>
                  </a:lnTo>
                  <a:lnTo>
                    <a:pt x="0" y="1400175"/>
                  </a:lnTo>
                  <a:lnTo>
                    <a:pt x="0" y="1433512"/>
                  </a:lnTo>
                  <a:lnTo>
                    <a:pt x="0" y="1466850"/>
                  </a:lnTo>
                  <a:lnTo>
                    <a:pt x="0" y="1500188"/>
                  </a:lnTo>
                  <a:lnTo>
                    <a:pt x="0" y="1533525"/>
                  </a:lnTo>
                  <a:lnTo>
                    <a:pt x="0" y="1566862"/>
                  </a:lnTo>
                  <a:lnTo>
                    <a:pt x="0" y="1600200"/>
                  </a:lnTo>
                  <a:lnTo>
                    <a:pt x="0" y="1633538"/>
                  </a:lnTo>
                  <a:lnTo>
                    <a:pt x="0" y="1666875"/>
                  </a:lnTo>
                  <a:lnTo>
                    <a:pt x="0" y="1700212"/>
                  </a:lnTo>
                  <a:lnTo>
                    <a:pt x="0" y="1733550"/>
                  </a:lnTo>
                  <a:lnTo>
                    <a:pt x="0" y="1766888"/>
                  </a:lnTo>
                  <a:lnTo>
                    <a:pt x="0" y="1800225"/>
                  </a:lnTo>
                  <a:lnTo>
                    <a:pt x="0" y="1833562"/>
                  </a:lnTo>
                  <a:lnTo>
                    <a:pt x="0" y="1866900"/>
                  </a:lnTo>
                  <a:lnTo>
                    <a:pt x="0" y="1900238"/>
                  </a:lnTo>
                  <a:lnTo>
                    <a:pt x="0" y="1933575"/>
                  </a:lnTo>
                  <a:lnTo>
                    <a:pt x="0" y="1966912"/>
                  </a:lnTo>
                  <a:lnTo>
                    <a:pt x="0" y="2000250"/>
                  </a:lnTo>
                  <a:lnTo>
                    <a:pt x="0" y="2033588"/>
                  </a:lnTo>
                  <a:lnTo>
                    <a:pt x="0" y="2066925"/>
                  </a:lnTo>
                  <a:lnTo>
                    <a:pt x="0" y="2100262"/>
                  </a:lnTo>
                  <a:lnTo>
                    <a:pt x="0" y="2133600"/>
                  </a:lnTo>
                  <a:lnTo>
                    <a:pt x="0" y="2166938"/>
                  </a:lnTo>
                  <a:lnTo>
                    <a:pt x="0" y="2200275"/>
                  </a:lnTo>
                  <a:lnTo>
                    <a:pt x="0" y="2233612"/>
                  </a:lnTo>
                  <a:lnTo>
                    <a:pt x="0" y="2266950"/>
                  </a:lnTo>
                  <a:lnTo>
                    <a:pt x="0" y="2300288"/>
                  </a:lnTo>
                  <a:lnTo>
                    <a:pt x="0" y="2333625"/>
                  </a:lnTo>
                  <a:lnTo>
                    <a:pt x="0" y="2366962"/>
                  </a:lnTo>
                  <a:lnTo>
                    <a:pt x="0" y="2400300"/>
                  </a:lnTo>
                  <a:lnTo>
                    <a:pt x="0" y="2433638"/>
                  </a:lnTo>
                  <a:lnTo>
                    <a:pt x="0" y="2466975"/>
                  </a:lnTo>
                  <a:lnTo>
                    <a:pt x="0" y="2500312"/>
                  </a:lnTo>
                  <a:lnTo>
                    <a:pt x="0" y="2533650"/>
                  </a:lnTo>
                  <a:lnTo>
                    <a:pt x="0" y="2566988"/>
                  </a:lnTo>
                  <a:lnTo>
                    <a:pt x="0" y="2600325"/>
                  </a:lnTo>
                  <a:lnTo>
                    <a:pt x="0" y="2633662"/>
                  </a:lnTo>
                  <a:lnTo>
                    <a:pt x="0" y="2667000"/>
                  </a:lnTo>
                </a:path>
              </a:pathLst>
            </a:custGeom>
            <a:noFill/>
            <a:ln w="13335">
              <a:solidFill>
                <a:schemeClr val="accent3"/>
              </a:solidFill>
            </a:ln>
          </p:spPr>
        </p:sp>
        <p:sp>
          <p:nvSpPr>
            <p:cNvPr id="23" name="Polyline 23"/>
            <p:cNvSpPr/>
            <p:nvPr/>
          </p:nvSpPr>
          <p:spPr>
            <a:xfrm>
              <a:off x="1123950" y="5143500"/>
              <a:ext cx="2857500" cy="9525"/>
            </a:xfrm>
            <a:custGeom>
              <a:avLst/>
              <a:gdLst/>
              <a:ahLst/>
              <a:cxnLst/>
              <a:rect l="l" t="t" r="r" b="b"/>
              <a:pathLst>
                <a:path w="2857500" h="9525">
                  <a:moveTo>
                    <a:pt x="0" y="0"/>
                  </a:moveTo>
                  <a:lnTo>
                    <a:pt x="35719" y="0"/>
                  </a:lnTo>
                  <a:lnTo>
                    <a:pt x="71438" y="0"/>
                  </a:lnTo>
                  <a:lnTo>
                    <a:pt x="107156" y="0"/>
                  </a:lnTo>
                  <a:lnTo>
                    <a:pt x="142875" y="0"/>
                  </a:lnTo>
                  <a:lnTo>
                    <a:pt x="178594" y="0"/>
                  </a:lnTo>
                  <a:lnTo>
                    <a:pt x="214312" y="0"/>
                  </a:lnTo>
                  <a:lnTo>
                    <a:pt x="250031" y="0"/>
                  </a:lnTo>
                  <a:lnTo>
                    <a:pt x="285750" y="0"/>
                  </a:lnTo>
                  <a:lnTo>
                    <a:pt x="321469" y="0"/>
                  </a:lnTo>
                  <a:lnTo>
                    <a:pt x="357188" y="0"/>
                  </a:lnTo>
                  <a:lnTo>
                    <a:pt x="392906" y="0"/>
                  </a:lnTo>
                  <a:lnTo>
                    <a:pt x="428625" y="0"/>
                  </a:lnTo>
                  <a:lnTo>
                    <a:pt x="464344" y="0"/>
                  </a:lnTo>
                  <a:lnTo>
                    <a:pt x="500062" y="0"/>
                  </a:lnTo>
                  <a:lnTo>
                    <a:pt x="535781" y="0"/>
                  </a:lnTo>
                  <a:lnTo>
                    <a:pt x="571500" y="0"/>
                  </a:lnTo>
                  <a:lnTo>
                    <a:pt x="607219" y="0"/>
                  </a:lnTo>
                  <a:lnTo>
                    <a:pt x="642938" y="0"/>
                  </a:lnTo>
                  <a:lnTo>
                    <a:pt x="678656" y="0"/>
                  </a:lnTo>
                  <a:lnTo>
                    <a:pt x="714375" y="0"/>
                  </a:lnTo>
                  <a:lnTo>
                    <a:pt x="750094" y="0"/>
                  </a:lnTo>
                  <a:lnTo>
                    <a:pt x="785812" y="0"/>
                  </a:lnTo>
                  <a:lnTo>
                    <a:pt x="821531" y="0"/>
                  </a:lnTo>
                  <a:lnTo>
                    <a:pt x="857250" y="0"/>
                  </a:lnTo>
                  <a:lnTo>
                    <a:pt x="892969" y="0"/>
                  </a:lnTo>
                  <a:lnTo>
                    <a:pt x="928688" y="0"/>
                  </a:lnTo>
                  <a:lnTo>
                    <a:pt x="964406" y="0"/>
                  </a:lnTo>
                  <a:lnTo>
                    <a:pt x="1000125" y="0"/>
                  </a:lnTo>
                  <a:lnTo>
                    <a:pt x="1035844" y="0"/>
                  </a:lnTo>
                  <a:lnTo>
                    <a:pt x="1071562" y="0"/>
                  </a:lnTo>
                  <a:lnTo>
                    <a:pt x="1107281" y="0"/>
                  </a:lnTo>
                  <a:lnTo>
                    <a:pt x="1143000" y="0"/>
                  </a:lnTo>
                  <a:lnTo>
                    <a:pt x="1178719" y="0"/>
                  </a:lnTo>
                  <a:lnTo>
                    <a:pt x="1214438" y="0"/>
                  </a:lnTo>
                  <a:lnTo>
                    <a:pt x="1250156" y="0"/>
                  </a:lnTo>
                  <a:lnTo>
                    <a:pt x="1285875" y="0"/>
                  </a:lnTo>
                  <a:lnTo>
                    <a:pt x="1321594" y="0"/>
                  </a:lnTo>
                  <a:lnTo>
                    <a:pt x="1357312" y="0"/>
                  </a:lnTo>
                  <a:lnTo>
                    <a:pt x="1393031" y="0"/>
                  </a:lnTo>
                  <a:lnTo>
                    <a:pt x="1428750" y="0"/>
                  </a:lnTo>
                  <a:lnTo>
                    <a:pt x="1464469" y="0"/>
                  </a:lnTo>
                  <a:lnTo>
                    <a:pt x="1500188" y="0"/>
                  </a:lnTo>
                  <a:lnTo>
                    <a:pt x="1535906" y="0"/>
                  </a:lnTo>
                  <a:lnTo>
                    <a:pt x="1571625" y="0"/>
                  </a:lnTo>
                  <a:lnTo>
                    <a:pt x="1607344" y="0"/>
                  </a:lnTo>
                  <a:lnTo>
                    <a:pt x="1643062" y="0"/>
                  </a:lnTo>
                  <a:lnTo>
                    <a:pt x="1678781" y="0"/>
                  </a:lnTo>
                  <a:lnTo>
                    <a:pt x="1714500" y="0"/>
                  </a:lnTo>
                  <a:lnTo>
                    <a:pt x="1750219" y="0"/>
                  </a:lnTo>
                  <a:lnTo>
                    <a:pt x="1785938" y="0"/>
                  </a:lnTo>
                  <a:lnTo>
                    <a:pt x="1821656" y="0"/>
                  </a:lnTo>
                  <a:lnTo>
                    <a:pt x="1857375" y="0"/>
                  </a:lnTo>
                  <a:lnTo>
                    <a:pt x="1893094" y="0"/>
                  </a:lnTo>
                  <a:lnTo>
                    <a:pt x="1928812" y="0"/>
                  </a:lnTo>
                  <a:lnTo>
                    <a:pt x="1964531" y="0"/>
                  </a:lnTo>
                  <a:lnTo>
                    <a:pt x="2000250" y="0"/>
                  </a:lnTo>
                  <a:lnTo>
                    <a:pt x="2035969" y="0"/>
                  </a:lnTo>
                  <a:lnTo>
                    <a:pt x="2071688" y="0"/>
                  </a:lnTo>
                  <a:lnTo>
                    <a:pt x="2107406" y="0"/>
                  </a:lnTo>
                  <a:lnTo>
                    <a:pt x="2143125" y="0"/>
                  </a:lnTo>
                  <a:lnTo>
                    <a:pt x="2178844" y="0"/>
                  </a:lnTo>
                  <a:lnTo>
                    <a:pt x="2214562" y="0"/>
                  </a:lnTo>
                  <a:lnTo>
                    <a:pt x="2250281" y="0"/>
                  </a:lnTo>
                  <a:lnTo>
                    <a:pt x="2286000" y="0"/>
                  </a:lnTo>
                  <a:lnTo>
                    <a:pt x="2321719" y="0"/>
                  </a:lnTo>
                  <a:lnTo>
                    <a:pt x="2357438" y="0"/>
                  </a:lnTo>
                  <a:lnTo>
                    <a:pt x="2393156" y="0"/>
                  </a:lnTo>
                  <a:lnTo>
                    <a:pt x="2428875" y="0"/>
                  </a:lnTo>
                  <a:lnTo>
                    <a:pt x="2464594" y="0"/>
                  </a:lnTo>
                  <a:lnTo>
                    <a:pt x="2500312" y="0"/>
                  </a:lnTo>
                  <a:lnTo>
                    <a:pt x="2536031" y="0"/>
                  </a:lnTo>
                  <a:lnTo>
                    <a:pt x="2571750" y="0"/>
                  </a:lnTo>
                  <a:lnTo>
                    <a:pt x="2607469" y="0"/>
                  </a:lnTo>
                  <a:lnTo>
                    <a:pt x="2643188" y="0"/>
                  </a:lnTo>
                  <a:lnTo>
                    <a:pt x="2678906" y="0"/>
                  </a:lnTo>
                  <a:lnTo>
                    <a:pt x="2714625" y="0"/>
                  </a:lnTo>
                  <a:lnTo>
                    <a:pt x="2750344" y="0"/>
                  </a:lnTo>
                  <a:lnTo>
                    <a:pt x="2786062" y="0"/>
                  </a:lnTo>
                  <a:lnTo>
                    <a:pt x="2821781" y="0"/>
                  </a:lnTo>
                  <a:lnTo>
                    <a:pt x="2857500" y="0"/>
                  </a:lnTo>
                </a:path>
              </a:pathLst>
            </a:custGeom>
            <a:noFill/>
            <a:ln w="13335">
              <a:solidFill>
                <a:schemeClr val="accent3"/>
              </a:solidFill>
            </a:ln>
          </p:spPr>
        </p:sp>
        <p:sp>
          <p:nvSpPr>
            <p:cNvPr id="24" name="Polyline 24"/>
            <p:cNvSpPr/>
            <p:nvPr/>
          </p:nvSpPr>
          <p:spPr>
            <a:xfrm>
              <a:off x="7943850" y="2476500"/>
              <a:ext cx="457105" cy="2521458"/>
            </a:xfrm>
            <a:custGeom>
              <a:avLst/>
              <a:gdLst/>
              <a:ahLst/>
              <a:cxnLst/>
              <a:rect l="l" t="t" r="r" b="b"/>
              <a:pathLst>
                <a:path w="457105" h="2521458">
                  <a:moveTo>
                    <a:pt x="228600" y="0"/>
                  </a:moveTo>
                  <a:lnTo>
                    <a:pt x="251460" y="29337"/>
                  </a:lnTo>
                  <a:lnTo>
                    <a:pt x="274034" y="58674"/>
                  </a:lnTo>
                  <a:lnTo>
                    <a:pt x="296132" y="88011"/>
                  </a:lnTo>
                  <a:lnTo>
                    <a:pt x="317659" y="117348"/>
                  </a:lnTo>
                  <a:lnTo>
                    <a:pt x="338233" y="146780"/>
                  </a:lnTo>
                  <a:lnTo>
                    <a:pt x="357664" y="176117"/>
                  </a:lnTo>
                  <a:lnTo>
                    <a:pt x="375857" y="205454"/>
                  </a:lnTo>
                  <a:lnTo>
                    <a:pt x="392621" y="234887"/>
                  </a:lnTo>
                  <a:lnTo>
                    <a:pt x="407670" y="264319"/>
                  </a:lnTo>
                  <a:lnTo>
                    <a:pt x="421005" y="293751"/>
                  </a:lnTo>
                  <a:lnTo>
                    <a:pt x="432340" y="323278"/>
                  </a:lnTo>
                  <a:lnTo>
                    <a:pt x="441674" y="352806"/>
                  </a:lnTo>
                  <a:lnTo>
                    <a:pt x="448913" y="382333"/>
                  </a:lnTo>
                  <a:lnTo>
                    <a:pt x="453866" y="411861"/>
                  </a:lnTo>
                  <a:lnTo>
                    <a:pt x="456629" y="441484"/>
                  </a:lnTo>
                  <a:lnTo>
                    <a:pt x="457105" y="471106"/>
                  </a:lnTo>
                  <a:lnTo>
                    <a:pt x="455295" y="500729"/>
                  </a:lnTo>
                  <a:lnTo>
                    <a:pt x="451199" y="530447"/>
                  </a:lnTo>
                  <a:lnTo>
                    <a:pt x="444913" y="560260"/>
                  </a:lnTo>
                  <a:lnTo>
                    <a:pt x="436436" y="590074"/>
                  </a:lnTo>
                  <a:lnTo>
                    <a:pt x="425958" y="619887"/>
                  </a:lnTo>
                  <a:lnTo>
                    <a:pt x="413385" y="649796"/>
                  </a:lnTo>
                  <a:lnTo>
                    <a:pt x="399097" y="679704"/>
                  </a:lnTo>
                  <a:lnTo>
                    <a:pt x="383000" y="709708"/>
                  </a:lnTo>
                  <a:lnTo>
                    <a:pt x="365379" y="739807"/>
                  </a:lnTo>
                  <a:lnTo>
                    <a:pt x="346424" y="769906"/>
                  </a:lnTo>
                  <a:lnTo>
                    <a:pt x="326326" y="800100"/>
                  </a:lnTo>
                  <a:lnTo>
                    <a:pt x="305181" y="830390"/>
                  </a:lnTo>
                  <a:lnTo>
                    <a:pt x="283274" y="860679"/>
                  </a:lnTo>
                  <a:lnTo>
                    <a:pt x="260890" y="891064"/>
                  </a:lnTo>
                  <a:lnTo>
                    <a:pt x="238125" y="921449"/>
                  </a:lnTo>
                  <a:lnTo>
                    <a:pt x="215265" y="952024"/>
                  </a:lnTo>
                  <a:lnTo>
                    <a:pt x="192500" y="982599"/>
                  </a:lnTo>
                  <a:lnTo>
                    <a:pt x="170212" y="1013270"/>
                  </a:lnTo>
                  <a:lnTo>
                    <a:pt x="148400" y="1044035"/>
                  </a:lnTo>
                  <a:lnTo>
                    <a:pt x="127444" y="1074801"/>
                  </a:lnTo>
                  <a:lnTo>
                    <a:pt x="107442" y="1105662"/>
                  </a:lnTo>
                  <a:lnTo>
                    <a:pt x="88773" y="1136618"/>
                  </a:lnTo>
                  <a:lnTo>
                    <a:pt x="71342" y="1167670"/>
                  </a:lnTo>
                  <a:lnTo>
                    <a:pt x="55626" y="1198817"/>
                  </a:lnTo>
                  <a:lnTo>
                    <a:pt x="41529" y="1230058"/>
                  </a:lnTo>
                  <a:lnTo>
                    <a:pt x="29337" y="1261396"/>
                  </a:lnTo>
                  <a:lnTo>
                    <a:pt x="19145" y="1292733"/>
                  </a:lnTo>
                  <a:lnTo>
                    <a:pt x="11049" y="1324261"/>
                  </a:lnTo>
                  <a:lnTo>
                    <a:pt x="5143" y="1355788"/>
                  </a:lnTo>
                  <a:lnTo>
                    <a:pt x="1429" y="1387507"/>
                  </a:lnTo>
                  <a:lnTo>
                    <a:pt x="0" y="1419225"/>
                  </a:lnTo>
                  <a:lnTo>
                    <a:pt x="857" y="1451038"/>
                  </a:lnTo>
                  <a:lnTo>
                    <a:pt x="4000" y="1482947"/>
                  </a:lnTo>
                  <a:lnTo>
                    <a:pt x="9430" y="1515046"/>
                  </a:lnTo>
                  <a:lnTo>
                    <a:pt x="16954" y="1547146"/>
                  </a:lnTo>
                  <a:lnTo>
                    <a:pt x="26670" y="1579340"/>
                  </a:lnTo>
                  <a:lnTo>
                    <a:pt x="38386" y="1611630"/>
                  </a:lnTo>
                  <a:lnTo>
                    <a:pt x="51911" y="1644110"/>
                  </a:lnTo>
                  <a:lnTo>
                    <a:pt x="67342" y="1676590"/>
                  </a:lnTo>
                  <a:lnTo>
                    <a:pt x="84296" y="1709166"/>
                  </a:lnTo>
                  <a:lnTo>
                    <a:pt x="102679" y="1741932"/>
                  </a:lnTo>
                  <a:lnTo>
                    <a:pt x="122396" y="1774698"/>
                  </a:lnTo>
                  <a:lnTo>
                    <a:pt x="143161" y="1807654"/>
                  </a:lnTo>
                  <a:lnTo>
                    <a:pt x="164687" y="1840611"/>
                  </a:lnTo>
                  <a:lnTo>
                    <a:pt x="186976" y="1873758"/>
                  </a:lnTo>
                  <a:lnTo>
                    <a:pt x="209645" y="1906905"/>
                  </a:lnTo>
                  <a:lnTo>
                    <a:pt x="232410" y="1940242"/>
                  </a:lnTo>
                  <a:lnTo>
                    <a:pt x="255270" y="1973675"/>
                  </a:lnTo>
                  <a:lnTo>
                    <a:pt x="277749" y="2007108"/>
                  </a:lnTo>
                  <a:lnTo>
                    <a:pt x="299847" y="2040731"/>
                  </a:lnTo>
                  <a:lnTo>
                    <a:pt x="321183" y="2074450"/>
                  </a:lnTo>
                  <a:lnTo>
                    <a:pt x="341567" y="2108263"/>
                  </a:lnTo>
                  <a:lnTo>
                    <a:pt x="360807" y="2142172"/>
                  </a:lnTo>
                  <a:lnTo>
                    <a:pt x="378809" y="2176177"/>
                  </a:lnTo>
                  <a:lnTo>
                    <a:pt x="395288" y="2210276"/>
                  </a:lnTo>
                  <a:lnTo>
                    <a:pt x="410051" y="2244471"/>
                  </a:lnTo>
                  <a:lnTo>
                    <a:pt x="423005" y="2278761"/>
                  </a:lnTo>
                  <a:lnTo>
                    <a:pt x="434054" y="2313146"/>
                  </a:lnTo>
                  <a:lnTo>
                    <a:pt x="443008" y="2347627"/>
                  </a:lnTo>
                  <a:lnTo>
                    <a:pt x="449866" y="2382202"/>
                  </a:lnTo>
                  <a:lnTo>
                    <a:pt x="454533" y="2416874"/>
                  </a:lnTo>
                  <a:lnTo>
                    <a:pt x="456914" y="2451640"/>
                  </a:lnTo>
                  <a:lnTo>
                    <a:pt x="456914" y="2486501"/>
                  </a:lnTo>
                  <a:lnTo>
                    <a:pt x="454724" y="2521458"/>
                  </a:lnTo>
                </a:path>
              </a:pathLst>
            </a:custGeom>
            <a:noFill/>
            <a:ln w="13335">
              <a:solidFill>
                <a:schemeClr val="accent3"/>
              </a:solidFill>
            </a:ln>
          </p:spPr>
        </p:sp>
        <p:sp>
          <p:nvSpPr>
            <p:cNvPr id="25" name="Polyline 25"/>
            <p:cNvSpPr/>
            <p:nvPr/>
          </p:nvSpPr>
          <p:spPr>
            <a:xfrm>
              <a:off x="8172450" y="2316480"/>
              <a:ext cx="2889790" cy="320040"/>
            </a:xfrm>
            <a:custGeom>
              <a:avLst/>
              <a:gdLst/>
              <a:ahLst/>
              <a:cxnLst/>
              <a:rect l="l" t="t" r="r" b="b"/>
              <a:pathLst>
                <a:path w="2889790" h="320040">
                  <a:moveTo>
                    <a:pt x="0" y="160020"/>
                  </a:moveTo>
                  <a:lnTo>
                    <a:pt x="44291" y="174022"/>
                  </a:lnTo>
                  <a:lnTo>
                    <a:pt x="88582" y="187928"/>
                  </a:lnTo>
                  <a:lnTo>
                    <a:pt x="132779" y="201549"/>
                  </a:lnTo>
                  <a:lnTo>
                    <a:pt x="177070" y="214884"/>
                  </a:lnTo>
                  <a:lnTo>
                    <a:pt x="221171" y="227838"/>
                  </a:lnTo>
                  <a:lnTo>
                    <a:pt x="265271" y="240221"/>
                  </a:lnTo>
                  <a:lnTo>
                    <a:pt x="309372" y="252032"/>
                  </a:lnTo>
                  <a:lnTo>
                    <a:pt x="353282" y="263081"/>
                  </a:lnTo>
                  <a:lnTo>
                    <a:pt x="397193" y="273367"/>
                  </a:lnTo>
                  <a:lnTo>
                    <a:pt x="440912" y="282797"/>
                  </a:lnTo>
                  <a:lnTo>
                    <a:pt x="484537" y="291370"/>
                  </a:lnTo>
                  <a:lnTo>
                    <a:pt x="528066" y="298799"/>
                  </a:lnTo>
                  <a:lnTo>
                    <a:pt x="571405" y="305276"/>
                  </a:lnTo>
                  <a:lnTo>
                    <a:pt x="614648" y="310610"/>
                  </a:lnTo>
                  <a:lnTo>
                    <a:pt x="657701" y="314706"/>
                  </a:lnTo>
                  <a:lnTo>
                    <a:pt x="700564" y="317754"/>
                  </a:lnTo>
                  <a:lnTo>
                    <a:pt x="743236" y="319469"/>
                  </a:lnTo>
                  <a:lnTo>
                    <a:pt x="785812" y="320040"/>
                  </a:lnTo>
                  <a:lnTo>
                    <a:pt x="828104" y="319373"/>
                  </a:lnTo>
                  <a:lnTo>
                    <a:pt x="870204" y="317468"/>
                  </a:lnTo>
                  <a:lnTo>
                    <a:pt x="912114" y="314420"/>
                  </a:lnTo>
                  <a:lnTo>
                    <a:pt x="953738" y="310134"/>
                  </a:lnTo>
                  <a:lnTo>
                    <a:pt x="995172" y="304705"/>
                  </a:lnTo>
                  <a:lnTo>
                    <a:pt x="1036320" y="298133"/>
                  </a:lnTo>
                  <a:lnTo>
                    <a:pt x="1077278" y="290608"/>
                  </a:lnTo>
                  <a:lnTo>
                    <a:pt x="1117854" y="281940"/>
                  </a:lnTo>
                  <a:lnTo>
                    <a:pt x="1158335" y="272415"/>
                  </a:lnTo>
                  <a:lnTo>
                    <a:pt x="1198436" y="262033"/>
                  </a:lnTo>
                  <a:lnTo>
                    <a:pt x="1238250" y="250889"/>
                  </a:lnTo>
                  <a:lnTo>
                    <a:pt x="1277779" y="239078"/>
                  </a:lnTo>
                  <a:lnTo>
                    <a:pt x="1317117" y="226600"/>
                  </a:lnTo>
                  <a:lnTo>
                    <a:pt x="1356074" y="213646"/>
                  </a:lnTo>
                  <a:lnTo>
                    <a:pt x="1394746" y="200216"/>
                  </a:lnTo>
                  <a:lnTo>
                    <a:pt x="1433132" y="186595"/>
                  </a:lnTo>
                  <a:lnTo>
                    <a:pt x="1471136" y="172688"/>
                  </a:lnTo>
                  <a:lnTo>
                    <a:pt x="1508950" y="158687"/>
                  </a:lnTo>
                  <a:lnTo>
                    <a:pt x="1546384" y="144685"/>
                  </a:lnTo>
                  <a:lnTo>
                    <a:pt x="1583531" y="130874"/>
                  </a:lnTo>
                  <a:lnTo>
                    <a:pt x="1620298" y="117158"/>
                  </a:lnTo>
                  <a:lnTo>
                    <a:pt x="1656779" y="103918"/>
                  </a:lnTo>
                  <a:lnTo>
                    <a:pt x="1692974" y="90964"/>
                  </a:lnTo>
                  <a:lnTo>
                    <a:pt x="1728788" y="78677"/>
                  </a:lnTo>
                  <a:lnTo>
                    <a:pt x="1764316" y="66961"/>
                  </a:lnTo>
                  <a:lnTo>
                    <a:pt x="1799463" y="55912"/>
                  </a:lnTo>
                  <a:lnTo>
                    <a:pt x="1834420" y="45720"/>
                  </a:lnTo>
                  <a:lnTo>
                    <a:pt x="1868996" y="36386"/>
                  </a:lnTo>
                  <a:lnTo>
                    <a:pt x="1903190" y="27908"/>
                  </a:lnTo>
                  <a:lnTo>
                    <a:pt x="1937099" y="20574"/>
                  </a:lnTo>
                  <a:lnTo>
                    <a:pt x="1970723" y="14192"/>
                  </a:lnTo>
                  <a:lnTo>
                    <a:pt x="2004060" y="9049"/>
                  </a:lnTo>
                  <a:lnTo>
                    <a:pt x="2037016" y="4953"/>
                  </a:lnTo>
                  <a:lnTo>
                    <a:pt x="2069782" y="2095"/>
                  </a:lnTo>
                  <a:lnTo>
                    <a:pt x="2102168" y="476"/>
                  </a:lnTo>
                  <a:lnTo>
                    <a:pt x="2134267" y="0"/>
                  </a:lnTo>
                  <a:lnTo>
                    <a:pt x="2166080" y="762"/>
                  </a:lnTo>
                  <a:lnTo>
                    <a:pt x="2197608" y="2762"/>
                  </a:lnTo>
                  <a:lnTo>
                    <a:pt x="2228850" y="6001"/>
                  </a:lnTo>
                  <a:lnTo>
                    <a:pt x="2259806" y="10382"/>
                  </a:lnTo>
                  <a:lnTo>
                    <a:pt x="2290572" y="15907"/>
                  </a:lnTo>
                  <a:lnTo>
                    <a:pt x="2320957" y="22574"/>
                  </a:lnTo>
                  <a:lnTo>
                    <a:pt x="2351246" y="30290"/>
                  </a:lnTo>
                  <a:lnTo>
                    <a:pt x="2381155" y="38957"/>
                  </a:lnTo>
                  <a:lnTo>
                    <a:pt x="2410873" y="48578"/>
                  </a:lnTo>
                  <a:lnTo>
                    <a:pt x="2440400" y="58960"/>
                  </a:lnTo>
                  <a:lnTo>
                    <a:pt x="2469737" y="70199"/>
                  </a:lnTo>
                  <a:lnTo>
                    <a:pt x="2498788" y="82201"/>
                  </a:lnTo>
                  <a:lnTo>
                    <a:pt x="2527649" y="94678"/>
                  </a:lnTo>
                  <a:lnTo>
                    <a:pt x="2556320" y="107728"/>
                  </a:lnTo>
                  <a:lnTo>
                    <a:pt x="2584895" y="121063"/>
                  </a:lnTo>
                  <a:lnTo>
                    <a:pt x="2613184" y="134779"/>
                  </a:lnTo>
                  <a:lnTo>
                    <a:pt x="2641378" y="148685"/>
                  </a:lnTo>
                  <a:lnTo>
                    <a:pt x="2669476" y="162687"/>
                  </a:lnTo>
                  <a:lnTo>
                    <a:pt x="2697385" y="176689"/>
                  </a:lnTo>
                  <a:lnTo>
                    <a:pt x="2725102" y="190500"/>
                  </a:lnTo>
                  <a:lnTo>
                    <a:pt x="2752820" y="204121"/>
                  </a:lnTo>
                  <a:lnTo>
                    <a:pt x="2780348" y="217456"/>
                  </a:lnTo>
                  <a:lnTo>
                    <a:pt x="2807779" y="230219"/>
                  </a:lnTo>
                  <a:lnTo>
                    <a:pt x="2835212" y="242507"/>
                  </a:lnTo>
                  <a:lnTo>
                    <a:pt x="2862548" y="254222"/>
                  </a:lnTo>
                  <a:lnTo>
                    <a:pt x="2889790" y="265176"/>
                  </a:lnTo>
                </a:path>
              </a:pathLst>
            </a:custGeom>
            <a:noFill/>
            <a:ln w="13335">
              <a:solidFill>
                <a:schemeClr val="accent3"/>
              </a:solidFill>
            </a:ln>
          </p:spPr>
        </p:sp>
        <p:sp>
          <p:nvSpPr>
            <p:cNvPr id="26" name="Polyline 26"/>
            <p:cNvSpPr/>
            <p:nvPr/>
          </p:nvSpPr>
          <p:spPr>
            <a:xfrm>
              <a:off x="8301228" y="2599277"/>
              <a:ext cx="457010" cy="2399824"/>
            </a:xfrm>
            <a:custGeom>
              <a:avLst/>
              <a:gdLst/>
              <a:ahLst/>
              <a:cxnLst/>
              <a:rect l="l" t="t" r="r" b="b"/>
              <a:pathLst>
                <a:path w="457010" h="2399824">
                  <a:moveTo>
                    <a:pt x="312134" y="0"/>
                  </a:moveTo>
                  <a:lnTo>
                    <a:pt x="332994" y="30766"/>
                  </a:lnTo>
                  <a:lnTo>
                    <a:pt x="352711" y="61436"/>
                  </a:lnTo>
                  <a:lnTo>
                    <a:pt x="371285" y="92012"/>
                  </a:lnTo>
                  <a:lnTo>
                    <a:pt x="388334" y="122587"/>
                  </a:lnTo>
                  <a:lnTo>
                    <a:pt x="403860" y="152972"/>
                  </a:lnTo>
                  <a:lnTo>
                    <a:pt x="417576" y="183356"/>
                  </a:lnTo>
                  <a:lnTo>
                    <a:pt x="429482" y="213646"/>
                  </a:lnTo>
                  <a:lnTo>
                    <a:pt x="439293" y="243935"/>
                  </a:lnTo>
                  <a:lnTo>
                    <a:pt x="447104" y="274130"/>
                  </a:lnTo>
                  <a:lnTo>
                    <a:pt x="452628" y="304228"/>
                  </a:lnTo>
                  <a:lnTo>
                    <a:pt x="455962" y="334328"/>
                  </a:lnTo>
                  <a:lnTo>
                    <a:pt x="457010" y="364331"/>
                  </a:lnTo>
                  <a:lnTo>
                    <a:pt x="455771" y="394240"/>
                  </a:lnTo>
                  <a:lnTo>
                    <a:pt x="452247" y="424148"/>
                  </a:lnTo>
                  <a:lnTo>
                    <a:pt x="446532" y="453962"/>
                  </a:lnTo>
                  <a:lnTo>
                    <a:pt x="438626" y="483775"/>
                  </a:lnTo>
                  <a:lnTo>
                    <a:pt x="428530" y="513588"/>
                  </a:lnTo>
                  <a:lnTo>
                    <a:pt x="416528" y="543306"/>
                  </a:lnTo>
                  <a:lnTo>
                    <a:pt x="402622" y="572929"/>
                  </a:lnTo>
                  <a:lnTo>
                    <a:pt x="387001" y="602551"/>
                  </a:lnTo>
                  <a:lnTo>
                    <a:pt x="369761" y="632174"/>
                  </a:lnTo>
                  <a:lnTo>
                    <a:pt x="351092" y="661702"/>
                  </a:lnTo>
                  <a:lnTo>
                    <a:pt x="331279" y="691229"/>
                  </a:lnTo>
                  <a:lnTo>
                    <a:pt x="310325" y="720757"/>
                  </a:lnTo>
                  <a:lnTo>
                    <a:pt x="288608" y="750284"/>
                  </a:lnTo>
                  <a:lnTo>
                    <a:pt x="266319" y="779717"/>
                  </a:lnTo>
                  <a:lnTo>
                    <a:pt x="243650" y="809149"/>
                  </a:lnTo>
                  <a:lnTo>
                    <a:pt x="220790" y="838581"/>
                  </a:lnTo>
                  <a:lnTo>
                    <a:pt x="198025" y="867918"/>
                  </a:lnTo>
                  <a:lnTo>
                    <a:pt x="175546" y="897255"/>
                  </a:lnTo>
                  <a:lnTo>
                    <a:pt x="153638" y="926687"/>
                  </a:lnTo>
                  <a:lnTo>
                    <a:pt x="132397" y="956024"/>
                  </a:lnTo>
                  <a:lnTo>
                    <a:pt x="112204" y="985361"/>
                  </a:lnTo>
                  <a:lnTo>
                    <a:pt x="93059" y="1014698"/>
                  </a:lnTo>
                  <a:lnTo>
                    <a:pt x="75343" y="1044035"/>
                  </a:lnTo>
                  <a:lnTo>
                    <a:pt x="59150" y="1073372"/>
                  </a:lnTo>
                  <a:lnTo>
                    <a:pt x="44672" y="1102709"/>
                  </a:lnTo>
                  <a:lnTo>
                    <a:pt x="32004" y="1132046"/>
                  </a:lnTo>
                  <a:lnTo>
                    <a:pt x="21336" y="1161383"/>
                  </a:lnTo>
                  <a:lnTo>
                    <a:pt x="12668" y="1190816"/>
                  </a:lnTo>
                  <a:lnTo>
                    <a:pt x="6191" y="1220153"/>
                  </a:lnTo>
                  <a:lnTo>
                    <a:pt x="2000" y="1249490"/>
                  </a:lnTo>
                  <a:lnTo>
                    <a:pt x="0" y="1278922"/>
                  </a:lnTo>
                  <a:lnTo>
                    <a:pt x="286" y="1308354"/>
                  </a:lnTo>
                  <a:lnTo>
                    <a:pt x="2858" y="1337786"/>
                  </a:lnTo>
                  <a:lnTo>
                    <a:pt x="7620" y="1367314"/>
                  </a:lnTo>
                  <a:lnTo>
                    <a:pt x="14668" y="1396841"/>
                  </a:lnTo>
                  <a:lnTo>
                    <a:pt x="23812" y="1426369"/>
                  </a:lnTo>
                  <a:lnTo>
                    <a:pt x="35052" y="1455896"/>
                  </a:lnTo>
                  <a:lnTo>
                    <a:pt x="48197" y="1485519"/>
                  </a:lnTo>
                  <a:lnTo>
                    <a:pt x="63151" y="1515142"/>
                  </a:lnTo>
                  <a:lnTo>
                    <a:pt x="79724" y="1544764"/>
                  </a:lnTo>
                  <a:lnTo>
                    <a:pt x="97822" y="1574482"/>
                  </a:lnTo>
                  <a:lnTo>
                    <a:pt x="117158" y="1604296"/>
                  </a:lnTo>
                  <a:lnTo>
                    <a:pt x="137636" y="1634109"/>
                  </a:lnTo>
                  <a:lnTo>
                    <a:pt x="159068" y="1663922"/>
                  </a:lnTo>
                  <a:lnTo>
                    <a:pt x="181165" y="1693831"/>
                  </a:lnTo>
                  <a:lnTo>
                    <a:pt x="203740" y="1723739"/>
                  </a:lnTo>
                  <a:lnTo>
                    <a:pt x="226504" y="1753743"/>
                  </a:lnTo>
                  <a:lnTo>
                    <a:pt x="249365" y="1783842"/>
                  </a:lnTo>
                  <a:lnTo>
                    <a:pt x="272034" y="1813941"/>
                  </a:lnTo>
                  <a:lnTo>
                    <a:pt x="294132" y="1844135"/>
                  </a:lnTo>
                  <a:lnTo>
                    <a:pt x="315658" y="1874425"/>
                  </a:lnTo>
                  <a:lnTo>
                    <a:pt x="336328" y="1904714"/>
                  </a:lnTo>
                  <a:lnTo>
                    <a:pt x="355949" y="1935099"/>
                  </a:lnTo>
                  <a:lnTo>
                    <a:pt x="374237" y="1965484"/>
                  </a:lnTo>
                  <a:lnTo>
                    <a:pt x="391097" y="1996059"/>
                  </a:lnTo>
                  <a:lnTo>
                    <a:pt x="406336" y="2026634"/>
                  </a:lnTo>
                  <a:lnTo>
                    <a:pt x="419767" y="2057305"/>
                  </a:lnTo>
                  <a:lnTo>
                    <a:pt x="431292" y="2088071"/>
                  </a:lnTo>
                  <a:lnTo>
                    <a:pt x="440817" y="2118836"/>
                  </a:lnTo>
                  <a:lnTo>
                    <a:pt x="448151" y="2149697"/>
                  </a:lnTo>
                  <a:lnTo>
                    <a:pt x="453390" y="2180654"/>
                  </a:lnTo>
                  <a:lnTo>
                    <a:pt x="456343" y="2211705"/>
                  </a:lnTo>
                  <a:lnTo>
                    <a:pt x="456914" y="2242852"/>
                  </a:lnTo>
                  <a:lnTo>
                    <a:pt x="455295" y="2274094"/>
                  </a:lnTo>
                  <a:lnTo>
                    <a:pt x="451485" y="2305431"/>
                  </a:lnTo>
                  <a:lnTo>
                    <a:pt x="445294" y="2336768"/>
                  </a:lnTo>
                  <a:lnTo>
                    <a:pt x="437007" y="2368296"/>
                  </a:lnTo>
                  <a:lnTo>
                    <a:pt x="426720" y="2399824"/>
                  </a:lnTo>
                </a:path>
              </a:pathLst>
            </a:custGeom>
            <a:noFill/>
            <a:ln w="13335">
              <a:solidFill>
                <a:schemeClr val="accent3"/>
              </a:solidFill>
            </a:ln>
          </p:spPr>
        </p:sp>
        <p:sp>
          <p:nvSpPr>
            <p:cNvPr id="27" name="Polyline 27"/>
            <p:cNvSpPr/>
            <p:nvPr/>
          </p:nvSpPr>
          <p:spPr>
            <a:xfrm>
              <a:off x="8364855" y="2649950"/>
              <a:ext cx="2492121" cy="319945"/>
            </a:xfrm>
            <a:custGeom>
              <a:avLst/>
              <a:gdLst/>
              <a:ahLst/>
              <a:cxnLst/>
              <a:rect l="l" t="t" r="r" b="b"/>
              <a:pathLst>
                <a:path w="2492121" h="319945">
                  <a:moveTo>
                    <a:pt x="0" y="120301"/>
                  </a:moveTo>
                  <a:lnTo>
                    <a:pt x="40195" y="134017"/>
                  </a:lnTo>
                  <a:lnTo>
                    <a:pt x="80105" y="147923"/>
                  </a:lnTo>
                  <a:lnTo>
                    <a:pt x="119729" y="161925"/>
                  </a:lnTo>
                  <a:lnTo>
                    <a:pt x="159163" y="175927"/>
                  </a:lnTo>
                  <a:lnTo>
                    <a:pt x="198215" y="189738"/>
                  </a:lnTo>
                  <a:lnTo>
                    <a:pt x="236982" y="203359"/>
                  </a:lnTo>
                  <a:lnTo>
                    <a:pt x="275463" y="216694"/>
                  </a:lnTo>
                  <a:lnTo>
                    <a:pt x="313658" y="229553"/>
                  </a:lnTo>
                  <a:lnTo>
                    <a:pt x="351472" y="241840"/>
                  </a:lnTo>
                  <a:lnTo>
                    <a:pt x="389001" y="253556"/>
                  </a:lnTo>
                  <a:lnTo>
                    <a:pt x="426244" y="264509"/>
                  </a:lnTo>
                  <a:lnTo>
                    <a:pt x="463201" y="274701"/>
                  </a:lnTo>
                  <a:lnTo>
                    <a:pt x="499777" y="284035"/>
                  </a:lnTo>
                  <a:lnTo>
                    <a:pt x="535972" y="292418"/>
                  </a:lnTo>
                  <a:lnTo>
                    <a:pt x="571976" y="299752"/>
                  </a:lnTo>
                  <a:lnTo>
                    <a:pt x="607600" y="305943"/>
                  </a:lnTo>
                  <a:lnTo>
                    <a:pt x="642938" y="311182"/>
                  </a:lnTo>
                  <a:lnTo>
                    <a:pt x="677894" y="315182"/>
                  </a:lnTo>
                  <a:lnTo>
                    <a:pt x="712565" y="317944"/>
                  </a:lnTo>
                  <a:lnTo>
                    <a:pt x="746950" y="319564"/>
                  </a:lnTo>
                  <a:lnTo>
                    <a:pt x="780955" y="319945"/>
                  </a:lnTo>
                  <a:lnTo>
                    <a:pt x="814673" y="319088"/>
                  </a:lnTo>
                  <a:lnTo>
                    <a:pt x="848106" y="316992"/>
                  </a:lnTo>
                  <a:lnTo>
                    <a:pt x="881158" y="313754"/>
                  </a:lnTo>
                  <a:lnTo>
                    <a:pt x="913924" y="309277"/>
                  </a:lnTo>
                  <a:lnTo>
                    <a:pt x="946499" y="303752"/>
                  </a:lnTo>
                  <a:lnTo>
                    <a:pt x="978694" y="296990"/>
                  </a:lnTo>
                  <a:lnTo>
                    <a:pt x="1010602" y="289274"/>
                  </a:lnTo>
                  <a:lnTo>
                    <a:pt x="1042225" y="280607"/>
                  </a:lnTo>
                  <a:lnTo>
                    <a:pt x="1073563" y="270891"/>
                  </a:lnTo>
                  <a:lnTo>
                    <a:pt x="1104614" y="260414"/>
                  </a:lnTo>
                  <a:lnTo>
                    <a:pt x="1135380" y="249174"/>
                  </a:lnTo>
                  <a:lnTo>
                    <a:pt x="1165955" y="237173"/>
                  </a:lnTo>
                  <a:lnTo>
                    <a:pt x="1196245" y="224695"/>
                  </a:lnTo>
                  <a:lnTo>
                    <a:pt x="1226344" y="211646"/>
                  </a:lnTo>
                  <a:lnTo>
                    <a:pt x="1256157" y="198215"/>
                  </a:lnTo>
                  <a:lnTo>
                    <a:pt x="1285684" y="184499"/>
                  </a:lnTo>
                  <a:lnTo>
                    <a:pt x="1315021" y="170593"/>
                  </a:lnTo>
                  <a:lnTo>
                    <a:pt x="1344168" y="156591"/>
                  </a:lnTo>
                  <a:lnTo>
                    <a:pt x="1373124" y="142589"/>
                  </a:lnTo>
                  <a:lnTo>
                    <a:pt x="1401890" y="128778"/>
                  </a:lnTo>
                  <a:lnTo>
                    <a:pt x="1430465" y="115157"/>
                  </a:lnTo>
                  <a:lnTo>
                    <a:pt x="1458849" y="101918"/>
                  </a:lnTo>
                  <a:lnTo>
                    <a:pt x="1487138" y="89154"/>
                  </a:lnTo>
                  <a:lnTo>
                    <a:pt x="1515237" y="76867"/>
                  </a:lnTo>
                  <a:lnTo>
                    <a:pt x="1543145" y="65246"/>
                  </a:lnTo>
                  <a:lnTo>
                    <a:pt x="1570958" y="54293"/>
                  </a:lnTo>
                  <a:lnTo>
                    <a:pt x="1598676" y="44196"/>
                  </a:lnTo>
                  <a:lnTo>
                    <a:pt x="1626298" y="34957"/>
                  </a:lnTo>
                  <a:lnTo>
                    <a:pt x="1653730" y="26765"/>
                  </a:lnTo>
                  <a:lnTo>
                    <a:pt x="1681162" y="19526"/>
                  </a:lnTo>
                  <a:lnTo>
                    <a:pt x="1708499" y="13335"/>
                  </a:lnTo>
                  <a:lnTo>
                    <a:pt x="1735741" y="8287"/>
                  </a:lnTo>
                  <a:lnTo>
                    <a:pt x="1762982" y="4382"/>
                  </a:lnTo>
                  <a:lnTo>
                    <a:pt x="1790224" y="1715"/>
                  </a:lnTo>
                  <a:lnTo>
                    <a:pt x="1817370" y="191"/>
                  </a:lnTo>
                  <a:lnTo>
                    <a:pt x="1844516" y="0"/>
                  </a:lnTo>
                  <a:lnTo>
                    <a:pt x="1871662" y="953"/>
                  </a:lnTo>
                  <a:lnTo>
                    <a:pt x="1898809" y="3143"/>
                  </a:lnTo>
                  <a:lnTo>
                    <a:pt x="1925955" y="6477"/>
                  </a:lnTo>
                  <a:lnTo>
                    <a:pt x="1953196" y="11049"/>
                  </a:lnTo>
                  <a:lnTo>
                    <a:pt x="1980438" y="16764"/>
                  </a:lnTo>
                  <a:lnTo>
                    <a:pt x="2007775" y="23527"/>
                  </a:lnTo>
                  <a:lnTo>
                    <a:pt x="2035207" y="31337"/>
                  </a:lnTo>
                  <a:lnTo>
                    <a:pt x="2062639" y="40196"/>
                  </a:lnTo>
                  <a:lnTo>
                    <a:pt x="2090261" y="49911"/>
                  </a:lnTo>
                  <a:lnTo>
                    <a:pt x="2117884" y="60484"/>
                  </a:lnTo>
                  <a:lnTo>
                    <a:pt x="2145697" y="71819"/>
                  </a:lnTo>
                  <a:lnTo>
                    <a:pt x="2173605" y="83820"/>
                  </a:lnTo>
                  <a:lnTo>
                    <a:pt x="2201608" y="96393"/>
                  </a:lnTo>
                  <a:lnTo>
                    <a:pt x="2229898" y="109442"/>
                  </a:lnTo>
                  <a:lnTo>
                    <a:pt x="2258187" y="122968"/>
                  </a:lnTo>
                  <a:lnTo>
                    <a:pt x="2286762" y="136684"/>
                  </a:lnTo>
                  <a:lnTo>
                    <a:pt x="2315432" y="150590"/>
                  </a:lnTo>
                  <a:lnTo>
                    <a:pt x="2344388" y="164592"/>
                  </a:lnTo>
                  <a:lnTo>
                    <a:pt x="2373440" y="178594"/>
                  </a:lnTo>
                  <a:lnTo>
                    <a:pt x="2402776" y="192405"/>
                  </a:lnTo>
                  <a:lnTo>
                    <a:pt x="2432304" y="205931"/>
                  </a:lnTo>
                  <a:lnTo>
                    <a:pt x="2462117" y="219170"/>
                  </a:lnTo>
                  <a:lnTo>
                    <a:pt x="2492121" y="231934"/>
                  </a:lnTo>
                </a:path>
              </a:pathLst>
            </a:custGeom>
            <a:noFill/>
            <a:ln w="13335">
              <a:solidFill>
                <a:schemeClr val="accent3"/>
              </a:solidFill>
            </a:ln>
          </p:spPr>
        </p:sp>
        <p:sp>
          <p:nvSpPr>
            <p:cNvPr id="28" name="Polyline 28"/>
            <p:cNvSpPr/>
            <p:nvPr/>
          </p:nvSpPr>
          <p:spPr>
            <a:xfrm>
              <a:off x="8658416" y="2633948"/>
              <a:ext cx="457010" cy="2469928"/>
            </a:xfrm>
            <a:custGeom>
              <a:avLst/>
              <a:gdLst/>
              <a:ahLst/>
              <a:cxnLst/>
              <a:rect l="l" t="t" r="r" b="b"/>
              <a:pathLst>
                <a:path w="457010" h="2469928">
                  <a:moveTo>
                    <a:pt x="384239" y="0"/>
                  </a:moveTo>
                  <a:lnTo>
                    <a:pt x="400145" y="34004"/>
                  </a:lnTo>
                  <a:lnTo>
                    <a:pt x="414338" y="67913"/>
                  </a:lnTo>
                  <a:lnTo>
                    <a:pt x="426720" y="101727"/>
                  </a:lnTo>
                  <a:lnTo>
                    <a:pt x="437102" y="135446"/>
                  </a:lnTo>
                  <a:lnTo>
                    <a:pt x="445389" y="169069"/>
                  </a:lnTo>
                  <a:lnTo>
                    <a:pt x="451485" y="202502"/>
                  </a:lnTo>
                  <a:lnTo>
                    <a:pt x="455390" y="235934"/>
                  </a:lnTo>
                  <a:lnTo>
                    <a:pt x="456914" y="269272"/>
                  </a:lnTo>
                  <a:lnTo>
                    <a:pt x="456247" y="302419"/>
                  </a:lnTo>
                  <a:lnTo>
                    <a:pt x="453390" y="335566"/>
                  </a:lnTo>
                  <a:lnTo>
                    <a:pt x="448151" y="368522"/>
                  </a:lnTo>
                  <a:lnTo>
                    <a:pt x="440817" y="401479"/>
                  </a:lnTo>
                  <a:lnTo>
                    <a:pt x="431292" y="434245"/>
                  </a:lnTo>
                  <a:lnTo>
                    <a:pt x="419767" y="467011"/>
                  </a:lnTo>
                  <a:lnTo>
                    <a:pt x="406241" y="499586"/>
                  </a:lnTo>
                  <a:lnTo>
                    <a:pt x="391097" y="532067"/>
                  </a:lnTo>
                  <a:lnTo>
                    <a:pt x="374237" y="564547"/>
                  </a:lnTo>
                  <a:lnTo>
                    <a:pt x="355854" y="596837"/>
                  </a:lnTo>
                  <a:lnTo>
                    <a:pt x="336328" y="629031"/>
                  </a:lnTo>
                  <a:lnTo>
                    <a:pt x="315658" y="661130"/>
                  </a:lnTo>
                  <a:lnTo>
                    <a:pt x="294132" y="693230"/>
                  </a:lnTo>
                  <a:lnTo>
                    <a:pt x="271939" y="725138"/>
                  </a:lnTo>
                  <a:lnTo>
                    <a:pt x="249365" y="756952"/>
                  </a:lnTo>
                  <a:lnTo>
                    <a:pt x="226504" y="788670"/>
                  </a:lnTo>
                  <a:lnTo>
                    <a:pt x="203644" y="820388"/>
                  </a:lnTo>
                  <a:lnTo>
                    <a:pt x="181070" y="851916"/>
                  </a:lnTo>
                  <a:lnTo>
                    <a:pt x="159068" y="883444"/>
                  </a:lnTo>
                  <a:lnTo>
                    <a:pt x="137636" y="914781"/>
                  </a:lnTo>
                  <a:lnTo>
                    <a:pt x="117158" y="946118"/>
                  </a:lnTo>
                  <a:lnTo>
                    <a:pt x="97726" y="977360"/>
                  </a:lnTo>
                  <a:lnTo>
                    <a:pt x="79629" y="1008507"/>
                  </a:lnTo>
                  <a:lnTo>
                    <a:pt x="63056" y="1039559"/>
                  </a:lnTo>
                  <a:lnTo>
                    <a:pt x="48197" y="1070515"/>
                  </a:lnTo>
                  <a:lnTo>
                    <a:pt x="35052" y="1101376"/>
                  </a:lnTo>
                  <a:lnTo>
                    <a:pt x="23812" y="1132142"/>
                  </a:lnTo>
                  <a:lnTo>
                    <a:pt x="14668" y="1162907"/>
                  </a:lnTo>
                  <a:lnTo>
                    <a:pt x="7620" y="1193578"/>
                  </a:lnTo>
                  <a:lnTo>
                    <a:pt x="2858" y="1224153"/>
                  </a:lnTo>
                  <a:lnTo>
                    <a:pt x="286" y="1254728"/>
                  </a:lnTo>
                  <a:lnTo>
                    <a:pt x="0" y="1285113"/>
                  </a:lnTo>
                  <a:lnTo>
                    <a:pt x="2000" y="1315498"/>
                  </a:lnTo>
                  <a:lnTo>
                    <a:pt x="6191" y="1345787"/>
                  </a:lnTo>
                  <a:lnTo>
                    <a:pt x="12668" y="1376077"/>
                  </a:lnTo>
                  <a:lnTo>
                    <a:pt x="21336" y="1406271"/>
                  </a:lnTo>
                  <a:lnTo>
                    <a:pt x="32099" y="1436370"/>
                  </a:lnTo>
                  <a:lnTo>
                    <a:pt x="44768" y="1466469"/>
                  </a:lnTo>
                  <a:lnTo>
                    <a:pt x="59246" y="1496473"/>
                  </a:lnTo>
                  <a:lnTo>
                    <a:pt x="75438" y="1526381"/>
                  </a:lnTo>
                  <a:lnTo>
                    <a:pt x="93154" y="1556290"/>
                  </a:lnTo>
                  <a:lnTo>
                    <a:pt x="112204" y="1586103"/>
                  </a:lnTo>
                  <a:lnTo>
                    <a:pt x="132493" y="1615916"/>
                  </a:lnTo>
                  <a:lnTo>
                    <a:pt x="153638" y="1645730"/>
                  </a:lnTo>
                  <a:lnTo>
                    <a:pt x="175546" y="1675448"/>
                  </a:lnTo>
                  <a:lnTo>
                    <a:pt x="198025" y="1705070"/>
                  </a:lnTo>
                  <a:lnTo>
                    <a:pt x="220790" y="1734693"/>
                  </a:lnTo>
                  <a:lnTo>
                    <a:pt x="243650" y="1764316"/>
                  </a:lnTo>
                  <a:lnTo>
                    <a:pt x="266414" y="1793843"/>
                  </a:lnTo>
                  <a:lnTo>
                    <a:pt x="288703" y="1823371"/>
                  </a:lnTo>
                  <a:lnTo>
                    <a:pt x="310420" y="1852898"/>
                  </a:lnTo>
                  <a:lnTo>
                    <a:pt x="331279" y="1882426"/>
                  </a:lnTo>
                  <a:lnTo>
                    <a:pt x="351187" y="1911858"/>
                  </a:lnTo>
                  <a:lnTo>
                    <a:pt x="369761" y="1941290"/>
                  </a:lnTo>
                  <a:lnTo>
                    <a:pt x="387001" y="1970723"/>
                  </a:lnTo>
                  <a:lnTo>
                    <a:pt x="402622" y="2000060"/>
                  </a:lnTo>
                  <a:lnTo>
                    <a:pt x="416528" y="2029396"/>
                  </a:lnTo>
                  <a:lnTo>
                    <a:pt x="428625" y="2058829"/>
                  </a:lnTo>
                  <a:lnTo>
                    <a:pt x="438626" y="2088166"/>
                  </a:lnTo>
                  <a:lnTo>
                    <a:pt x="446532" y="2117503"/>
                  </a:lnTo>
                  <a:lnTo>
                    <a:pt x="452247" y="2146840"/>
                  </a:lnTo>
                  <a:lnTo>
                    <a:pt x="455771" y="2176177"/>
                  </a:lnTo>
                  <a:lnTo>
                    <a:pt x="457010" y="2205514"/>
                  </a:lnTo>
                  <a:lnTo>
                    <a:pt x="455962" y="2234851"/>
                  </a:lnTo>
                  <a:lnTo>
                    <a:pt x="452628" y="2264188"/>
                  </a:lnTo>
                  <a:lnTo>
                    <a:pt x="447104" y="2293525"/>
                  </a:lnTo>
                  <a:lnTo>
                    <a:pt x="439293" y="2322957"/>
                  </a:lnTo>
                  <a:lnTo>
                    <a:pt x="429482" y="2352294"/>
                  </a:lnTo>
                  <a:lnTo>
                    <a:pt x="417576" y="2381631"/>
                  </a:lnTo>
                  <a:lnTo>
                    <a:pt x="403860" y="2411063"/>
                  </a:lnTo>
                  <a:lnTo>
                    <a:pt x="388334" y="2440496"/>
                  </a:lnTo>
                  <a:lnTo>
                    <a:pt x="371189" y="2469928"/>
                  </a:lnTo>
                </a:path>
              </a:pathLst>
            </a:custGeom>
            <a:noFill/>
            <a:ln w="13335">
              <a:solidFill>
                <a:schemeClr val="accent3"/>
              </a:solidFill>
            </a:ln>
          </p:spPr>
        </p:sp>
        <p:sp>
          <p:nvSpPr>
            <p:cNvPr id="29" name="Polyline 29"/>
            <p:cNvSpPr/>
            <p:nvPr/>
          </p:nvSpPr>
          <p:spPr>
            <a:xfrm>
              <a:off x="8380286" y="2983325"/>
              <a:ext cx="2430494" cy="319850"/>
            </a:xfrm>
            <a:custGeom>
              <a:avLst/>
              <a:gdLst/>
              <a:ahLst/>
              <a:cxnLst/>
              <a:rect l="l" t="t" r="r" b="b"/>
              <a:pathLst>
                <a:path w="2430494" h="319850">
                  <a:moveTo>
                    <a:pt x="0" y="83249"/>
                  </a:moveTo>
                  <a:lnTo>
                    <a:pt x="32004" y="95726"/>
                  </a:lnTo>
                  <a:lnTo>
                    <a:pt x="63722" y="108871"/>
                  </a:lnTo>
                  <a:lnTo>
                    <a:pt x="95155" y="122301"/>
                  </a:lnTo>
                  <a:lnTo>
                    <a:pt x="126397" y="136017"/>
                  </a:lnTo>
                  <a:lnTo>
                    <a:pt x="157258" y="149924"/>
                  </a:lnTo>
                  <a:lnTo>
                    <a:pt x="187833" y="163925"/>
                  </a:lnTo>
                  <a:lnTo>
                    <a:pt x="218218" y="177927"/>
                  </a:lnTo>
                  <a:lnTo>
                    <a:pt x="248412" y="191738"/>
                  </a:lnTo>
                  <a:lnTo>
                    <a:pt x="278225" y="205264"/>
                  </a:lnTo>
                  <a:lnTo>
                    <a:pt x="307943" y="218503"/>
                  </a:lnTo>
                  <a:lnTo>
                    <a:pt x="337375" y="231362"/>
                  </a:lnTo>
                  <a:lnTo>
                    <a:pt x="366617" y="243554"/>
                  </a:lnTo>
                  <a:lnTo>
                    <a:pt x="395573" y="255175"/>
                  </a:lnTo>
                  <a:lnTo>
                    <a:pt x="424434" y="266033"/>
                  </a:lnTo>
                  <a:lnTo>
                    <a:pt x="453009" y="276130"/>
                  </a:lnTo>
                  <a:lnTo>
                    <a:pt x="481489" y="285274"/>
                  </a:lnTo>
                  <a:lnTo>
                    <a:pt x="509778" y="293465"/>
                  </a:lnTo>
                  <a:lnTo>
                    <a:pt x="537972" y="300704"/>
                  </a:lnTo>
                  <a:lnTo>
                    <a:pt x="565975" y="306800"/>
                  </a:lnTo>
                  <a:lnTo>
                    <a:pt x="593788" y="311753"/>
                  </a:lnTo>
                  <a:lnTo>
                    <a:pt x="621506" y="315563"/>
                  </a:lnTo>
                  <a:lnTo>
                    <a:pt x="649129" y="318230"/>
                  </a:lnTo>
                  <a:lnTo>
                    <a:pt x="676656" y="319659"/>
                  </a:lnTo>
                  <a:lnTo>
                    <a:pt x="704088" y="319850"/>
                  </a:lnTo>
                  <a:lnTo>
                    <a:pt x="731425" y="318897"/>
                  </a:lnTo>
                  <a:lnTo>
                    <a:pt x="758761" y="316611"/>
                  </a:lnTo>
                  <a:lnTo>
                    <a:pt x="786003" y="313182"/>
                  </a:lnTo>
                  <a:lnTo>
                    <a:pt x="813244" y="308610"/>
                  </a:lnTo>
                  <a:lnTo>
                    <a:pt x="840391" y="302800"/>
                  </a:lnTo>
                  <a:lnTo>
                    <a:pt x="867537" y="296037"/>
                  </a:lnTo>
                  <a:lnTo>
                    <a:pt x="894683" y="288131"/>
                  </a:lnTo>
                  <a:lnTo>
                    <a:pt x="921829" y="279273"/>
                  </a:lnTo>
                  <a:lnTo>
                    <a:pt x="948976" y="269462"/>
                  </a:lnTo>
                  <a:lnTo>
                    <a:pt x="976217" y="258890"/>
                  </a:lnTo>
                  <a:lnTo>
                    <a:pt x="1003459" y="247460"/>
                  </a:lnTo>
                  <a:lnTo>
                    <a:pt x="1030700" y="235458"/>
                  </a:lnTo>
                  <a:lnTo>
                    <a:pt x="1058132" y="222885"/>
                  </a:lnTo>
                  <a:lnTo>
                    <a:pt x="1085564" y="209741"/>
                  </a:lnTo>
                  <a:lnTo>
                    <a:pt x="1113091" y="196310"/>
                  </a:lnTo>
                  <a:lnTo>
                    <a:pt x="1140714" y="182499"/>
                  </a:lnTo>
                  <a:lnTo>
                    <a:pt x="1168432" y="168593"/>
                  </a:lnTo>
                  <a:lnTo>
                    <a:pt x="1196340" y="154591"/>
                  </a:lnTo>
                  <a:lnTo>
                    <a:pt x="1224343" y="140589"/>
                  </a:lnTo>
                  <a:lnTo>
                    <a:pt x="1252538" y="126778"/>
                  </a:lnTo>
                  <a:lnTo>
                    <a:pt x="1280827" y="113252"/>
                  </a:lnTo>
                  <a:lnTo>
                    <a:pt x="1309306" y="100108"/>
                  </a:lnTo>
                  <a:lnTo>
                    <a:pt x="1337977" y="87344"/>
                  </a:lnTo>
                  <a:lnTo>
                    <a:pt x="1366838" y="75152"/>
                  </a:lnTo>
                  <a:lnTo>
                    <a:pt x="1395793" y="63627"/>
                  </a:lnTo>
                  <a:lnTo>
                    <a:pt x="1425035" y="52769"/>
                  </a:lnTo>
                  <a:lnTo>
                    <a:pt x="1454563" y="42862"/>
                  </a:lnTo>
                  <a:lnTo>
                    <a:pt x="1484186" y="33719"/>
                  </a:lnTo>
                  <a:lnTo>
                    <a:pt x="1514094" y="25622"/>
                  </a:lnTo>
                  <a:lnTo>
                    <a:pt x="1544288" y="18574"/>
                  </a:lnTo>
                  <a:lnTo>
                    <a:pt x="1574673" y="12573"/>
                  </a:lnTo>
                  <a:lnTo>
                    <a:pt x="1605343" y="7620"/>
                  </a:lnTo>
                  <a:lnTo>
                    <a:pt x="1636300" y="3905"/>
                  </a:lnTo>
                  <a:lnTo>
                    <a:pt x="1667447" y="1429"/>
                  </a:lnTo>
                  <a:lnTo>
                    <a:pt x="1698974" y="95"/>
                  </a:lnTo>
                  <a:lnTo>
                    <a:pt x="1730692" y="0"/>
                  </a:lnTo>
                  <a:lnTo>
                    <a:pt x="1762697" y="1143"/>
                  </a:lnTo>
                  <a:lnTo>
                    <a:pt x="1795081" y="3524"/>
                  </a:lnTo>
                  <a:lnTo>
                    <a:pt x="1827657" y="7049"/>
                  </a:lnTo>
                  <a:lnTo>
                    <a:pt x="1860614" y="11811"/>
                  </a:lnTo>
                  <a:lnTo>
                    <a:pt x="1893856" y="17621"/>
                  </a:lnTo>
                  <a:lnTo>
                    <a:pt x="1927384" y="24575"/>
                  </a:lnTo>
                  <a:lnTo>
                    <a:pt x="1961293" y="32576"/>
                  </a:lnTo>
                  <a:lnTo>
                    <a:pt x="1995487" y="41529"/>
                  </a:lnTo>
                  <a:lnTo>
                    <a:pt x="2029968" y="51340"/>
                  </a:lnTo>
                  <a:lnTo>
                    <a:pt x="2064734" y="62008"/>
                  </a:lnTo>
                  <a:lnTo>
                    <a:pt x="2099881" y="73438"/>
                  </a:lnTo>
                  <a:lnTo>
                    <a:pt x="2135314" y="85535"/>
                  </a:lnTo>
                  <a:lnTo>
                    <a:pt x="2171128" y="98203"/>
                  </a:lnTo>
                  <a:lnTo>
                    <a:pt x="2207228" y="111347"/>
                  </a:lnTo>
                  <a:lnTo>
                    <a:pt x="2243614" y="124873"/>
                  </a:lnTo>
                  <a:lnTo>
                    <a:pt x="2280380" y="138684"/>
                  </a:lnTo>
                  <a:lnTo>
                    <a:pt x="2317432" y="152591"/>
                  </a:lnTo>
                  <a:lnTo>
                    <a:pt x="2354770" y="166592"/>
                  </a:lnTo>
                  <a:lnTo>
                    <a:pt x="2392489" y="180594"/>
                  </a:lnTo>
                  <a:lnTo>
                    <a:pt x="2430494" y="194310"/>
                  </a:lnTo>
                </a:path>
              </a:pathLst>
            </a:custGeom>
            <a:noFill/>
            <a:ln w="13335">
              <a:solidFill>
                <a:schemeClr val="accent3"/>
              </a:solidFill>
            </a:ln>
          </p:spPr>
        </p:sp>
        <p:sp>
          <p:nvSpPr>
            <p:cNvPr id="30" name="Polyline 30"/>
            <p:cNvSpPr/>
            <p:nvPr/>
          </p:nvSpPr>
          <p:spPr>
            <a:xfrm>
              <a:off x="9015412" y="2555558"/>
              <a:ext cx="457105" cy="2681573"/>
            </a:xfrm>
            <a:custGeom>
              <a:avLst/>
              <a:gdLst/>
              <a:ahLst/>
              <a:cxnLst/>
              <a:rect l="l" t="t" r="r" b="b"/>
              <a:pathLst>
                <a:path w="457105" h="2681573">
                  <a:moveTo>
                    <a:pt x="434816" y="0"/>
                  </a:moveTo>
                  <a:lnTo>
                    <a:pt x="443675" y="36767"/>
                  </a:lnTo>
                  <a:lnTo>
                    <a:pt x="450342" y="73533"/>
                  </a:lnTo>
                  <a:lnTo>
                    <a:pt x="454819" y="110204"/>
                  </a:lnTo>
                  <a:lnTo>
                    <a:pt x="456914" y="146780"/>
                  </a:lnTo>
                  <a:lnTo>
                    <a:pt x="456819" y="183356"/>
                  </a:lnTo>
                  <a:lnTo>
                    <a:pt x="454533" y="219932"/>
                  </a:lnTo>
                  <a:lnTo>
                    <a:pt x="449866" y="256318"/>
                  </a:lnTo>
                  <a:lnTo>
                    <a:pt x="443008" y="292703"/>
                  </a:lnTo>
                  <a:lnTo>
                    <a:pt x="434054" y="329089"/>
                  </a:lnTo>
                  <a:lnTo>
                    <a:pt x="423005" y="365284"/>
                  </a:lnTo>
                  <a:lnTo>
                    <a:pt x="409956" y="401479"/>
                  </a:lnTo>
                  <a:lnTo>
                    <a:pt x="395192" y="437578"/>
                  </a:lnTo>
                  <a:lnTo>
                    <a:pt x="378714" y="473678"/>
                  </a:lnTo>
                  <a:lnTo>
                    <a:pt x="360807" y="509588"/>
                  </a:lnTo>
                  <a:lnTo>
                    <a:pt x="341471" y="545497"/>
                  </a:lnTo>
                  <a:lnTo>
                    <a:pt x="321088" y="581311"/>
                  </a:lnTo>
                  <a:lnTo>
                    <a:pt x="299752" y="617029"/>
                  </a:lnTo>
                  <a:lnTo>
                    <a:pt x="277749" y="652748"/>
                  </a:lnTo>
                  <a:lnTo>
                    <a:pt x="255175" y="688276"/>
                  </a:lnTo>
                  <a:lnTo>
                    <a:pt x="232410" y="723805"/>
                  </a:lnTo>
                  <a:lnTo>
                    <a:pt x="209550" y="759142"/>
                  </a:lnTo>
                  <a:lnTo>
                    <a:pt x="186881" y="794480"/>
                  </a:lnTo>
                  <a:lnTo>
                    <a:pt x="164687" y="829723"/>
                  </a:lnTo>
                  <a:lnTo>
                    <a:pt x="143065" y="864870"/>
                  </a:lnTo>
                  <a:lnTo>
                    <a:pt x="122301" y="899922"/>
                  </a:lnTo>
                  <a:lnTo>
                    <a:pt x="102679" y="934879"/>
                  </a:lnTo>
                  <a:lnTo>
                    <a:pt x="84296" y="969740"/>
                  </a:lnTo>
                  <a:lnTo>
                    <a:pt x="67246" y="1004506"/>
                  </a:lnTo>
                  <a:lnTo>
                    <a:pt x="51911" y="1039177"/>
                  </a:lnTo>
                  <a:lnTo>
                    <a:pt x="38290" y="1073753"/>
                  </a:lnTo>
                  <a:lnTo>
                    <a:pt x="26575" y="1108234"/>
                  </a:lnTo>
                  <a:lnTo>
                    <a:pt x="16954" y="1142619"/>
                  </a:lnTo>
                  <a:lnTo>
                    <a:pt x="9335" y="1176909"/>
                  </a:lnTo>
                  <a:lnTo>
                    <a:pt x="4000" y="1211104"/>
                  </a:lnTo>
                  <a:lnTo>
                    <a:pt x="857" y="1245203"/>
                  </a:lnTo>
                  <a:lnTo>
                    <a:pt x="0" y="1279208"/>
                  </a:lnTo>
                  <a:lnTo>
                    <a:pt x="1429" y="1313117"/>
                  </a:lnTo>
                  <a:lnTo>
                    <a:pt x="5143" y="1346930"/>
                  </a:lnTo>
                  <a:lnTo>
                    <a:pt x="11049" y="1380649"/>
                  </a:lnTo>
                  <a:lnTo>
                    <a:pt x="19145" y="1414272"/>
                  </a:lnTo>
                  <a:lnTo>
                    <a:pt x="29337" y="1447705"/>
                  </a:lnTo>
                  <a:lnTo>
                    <a:pt x="41529" y="1481138"/>
                  </a:lnTo>
                  <a:lnTo>
                    <a:pt x="55626" y="1514475"/>
                  </a:lnTo>
                  <a:lnTo>
                    <a:pt x="71438" y="1547622"/>
                  </a:lnTo>
                  <a:lnTo>
                    <a:pt x="88773" y="1580769"/>
                  </a:lnTo>
                  <a:lnTo>
                    <a:pt x="107537" y="1613726"/>
                  </a:lnTo>
                  <a:lnTo>
                    <a:pt x="127444" y="1646682"/>
                  </a:lnTo>
                  <a:lnTo>
                    <a:pt x="148495" y="1679448"/>
                  </a:lnTo>
                  <a:lnTo>
                    <a:pt x="170212" y="1712214"/>
                  </a:lnTo>
                  <a:lnTo>
                    <a:pt x="192596" y="1744790"/>
                  </a:lnTo>
                  <a:lnTo>
                    <a:pt x="215265" y="1777270"/>
                  </a:lnTo>
                  <a:lnTo>
                    <a:pt x="238125" y="1809750"/>
                  </a:lnTo>
                  <a:lnTo>
                    <a:pt x="260890" y="1842040"/>
                  </a:lnTo>
                  <a:lnTo>
                    <a:pt x="283369" y="1874234"/>
                  </a:lnTo>
                  <a:lnTo>
                    <a:pt x="305181" y="1906333"/>
                  </a:lnTo>
                  <a:lnTo>
                    <a:pt x="326326" y="1938433"/>
                  </a:lnTo>
                  <a:lnTo>
                    <a:pt x="346519" y="1970342"/>
                  </a:lnTo>
                  <a:lnTo>
                    <a:pt x="365474" y="2002155"/>
                  </a:lnTo>
                  <a:lnTo>
                    <a:pt x="383096" y="2033873"/>
                  </a:lnTo>
                  <a:lnTo>
                    <a:pt x="399097" y="2065592"/>
                  </a:lnTo>
                  <a:lnTo>
                    <a:pt x="413480" y="2097119"/>
                  </a:lnTo>
                  <a:lnTo>
                    <a:pt x="425958" y="2128647"/>
                  </a:lnTo>
                  <a:lnTo>
                    <a:pt x="436531" y="2159984"/>
                  </a:lnTo>
                  <a:lnTo>
                    <a:pt x="444913" y="2191322"/>
                  </a:lnTo>
                  <a:lnTo>
                    <a:pt x="451199" y="2222563"/>
                  </a:lnTo>
                  <a:lnTo>
                    <a:pt x="455295" y="2253710"/>
                  </a:lnTo>
                  <a:lnTo>
                    <a:pt x="457105" y="2284762"/>
                  </a:lnTo>
                  <a:lnTo>
                    <a:pt x="456629" y="2315718"/>
                  </a:lnTo>
                  <a:lnTo>
                    <a:pt x="453866" y="2346579"/>
                  </a:lnTo>
                  <a:lnTo>
                    <a:pt x="448818" y="2377345"/>
                  </a:lnTo>
                  <a:lnTo>
                    <a:pt x="441674" y="2408110"/>
                  </a:lnTo>
                  <a:lnTo>
                    <a:pt x="432340" y="2438781"/>
                  </a:lnTo>
                  <a:lnTo>
                    <a:pt x="420910" y="2469356"/>
                  </a:lnTo>
                  <a:lnTo>
                    <a:pt x="407670" y="2499932"/>
                  </a:lnTo>
                  <a:lnTo>
                    <a:pt x="392525" y="2530316"/>
                  </a:lnTo>
                  <a:lnTo>
                    <a:pt x="375857" y="2560701"/>
                  </a:lnTo>
                  <a:lnTo>
                    <a:pt x="357664" y="2590991"/>
                  </a:lnTo>
                  <a:lnTo>
                    <a:pt x="338138" y="2621280"/>
                  </a:lnTo>
                  <a:lnTo>
                    <a:pt x="317564" y="2651474"/>
                  </a:lnTo>
                  <a:lnTo>
                    <a:pt x="296132" y="2681573"/>
                  </a:lnTo>
                </a:path>
              </a:pathLst>
            </a:custGeom>
            <a:noFill/>
            <a:ln w="13335">
              <a:solidFill>
                <a:schemeClr val="accent3"/>
              </a:solidFill>
            </a:ln>
          </p:spPr>
        </p:sp>
        <p:sp>
          <p:nvSpPr>
            <p:cNvPr id="31" name="Polyline 31"/>
            <p:cNvSpPr/>
            <p:nvPr/>
          </p:nvSpPr>
          <p:spPr>
            <a:xfrm>
              <a:off x="8204740" y="3316700"/>
              <a:ext cx="2761298" cy="319850"/>
            </a:xfrm>
            <a:custGeom>
              <a:avLst/>
              <a:gdLst/>
              <a:ahLst/>
              <a:cxnLst/>
              <a:rect l="l" t="t" r="r" b="b"/>
              <a:pathLst>
                <a:path w="2761298" h="319850">
                  <a:moveTo>
                    <a:pt x="0" y="50864"/>
                  </a:moveTo>
                  <a:lnTo>
                    <a:pt x="27146" y="61532"/>
                  </a:lnTo>
                  <a:lnTo>
                    <a:pt x="54388" y="72866"/>
                  </a:lnTo>
                  <a:lnTo>
                    <a:pt x="81534" y="84963"/>
                  </a:lnTo>
                  <a:lnTo>
                    <a:pt x="108680" y="97631"/>
                  </a:lnTo>
                  <a:lnTo>
                    <a:pt x="135826" y="110776"/>
                  </a:lnTo>
                  <a:lnTo>
                    <a:pt x="162973" y="124206"/>
                  </a:lnTo>
                  <a:lnTo>
                    <a:pt x="190214" y="138017"/>
                  </a:lnTo>
                  <a:lnTo>
                    <a:pt x="217361" y="151924"/>
                  </a:lnTo>
                  <a:lnTo>
                    <a:pt x="244697" y="165926"/>
                  </a:lnTo>
                  <a:lnTo>
                    <a:pt x="272034" y="179832"/>
                  </a:lnTo>
                  <a:lnTo>
                    <a:pt x="299466" y="193643"/>
                  </a:lnTo>
                  <a:lnTo>
                    <a:pt x="326993" y="207169"/>
                  </a:lnTo>
                  <a:lnTo>
                    <a:pt x="354521" y="220409"/>
                  </a:lnTo>
                  <a:lnTo>
                    <a:pt x="382238" y="233077"/>
                  </a:lnTo>
                  <a:lnTo>
                    <a:pt x="410051" y="245269"/>
                  </a:lnTo>
                  <a:lnTo>
                    <a:pt x="438055" y="256794"/>
                  </a:lnTo>
                  <a:lnTo>
                    <a:pt x="466154" y="267557"/>
                  </a:lnTo>
                  <a:lnTo>
                    <a:pt x="494443" y="277463"/>
                  </a:lnTo>
                  <a:lnTo>
                    <a:pt x="522827" y="286512"/>
                  </a:lnTo>
                  <a:lnTo>
                    <a:pt x="551402" y="294608"/>
                  </a:lnTo>
                  <a:lnTo>
                    <a:pt x="580168" y="301657"/>
                  </a:lnTo>
                  <a:lnTo>
                    <a:pt x="609219" y="307562"/>
                  </a:lnTo>
                  <a:lnTo>
                    <a:pt x="638365" y="312420"/>
                  </a:lnTo>
                  <a:lnTo>
                    <a:pt x="667703" y="316040"/>
                  </a:lnTo>
                  <a:lnTo>
                    <a:pt x="697325" y="318516"/>
                  </a:lnTo>
                  <a:lnTo>
                    <a:pt x="727139" y="319754"/>
                  </a:lnTo>
                  <a:lnTo>
                    <a:pt x="757238" y="319850"/>
                  </a:lnTo>
                  <a:lnTo>
                    <a:pt x="787622" y="318611"/>
                  </a:lnTo>
                  <a:lnTo>
                    <a:pt x="818197" y="316230"/>
                  </a:lnTo>
                  <a:lnTo>
                    <a:pt x="848963" y="312610"/>
                  </a:lnTo>
                  <a:lnTo>
                    <a:pt x="880110" y="307848"/>
                  </a:lnTo>
                  <a:lnTo>
                    <a:pt x="911447" y="301943"/>
                  </a:lnTo>
                  <a:lnTo>
                    <a:pt x="943165" y="294894"/>
                  </a:lnTo>
                  <a:lnTo>
                    <a:pt x="975074" y="286893"/>
                  </a:lnTo>
                  <a:lnTo>
                    <a:pt x="1007269" y="277940"/>
                  </a:lnTo>
                  <a:lnTo>
                    <a:pt x="1039844" y="268034"/>
                  </a:lnTo>
                  <a:lnTo>
                    <a:pt x="1072706" y="257270"/>
                  </a:lnTo>
                  <a:lnTo>
                    <a:pt x="1105757" y="245840"/>
                  </a:lnTo>
                  <a:lnTo>
                    <a:pt x="1139285" y="233648"/>
                  </a:lnTo>
                  <a:lnTo>
                    <a:pt x="1173004" y="220980"/>
                  </a:lnTo>
                  <a:lnTo>
                    <a:pt x="1207103" y="207835"/>
                  </a:lnTo>
                  <a:lnTo>
                    <a:pt x="1241489" y="194310"/>
                  </a:lnTo>
                  <a:lnTo>
                    <a:pt x="1276160" y="180499"/>
                  </a:lnTo>
                  <a:lnTo>
                    <a:pt x="1311211" y="166592"/>
                  </a:lnTo>
                  <a:lnTo>
                    <a:pt x="1346549" y="152591"/>
                  </a:lnTo>
                  <a:lnTo>
                    <a:pt x="1382173" y="138684"/>
                  </a:lnTo>
                  <a:lnTo>
                    <a:pt x="1418177" y="124873"/>
                  </a:lnTo>
                  <a:lnTo>
                    <a:pt x="1454468" y="111347"/>
                  </a:lnTo>
                  <a:lnTo>
                    <a:pt x="1491139" y="98203"/>
                  </a:lnTo>
                  <a:lnTo>
                    <a:pt x="1528096" y="85535"/>
                  </a:lnTo>
                  <a:lnTo>
                    <a:pt x="1565339" y="73438"/>
                  </a:lnTo>
                  <a:lnTo>
                    <a:pt x="1602867" y="62008"/>
                  </a:lnTo>
                  <a:lnTo>
                    <a:pt x="1640777" y="51340"/>
                  </a:lnTo>
                  <a:lnTo>
                    <a:pt x="1678972" y="41434"/>
                  </a:lnTo>
                  <a:lnTo>
                    <a:pt x="1717548" y="32480"/>
                  </a:lnTo>
                  <a:lnTo>
                    <a:pt x="1756315" y="24575"/>
                  </a:lnTo>
                  <a:lnTo>
                    <a:pt x="1795463" y="17621"/>
                  </a:lnTo>
                  <a:lnTo>
                    <a:pt x="1834801" y="11716"/>
                  </a:lnTo>
                  <a:lnTo>
                    <a:pt x="1874520" y="7049"/>
                  </a:lnTo>
                  <a:lnTo>
                    <a:pt x="1914525" y="3524"/>
                  </a:lnTo>
                  <a:lnTo>
                    <a:pt x="1954720" y="1143"/>
                  </a:lnTo>
                  <a:lnTo>
                    <a:pt x="1995202" y="0"/>
                  </a:lnTo>
                  <a:lnTo>
                    <a:pt x="2036064" y="95"/>
                  </a:lnTo>
                  <a:lnTo>
                    <a:pt x="2077022" y="1429"/>
                  </a:lnTo>
                  <a:lnTo>
                    <a:pt x="2118360" y="3905"/>
                  </a:lnTo>
                  <a:lnTo>
                    <a:pt x="2159889" y="7620"/>
                  </a:lnTo>
                  <a:lnTo>
                    <a:pt x="2201608" y="12573"/>
                  </a:lnTo>
                  <a:lnTo>
                    <a:pt x="2243614" y="18574"/>
                  </a:lnTo>
                  <a:lnTo>
                    <a:pt x="2285809" y="25622"/>
                  </a:lnTo>
                  <a:lnTo>
                    <a:pt x="2328196" y="33814"/>
                  </a:lnTo>
                  <a:lnTo>
                    <a:pt x="2370772" y="42862"/>
                  </a:lnTo>
                  <a:lnTo>
                    <a:pt x="2413540" y="52864"/>
                  </a:lnTo>
                  <a:lnTo>
                    <a:pt x="2456498" y="63627"/>
                  </a:lnTo>
                  <a:lnTo>
                    <a:pt x="2499646" y="75152"/>
                  </a:lnTo>
                  <a:lnTo>
                    <a:pt x="2542984" y="87344"/>
                  </a:lnTo>
                  <a:lnTo>
                    <a:pt x="2586419" y="100108"/>
                  </a:lnTo>
                  <a:lnTo>
                    <a:pt x="2629948" y="113252"/>
                  </a:lnTo>
                  <a:lnTo>
                    <a:pt x="2673667" y="126873"/>
                  </a:lnTo>
                  <a:lnTo>
                    <a:pt x="2717387" y="140684"/>
                  </a:lnTo>
                  <a:lnTo>
                    <a:pt x="2761298" y="154591"/>
                  </a:lnTo>
                </a:path>
              </a:pathLst>
            </a:custGeom>
            <a:noFill/>
            <a:ln w="13335">
              <a:solidFill>
                <a:schemeClr val="accent3"/>
              </a:solidFill>
            </a:ln>
          </p:spPr>
        </p:sp>
        <p:sp>
          <p:nvSpPr>
            <p:cNvPr id="32" name="Polyline 32"/>
            <p:cNvSpPr/>
            <p:nvPr/>
          </p:nvSpPr>
          <p:spPr>
            <a:xfrm>
              <a:off x="9372600" y="2420398"/>
              <a:ext cx="457105" cy="2882741"/>
            </a:xfrm>
            <a:custGeom>
              <a:avLst/>
              <a:gdLst/>
              <a:ahLst/>
              <a:cxnLst/>
              <a:rect l="l" t="t" r="r" b="b"/>
              <a:pathLst>
                <a:path w="457105" h="2882741">
                  <a:moveTo>
                    <a:pt x="456629" y="0"/>
                  </a:moveTo>
                  <a:lnTo>
                    <a:pt x="457105" y="37052"/>
                  </a:lnTo>
                  <a:lnTo>
                    <a:pt x="455295" y="74200"/>
                  </a:lnTo>
                  <a:lnTo>
                    <a:pt x="451199" y="111347"/>
                  </a:lnTo>
                  <a:lnTo>
                    <a:pt x="444913" y="148590"/>
                  </a:lnTo>
                  <a:lnTo>
                    <a:pt x="436435" y="185738"/>
                  </a:lnTo>
                  <a:lnTo>
                    <a:pt x="425958" y="222980"/>
                  </a:lnTo>
                  <a:lnTo>
                    <a:pt x="413385" y="260318"/>
                  </a:lnTo>
                  <a:lnTo>
                    <a:pt x="399098" y="297561"/>
                  </a:lnTo>
                  <a:lnTo>
                    <a:pt x="383000" y="334899"/>
                  </a:lnTo>
                  <a:lnTo>
                    <a:pt x="365379" y="372142"/>
                  </a:lnTo>
                  <a:lnTo>
                    <a:pt x="346424" y="409480"/>
                  </a:lnTo>
                  <a:lnTo>
                    <a:pt x="326326" y="446818"/>
                  </a:lnTo>
                  <a:lnTo>
                    <a:pt x="305181" y="484156"/>
                  </a:lnTo>
                  <a:lnTo>
                    <a:pt x="283274" y="521494"/>
                  </a:lnTo>
                  <a:lnTo>
                    <a:pt x="260890" y="558832"/>
                  </a:lnTo>
                  <a:lnTo>
                    <a:pt x="238125" y="596170"/>
                  </a:lnTo>
                  <a:lnTo>
                    <a:pt x="215265" y="633508"/>
                  </a:lnTo>
                  <a:lnTo>
                    <a:pt x="192500" y="670846"/>
                  </a:lnTo>
                  <a:lnTo>
                    <a:pt x="170212" y="708088"/>
                  </a:lnTo>
                  <a:lnTo>
                    <a:pt x="148400" y="745426"/>
                  </a:lnTo>
                  <a:lnTo>
                    <a:pt x="127444" y="782765"/>
                  </a:lnTo>
                  <a:lnTo>
                    <a:pt x="107442" y="820007"/>
                  </a:lnTo>
                  <a:lnTo>
                    <a:pt x="88773" y="857250"/>
                  </a:lnTo>
                  <a:lnTo>
                    <a:pt x="71342" y="894493"/>
                  </a:lnTo>
                  <a:lnTo>
                    <a:pt x="55626" y="931735"/>
                  </a:lnTo>
                  <a:lnTo>
                    <a:pt x="41529" y="968883"/>
                  </a:lnTo>
                  <a:lnTo>
                    <a:pt x="29337" y="1006030"/>
                  </a:lnTo>
                  <a:lnTo>
                    <a:pt x="19145" y="1043178"/>
                  </a:lnTo>
                  <a:lnTo>
                    <a:pt x="11049" y="1080230"/>
                  </a:lnTo>
                  <a:lnTo>
                    <a:pt x="5143" y="1117282"/>
                  </a:lnTo>
                  <a:lnTo>
                    <a:pt x="1429" y="1154335"/>
                  </a:lnTo>
                  <a:lnTo>
                    <a:pt x="0" y="1191292"/>
                  </a:lnTo>
                  <a:lnTo>
                    <a:pt x="857" y="1228249"/>
                  </a:lnTo>
                  <a:lnTo>
                    <a:pt x="4000" y="1265110"/>
                  </a:lnTo>
                  <a:lnTo>
                    <a:pt x="9430" y="1301972"/>
                  </a:lnTo>
                  <a:lnTo>
                    <a:pt x="16954" y="1338739"/>
                  </a:lnTo>
                  <a:lnTo>
                    <a:pt x="26670" y="1375505"/>
                  </a:lnTo>
                  <a:lnTo>
                    <a:pt x="38386" y="1412176"/>
                  </a:lnTo>
                  <a:lnTo>
                    <a:pt x="51911" y="1448752"/>
                  </a:lnTo>
                  <a:lnTo>
                    <a:pt x="67342" y="1485328"/>
                  </a:lnTo>
                  <a:lnTo>
                    <a:pt x="84296" y="1521904"/>
                  </a:lnTo>
                  <a:lnTo>
                    <a:pt x="102679" y="1558290"/>
                  </a:lnTo>
                  <a:lnTo>
                    <a:pt x="122396" y="1594675"/>
                  </a:lnTo>
                  <a:lnTo>
                    <a:pt x="143161" y="1631061"/>
                  </a:lnTo>
                  <a:lnTo>
                    <a:pt x="164687" y="1667256"/>
                  </a:lnTo>
                  <a:lnTo>
                    <a:pt x="186976" y="1703451"/>
                  </a:lnTo>
                  <a:lnTo>
                    <a:pt x="209645" y="1739551"/>
                  </a:lnTo>
                  <a:lnTo>
                    <a:pt x="232410" y="1775650"/>
                  </a:lnTo>
                  <a:lnTo>
                    <a:pt x="255270" y="1811560"/>
                  </a:lnTo>
                  <a:lnTo>
                    <a:pt x="277749" y="1847469"/>
                  </a:lnTo>
                  <a:lnTo>
                    <a:pt x="299847" y="1883283"/>
                  </a:lnTo>
                  <a:lnTo>
                    <a:pt x="321183" y="1919002"/>
                  </a:lnTo>
                  <a:lnTo>
                    <a:pt x="341567" y="1954720"/>
                  </a:lnTo>
                  <a:lnTo>
                    <a:pt x="360807" y="1990249"/>
                  </a:lnTo>
                  <a:lnTo>
                    <a:pt x="378809" y="2025777"/>
                  </a:lnTo>
                  <a:lnTo>
                    <a:pt x="395288" y="2061115"/>
                  </a:lnTo>
                  <a:lnTo>
                    <a:pt x="410051" y="2096452"/>
                  </a:lnTo>
                  <a:lnTo>
                    <a:pt x="423005" y="2131695"/>
                  </a:lnTo>
                  <a:lnTo>
                    <a:pt x="434054" y="2166842"/>
                  </a:lnTo>
                  <a:lnTo>
                    <a:pt x="443008" y="2201894"/>
                  </a:lnTo>
                  <a:lnTo>
                    <a:pt x="449866" y="2236851"/>
                  </a:lnTo>
                  <a:lnTo>
                    <a:pt x="454533" y="2271712"/>
                  </a:lnTo>
                  <a:lnTo>
                    <a:pt x="456914" y="2306479"/>
                  </a:lnTo>
                  <a:lnTo>
                    <a:pt x="456914" y="2341150"/>
                  </a:lnTo>
                  <a:lnTo>
                    <a:pt x="454724" y="2375725"/>
                  </a:lnTo>
                  <a:lnTo>
                    <a:pt x="450342" y="2410206"/>
                  </a:lnTo>
                  <a:lnTo>
                    <a:pt x="443674" y="2444591"/>
                  </a:lnTo>
                  <a:lnTo>
                    <a:pt x="434816" y="2478881"/>
                  </a:lnTo>
                  <a:lnTo>
                    <a:pt x="423958" y="2513076"/>
                  </a:lnTo>
                  <a:lnTo>
                    <a:pt x="411099" y="2547175"/>
                  </a:lnTo>
                  <a:lnTo>
                    <a:pt x="396526" y="2581180"/>
                  </a:lnTo>
                  <a:lnTo>
                    <a:pt x="380143" y="2615089"/>
                  </a:lnTo>
                  <a:lnTo>
                    <a:pt x="362331" y="2648902"/>
                  </a:lnTo>
                  <a:lnTo>
                    <a:pt x="343090" y="2682621"/>
                  </a:lnTo>
                  <a:lnTo>
                    <a:pt x="322802" y="2716244"/>
                  </a:lnTo>
                  <a:lnTo>
                    <a:pt x="301561" y="2749677"/>
                  </a:lnTo>
                  <a:lnTo>
                    <a:pt x="279559" y="2783110"/>
                  </a:lnTo>
                  <a:lnTo>
                    <a:pt x="257080" y="2816447"/>
                  </a:lnTo>
                  <a:lnTo>
                    <a:pt x="234220" y="2849594"/>
                  </a:lnTo>
                  <a:lnTo>
                    <a:pt x="211455" y="2882741"/>
                  </a:lnTo>
                </a:path>
              </a:pathLst>
            </a:custGeom>
            <a:noFill/>
            <a:ln w="13335">
              <a:solidFill>
                <a:schemeClr val="accent3"/>
              </a:solidFill>
            </a:ln>
          </p:spPr>
        </p:sp>
        <p:sp>
          <p:nvSpPr>
            <p:cNvPr id="33" name="Polyline 33"/>
            <p:cNvSpPr/>
            <p:nvPr/>
          </p:nvSpPr>
          <p:spPr>
            <a:xfrm>
              <a:off x="7999476" y="3650075"/>
              <a:ext cx="3180683" cy="319850"/>
            </a:xfrm>
            <a:custGeom>
              <a:avLst/>
              <a:gdLst/>
              <a:ahLst/>
              <a:cxnLst/>
              <a:rect l="l" t="t" r="r" b="b"/>
              <a:pathLst>
                <a:path w="3180683" h="319850">
                  <a:moveTo>
                    <a:pt x="0" y="25241"/>
                  </a:moveTo>
                  <a:lnTo>
                    <a:pt x="30194" y="33338"/>
                  </a:lnTo>
                  <a:lnTo>
                    <a:pt x="60674" y="42386"/>
                  </a:lnTo>
                  <a:lnTo>
                    <a:pt x="91440" y="52292"/>
                  </a:lnTo>
                  <a:lnTo>
                    <a:pt x="122492" y="63056"/>
                  </a:lnTo>
                  <a:lnTo>
                    <a:pt x="153733" y="74581"/>
                  </a:lnTo>
                  <a:lnTo>
                    <a:pt x="185261" y="86773"/>
                  </a:lnTo>
                  <a:lnTo>
                    <a:pt x="217170" y="99441"/>
                  </a:lnTo>
                  <a:lnTo>
                    <a:pt x="249269" y="112681"/>
                  </a:lnTo>
                  <a:lnTo>
                    <a:pt x="281749" y="126206"/>
                  </a:lnTo>
                  <a:lnTo>
                    <a:pt x="314420" y="140018"/>
                  </a:lnTo>
                  <a:lnTo>
                    <a:pt x="347472" y="153924"/>
                  </a:lnTo>
                  <a:lnTo>
                    <a:pt x="380810" y="167926"/>
                  </a:lnTo>
                  <a:lnTo>
                    <a:pt x="414433" y="181832"/>
                  </a:lnTo>
                  <a:lnTo>
                    <a:pt x="448437" y="195644"/>
                  </a:lnTo>
                  <a:lnTo>
                    <a:pt x="482727" y="209074"/>
                  </a:lnTo>
                  <a:lnTo>
                    <a:pt x="517303" y="222218"/>
                  </a:lnTo>
                  <a:lnTo>
                    <a:pt x="552260" y="234887"/>
                  </a:lnTo>
                  <a:lnTo>
                    <a:pt x="587502" y="246983"/>
                  </a:lnTo>
                  <a:lnTo>
                    <a:pt x="623030" y="258318"/>
                  </a:lnTo>
                  <a:lnTo>
                    <a:pt x="658939" y="268986"/>
                  </a:lnTo>
                  <a:lnTo>
                    <a:pt x="695135" y="278797"/>
                  </a:lnTo>
                  <a:lnTo>
                    <a:pt x="731615" y="287750"/>
                  </a:lnTo>
                  <a:lnTo>
                    <a:pt x="768477" y="295656"/>
                  </a:lnTo>
                  <a:lnTo>
                    <a:pt x="805624" y="302514"/>
                  </a:lnTo>
                  <a:lnTo>
                    <a:pt x="843153" y="308324"/>
                  </a:lnTo>
                  <a:lnTo>
                    <a:pt x="880872" y="312992"/>
                  </a:lnTo>
                  <a:lnTo>
                    <a:pt x="918972" y="316516"/>
                  </a:lnTo>
                  <a:lnTo>
                    <a:pt x="957358" y="318802"/>
                  </a:lnTo>
                  <a:lnTo>
                    <a:pt x="996124" y="319850"/>
                  </a:lnTo>
                  <a:lnTo>
                    <a:pt x="1035082" y="319754"/>
                  </a:lnTo>
                  <a:lnTo>
                    <a:pt x="1074420" y="318326"/>
                  </a:lnTo>
                  <a:lnTo>
                    <a:pt x="1114044" y="315754"/>
                  </a:lnTo>
                  <a:lnTo>
                    <a:pt x="1153858" y="311944"/>
                  </a:lnTo>
                  <a:lnTo>
                    <a:pt x="1194054" y="307086"/>
                  </a:lnTo>
                  <a:lnTo>
                    <a:pt x="1234440" y="300990"/>
                  </a:lnTo>
                  <a:lnTo>
                    <a:pt x="1275207" y="293846"/>
                  </a:lnTo>
                  <a:lnTo>
                    <a:pt x="1316069" y="285655"/>
                  </a:lnTo>
                  <a:lnTo>
                    <a:pt x="1357312" y="276511"/>
                  </a:lnTo>
                  <a:lnTo>
                    <a:pt x="1398746" y="266510"/>
                  </a:lnTo>
                  <a:lnTo>
                    <a:pt x="1440466" y="255651"/>
                  </a:lnTo>
                  <a:lnTo>
                    <a:pt x="1482376" y="244126"/>
                  </a:lnTo>
                  <a:lnTo>
                    <a:pt x="1524476" y="231934"/>
                  </a:lnTo>
                  <a:lnTo>
                    <a:pt x="1566767" y="219170"/>
                  </a:lnTo>
                  <a:lnTo>
                    <a:pt x="1609344" y="205931"/>
                  </a:lnTo>
                  <a:lnTo>
                    <a:pt x="1652016" y="192405"/>
                  </a:lnTo>
                  <a:lnTo>
                    <a:pt x="1694974" y="178499"/>
                  </a:lnTo>
                  <a:lnTo>
                    <a:pt x="1738027" y="164592"/>
                  </a:lnTo>
                  <a:lnTo>
                    <a:pt x="1781270" y="150590"/>
                  </a:lnTo>
                  <a:lnTo>
                    <a:pt x="1824609" y="136684"/>
                  </a:lnTo>
                  <a:lnTo>
                    <a:pt x="1868138" y="122873"/>
                  </a:lnTo>
                  <a:lnTo>
                    <a:pt x="1911858" y="109442"/>
                  </a:lnTo>
                  <a:lnTo>
                    <a:pt x="1955578" y="96393"/>
                  </a:lnTo>
                  <a:lnTo>
                    <a:pt x="1999488" y="83820"/>
                  </a:lnTo>
                  <a:lnTo>
                    <a:pt x="2043398" y="71819"/>
                  </a:lnTo>
                  <a:lnTo>
                    <a:pt x="2087499" y="60484"/>
                  </a:lnTo>
                  <a:lnTo>
                    <a:pt x="2131600" y="49911"/>
                  </a:lnTo>
                  <a:lnTo>
                    <a:pt x="2175796" y="40100"/>
                  </a:lnTo>
                  <a:lnTo>
                    <a:pt x="2219992" y="31337"/>
                  </a:lnTo>
                  <a:lnTo>
                    <a:pt x="2264188" y="23527"/>
                  </a:lnTo>
                  <a:lnTo>
                    <a:pt x="2308479" y="16669"/>
                  </a:lnTo>
                  <a:lnTo>
                    <a:pt x="2352770" y="11049"/>
                  </a:lnTo>
                  <a:lnTo>
                    <a:pt x="2397061" y="6477"/>
                  </a:lnTo>
                  <a:lnTo>
                    <a:pt x="2441353" y="3048"/>
                  </a:lnTo>
                  <a:lnTo>
                    <a:pt x="2485644" y="953"/>
                  </a:lnTo>
                  <a:lnTo>
                    <a:pt x="2529840" y="0"/>
                  </a:lnTo>
                  <a:lnTo>
                    <a:pt x="2574036" y="191"/>
                  </a:lnTo>
                  <a:lnTo>
                    <a:pt x="2618137" y="1715"/>
                  </a:lnTo>
                  <a:lnTo>
                    <a:pt x="2662142" y="4382"/>
                  </a:lnTo>
                  <a:lnTo>
                    <a:pt x="2706052" y="8287"/>
                  </a:lnTo>
                  <a:lnTo>
                    <a:pt x="2749867" y="13335"/>
                  </a:lnTo>
                  <a:lnTo>
                    <a:pt x="2793683" y="19526"/>
                  </a:lnTo>
                  <a:lnTo>
                    <a:pt x="2837307" y="26765"/>
                  </a:lnTo>
                  <a:lnTo>
                    <a:pt x="2880741" y="35052"/>
                  </a:lnTo>
                  <a:lnTo>
                    <a:pt x="2924080" y="44196"/>
                  </a:lnTo>
                  <a:lnTo>
                    <a:pt x="2967323" y="54293"/>
                  </a:lnTo>
                  <a:lnTo>
                    <a:pt x="3010376" y="65246"/>
                  </a:lnTo>
                  <a:lnTo>
                    <a:pt x="3053239" y="76867"/>
                  </a:lnTo>
                  <a:lnTo>
                    <a:pt x="3095911" y="89154"/>
                  </a:lnTo>
                  <a:lnTo>
                    <a:pt x="3138392" y="101918"/>
                  </a:lnTo>
                  <a:lnTo>
                    <a:pt x="3180683" y="115253"/>
                  </a:lnTo>
                </a:path>
              </a:pathLst>
            </a:custGeom>
            <a:noFill/>
            <a:ln w="13335">
              <a:solidFill>
                <a:schemeClr val="accent3"/>
              </a:solidFill>
            </a:ln>
          </p:spPr>
        </p:sp>
        <p:sp>
          <p:nvSpPr>
            <p:cNvPr id="34" name="Polyline 34"/>
            <p:cNvSpPr/>
            <p:nvPr/>
          </p:nvSpPr>
          <p:spPr>
            <a:xfrm>
              <a:off x="9729978" y="2325529"/>
              <a:ext cx="456914" cy="2928938"/>
            </a:xfrm>
            <a:custGeom>
              <a:avLst/>
              <a:gdLst/>
              <a:ahLst/>
              <a:cxnLst/>
              <a:rect l="l" t="t" r="r" b="b"/>
              <a:pathLst>
                <a:path w="456914" h="2928938">
                  <a:moveTo>
                    <a:pt x="446532" y="0"/>
                  </a:moveTo>
                  <a:lnTo>
                    <a:pt x="438626" y="34671"/>
                  </a:lnTo>
                  <a:lnTo>
                    <a:pt x="428530" y="69437"/>
                  </a:lnTo>
                  <a:lnTo>
                    <a:pt x="416528" y="104394"/>
                  </a:lnTo>
                  <a:lnTo>
                    <a:pt x="402622" y="139351"/>
                  </a:lnTo>
                  <a:lnTo>
                    <a:pt x="387001" y="174403"/>
                  </a:lnTo>
                  <a:lnTo>
                    <a:pt x="369760" y="209645"/>
                  </a:lnTo>
                  <a:lnTo>
                    <a:pt x="351092" y="244888"/>
                  </a:lnTo>
                  <a:lnTo>
                    <a:pt x="331279" y="280225"/>
                  </a:lnTo>
                  <a:lnTo>
                    <a:pt x="310324" y="315659"/>
                  </a:lnTo>
                  <a:lnTo>
                    <a:pt x="288607" y="351187"/>
                  </a:lnTo>
                  <a:lnTo>
                    <a:pt x="266319" y="386715"/>
                  </a:lnTo>
                  <a:lnTo>
                    <a:pt x="243649" y="422434"/>
                  </a:lnTo>
                  <a:lnTo>
                    <a:pt x="220790" y="458152"/>
                  </a:lnTo>
                  <a:lnTo>
                    <a:pt x="198025" y="494062"/>
                  </a:lnTo>
                  <a:lnTo>
                    <a:pt x="175546" y="529971"/>
                  </a:lnTo>
                  <a:lnTo>
                    <a:pt x="153638" y="565880"/>
                  </a:lnTo>
                  <a:lnTo>
                    <a:pt x="132398" y="601980"/>
                  </a:lnTo>
                  <a:lnTo>
                    <a:pt x="112204" y="638080"/>
                  </a:lnTo>
                  <a:lnTo>
                    <a:pt x="93059" y="674370"/>
                  </a:lnTo>
                  <a:lnTo>
                    <a:pt x="75343" y="710565"/>
                  </a:lnTo>
                  <a:lnTo>
                    <a:pt x="59150" y="746950"/>
                  </a:lnTo>
                  <a:lnTo>
                    <a:pt x="44672" y="783336"/>
                  </a:lnTo>
                  <a:lnTo>
                    <a:pt x="32004" y="819817"/>
                  </a:lnTo>
                  <a:lnTo>
                    <a:pt x="21336" y="856393"/>
                  </a:lnTo>
                  <a:lnTo>
                    <a:pt x="12668" y="892969"/>
                  </a:lnTo>
                  <a:lnTo>
                    <a:pt x="6191" y="929640"/>
                  </a:lnTo>
                  <a:lnTo>
                    <a:pt x="2000" y="966311"/>
                  </a:lnTo>
                  <a:lnTo>
                    <a:pt x="0" y="1003078"/>
                  </a:lnTo>
                  <a:lnTo>
                    <a:pt x="286" y="1039844"/>
                  </a:lnTo>
                  <a:lnTo>
                    <a:pt x="2858" y="1076706"/>
                  </a:lnTo>
                  <a:lnTo>
                    <a:pt x="7620" y="1113663"/>
                  </a:lnTo>
                  <a:lnTo>
                    <a:pt x="14668" y="1150525"/>
                  </a:lnTo>
                  <a:lnTo>
                    <a:pt x="23812" y="1187577"/>
                  </a:lnTo>
                  <a:lnTo>
                    <a:pt x="35052" y="1224629"/>
                  </a:lnTo>
                  <a:lnTo>
                    <a:pt x="48196" y="1261682"/>
                  </a:lnTo>
                  <a:lnTo>
                    <a:pt x="63151" y="1298734"/>
                  </a:lnTo>
                  <a:lnTo>
                    <a:pt x="79724" y="1335881"/>
                  </a:lnTo>
                  <a:lnTo>
                    <a:pt x="97822" y="1373029"/>
                  </a:lnTo>
                  <a:lnTo>
                    <a:pt x="117157" y="1410271"/>
                  </a:lnTo>
                  <a:lnTo>
                    <a:pt x="137636" y="1447419"/>
                  </a:lnTo>
                  <a:lnTo>
                    <a:pt x="159068" y="1484662"/>
                  </a:lnTo>
                  <a:lnTo>
                    <a:pt x="181165" y="1522000"/>
                  </a:lnTo>
                  <a:lnTo>
                    <a:pt x="203740" y="1559243"/>
                  </a:lnTo>
                  <a:lnTo>
                    <a:pt x="226504" y="1596580"/>
                  </a:lnTo>
                  <a:lnTo>
                    <a:pt x="249365" y="1633823"/>
                  </a:lnTo>
                  <a:lnTo>
                    <a:pt x="272034" y="1671161"/>
                  </a:lnTo>
                  <a:lnTo>
                    <a:pt x="294132" y="1708499"/>
                  </a:lnTo>
                  <a:lnTo>
                    <a:pt x="315659" y="1745837"/>
                  </a:lnTo>
                  <a:lnTo>
                    <a:pt x="336328" y="1783175"/>
                  </a:lnTo>
                  <a:lnTo>
                    <a:pt x="355949" y="1820513"/>
                  </a:lnTo>
                  <a:lnTo>
                    <a:pt x="374237" y="1857851"/>
                  </a:lnTo>
                  <a:lnTo>
                    <a:pt x="391096" y="1895189"/>
                  </a:lnTo>
                  <a:lnTo>
                    <a:pt x="406337" y="1932527"/>
                  </a:lnTo>
                  <a:lnTo>
                    <a:pt x="419767" y="1969770"/>
                  </a:lnTo>
                  <a:lnTo>
                    <a:pt x="431292" y="2007108"/>
                  </a:lnTo>
                  <a:lnTo>
                    <a:pt x="440817" y="2044446"/>
                  </a:lnTo>
                  <a:lnTo>
                    <a:pt x="448151" y="2081689"/>
                  </a:lnTo>
                  <a:lnTo>
                    <a:pt x="453390" y="2118932"/>
                  </a:lnTo>
                  <a:lnTo>
                    <a:pt x="456343" y="2156174"/>
                  </a:lnTo>
                  <a:lnTo>
                    <a:pt x="456914" y="2193417"/>
                  </a:lnTo>
                  <a:lnTo>
                    <a:pt x="455295" y="2230564"/>
                  </a:lnTo>
                  <a:lnTo>
                    <a:pt x="451485" y="2267712"/>
                  </a:lnTo>
                  <a:lnTo>
                    <a:pt x="445294" y="2304860"/>
                  </a:lnTo>
                  <a:lnTo>
                    <a:pt x="437007" y="2341912"/>
                  </a:lnTo>
                  <a:lnTo>
                    <a:pt x="426720" y="2378964"/>
                  </a:lnTo>
                  <a:lnTo>
                    <a:pt x="414338" y="2416016"/>
                  </a:lnTo>
                  <a:lnTo>
                    <a:pt x="400145" y="2452973"/>
                  </a:lnTo>
                  <a:lnTo>
                    <a:pt x="384238" y="2489930"/>
                  </a:lnTo>
                  <a:lnTo>
                    <a:pt x="366712" y="2526792"/>
                  </a:lnTo>
                  <a:lnTo>
                    <a:pt x="347853" y="2563654"/>
                  </a:lnTo>
                  <a:lnTo>
                    <a:pt x="327755" y="2600420"/>
                  </a:lnTo>
                  <a:lnTo>
                    <a:pt x="306705" y="2637187"/>
                  </a:lnTo>
                  <a:lnTo>
                    <a:pt x="284893" y="2673858"/>
                  </a:lnTo>
                  <a:lnTo>
                    <a:pt x="262509" y="2710434"/>
                  </a:lnTo>
                  <a:lnTo>
                    <a:pt x="239744" y="2747010"/>
                  </a:lnTo>
                  <a:lnTo>
                    <a:pt x="216979" y="2783586"/>
                  </a:lnTo>
                  <a:lnTo>
                    <a:pt x="194215" y="2819972"/>
                  </a:lnTo>
                  <a:lnTo>
                    <a:pt x="171831" y="2856357"/>
                  </a:lnTo>
                  <a:lnTo>
                    <a:pt x="150019" y="2892743"/>
                  </a:lnTo>
                  <a:lnTo>
                    <a:pt x="128968" y="2928938"/>
                  </a:lnTo>
                </a:path>
              </a:pathLst>
            </a:custGeom>
            <a:noFill/>
            <a:ln w="13335">
              <a:solidFill>
                <a:schemeClr val="accent3"/>
              </a:solidFill>
            </a:ln>
          </p:spPr>
        </p:sp>
        <p:sp>
          <p:nvSpPr>
            <p:cNvPr id="35" name="Polyline 35"/>
            <p:cNvSpPr/>
            <p:nvPr/>
          </p:nvSpPr>
          <p:spPr>
            <a:xfrm>
              <a:off x="7953280" y="3983355"/>
              <a:ext cx="3302794" cy="320040"/>
            </a:xfrm>
            <a:custGeom>
              <a:avLst/>
              <a:gdLst/>
              <a:ahLst/>
              <a:cxnLst/>
              <a:rect l="l" t="t" r="r" b="b"/>
              <a:pathLst>
                <a:path w="3302794" h="320040">
                  <a:moveTo>
                    <a:pt x="0" y="8192"/>
                  </a:moveTo>
                  <a:lnTo>
                    <a:pt x="38290" y="13144"/>
                  </a:lnTo>
                  <a:lnTo>
                    <a:pt x="76867" y="19241"/>
                  </a:lnTo>
                  <a:lnTo>
                    <a:pt x="115824" y="26480"/>
                  </a:lnTo>
                  <a:lnTo>
                    <a:pt x="154972" y="34671"/>
                  </a:lnTo>
                  <a:lnTo>
                    <a:pt x="194500" y="43815"/>
                  </a:lnTo>
                  <a:lnTo>
                    <a:pt x="234220" y="53912"/>
                  </a:lnTo>
                  <a:lnTo>
                    <a:pt x="274320" y="64770"/>
                  </a:lnTo>
                  <a:lnTo>
                    <a:pt x="314706" y="76391"/>
                  </a:lnTo>
                  <a:lnTo>
                    <a:pt x="355282" y="88583"/>
                  </a:lnTo>
                  <a:lnTo>
                    <a:pt x="396145" y="101441"/>
                  </a:lnTo>
                  <a:lnTo>
                    <a:pt x="437293" y="114681"/>
                  </a:lnTo>
                  <a:lnTo>
                    <a:pt x="478631" y="128207"/>
                  </a:lnTo>
                  <a:lnTo>
                    <a:pt x="520256" y="142018"/>
                  </a:lnTo>
                  <a:lnTo>
                    <a:pt x="562070" y="156019"/>
                  </a:lnTo>
                  <a:lnTo>
                    <a:pt x="604075" y="170021"/>
                  </a:lnTo>
                  <a:lnTo>
                    <a:pt x="646367" y="183928"/>
                  </a:lnTo>
                  <a:lnTo>
                    <a:pt x="688848" y="197644"/>
                  </a:lnTo>
                  <a:lnTo>
                    <a:pt x="731520" y="211074"/>
                  </a:lnTo>
                  <a:lnTo>
                    <a:pt x="774287" y="224219"/>
                  </a:lnTo>
                  <a:lnTo>
                    <a:pt x="817340" y="236696"/>
                  </a:lnTo>
                  <a:lnTo>
                    <a:pt x="860489" y="248698"/>
                  </a:lnTo>
                  <a:lnTo>
                    <a:pt x="903827" y="260033"/>
                  </a:lnTo>
                  <a:lnTo>
                    <a:pt x="947357" y="270510"/>
                  </a:lnTo>
                  <a:lnTo>
                    <a:pt x="990981" y="280226"/>
                  </a:lnTo>
                  <a:lnTo>
                    <a:pt x="1034701" y="288989"/>
                  </a:lnTo>
                  <a:lnTo>
                    <a:pt x="1078516" y="296799"/>
                  </a:lnTo>
                  <a:lnTo>
                    <a:pt x="1122426" y="303562"/>
                  </a:lnTo>
                  <a:lnTo>
                    <a:pt x="1166432" y="309182"/>
                  </a:lnTo>
                  <a:lnTo>
                    <a:pt x="1210532" y="313658"/>
                  </a:lnTo>
                  <a:lnTo>
                    <a:pt x="1254728" y="316992"/>
                  </a:lnTo>
                  <a:lnTo>
                    <a:pt x="1298924" y="319088"/>
                  </a:lnTo>
                  <a:lnTo>
                    <a:pt x="1343215" y="320040"/>
                  </a:lnTo>
                  <a:lnTo>
                    <a:pt x="1387411" y="319659"/>
                  </a:lnTo>
                  <a:lnTo>
                    <a:pt x="1431703" y="318135"/>
                  </a:lnTo>
                  <a:lnTo>
                    <a:pt x="1475994" y="315373"/>
                  </a:lnTo>
                  <a:lnTo>
                    <a:pt x="1520285" y="311467"/>
                  </a:lnTo>
                  <a:lnTo>
                    <a:pt x="1564576" y="306324"/>
                  </a:lnTo>
                  <a:lnTo>
                    <a:pt x="1608772" y="300133"/>
                  </a:lnTo>
                  <a:lnTo>
                    <a:pt x="1652968" y="292799"/>
                  </a:lnTo>
                  <a:lnTo>
                    <a:pt x="1697069" y="284512"/>
                  </a:lnTo>
                  <a:lnTo>
                    <a:pt x="1741170" y="275273"/>
                  </a:lnTo>
                  <a:lnTo>
                    <a:pt x="1785080" y="265081"/>
                  </a:lnTo>
                  <a:lnTo>
                    <a:pt x="1828990" y="254222"/>
                  </a:lnTo>
                  <a:lnTo>
                    <a:pt x="1872805" y="242507"/>
                  </a:lnTo>
                  <a:lnTo>
                    <a:pt x="1916430" y="230219"/>
                  </a:lnTo>
                  <a:lnTo>
                    <a:pt x="1959959" y="217360"/>
                  </a:lnTo>
                  <a:lnTo>
                    <a:pt x="2003393" y="204121"/>
                  </a:lnTo>
                  <a:lnTo>
                    <a:pt x="2046637" y="190500"/>
                  </a:lnTo>
                  <a:lnTo>
                    <a:pt x="2089690" y="176689"/>
                  </a:lnTo>
                  <a:lnTo>
                    <a:pt x="2132648" y="162687"/>
                  </a:lnTo>
                  <a:lnTo>
                    <a:pt x="2175415" y="148685"/>
                  </a:lnTo>
                  <a:lnTo>
                    <a:pt x="2217896" y="134779"/>
                  </a:lnTo>
                  <a:lnTo>
                    <a:pt x="2260282" y="121063"/>
                  </a:lnTo>
                  <a:lnTo>
                    <a:pt x="2302478" y="107633"/>
                  </a:lnTo>
                  <a:lnTo>
                    <a:pt x="2344388" y="94678"/>
                  </a:lnTo>
                  <a:lnTo>
                    <a:pt x="2386108" y="82106"/>
                  </a:lnTo>
                  <a:lnTo>
                    <a:pt x="2427541" y="70199"/>
                  </a:lnTo>
                  <a:lnTo>
                    <a:pt x="2468785" y="58960"/>
                  </a:lnTo>
                  <a:lnTo>
                    <a:pt x="2509742" y="48482"/>
                  </a:lnTo>
                  <a:lnTo>
                    <a:pt x="2550414" y="38957"/>
                  </a:lnTo>
                  <a:lnTo>
                    <a:pt x="2590895" y="30194"/>
                  </a:lnTo>
                  <a:lnTo>
                    <a:pt x="2631091" y="22574"/>
                  </a:lnTo>
                  <a:lnTo>
                    <a:pt x="2671001" y="15907"/>
                  </a:lnTo>
                  <a:lnTo>
                    <a:pt x="2710624" y="10382"/>
                  </a:lnTo>
                  <a:lnTo>
                    <a:pt x="2749963" y="6001"/>
                  </a:lnTo>
                  <a:lnTo>
                    <a:pt x="2789015" y="2762"/>
                  </a:lnTo>
                  <a:lnTo>
                    <a:pt x="2827687" y="762"/>
                  </a:lnTo>
                  <a:lnTo>
                    <a:pt x="2866168" y="0"/>
                  </a:lnTo>
                  <a:lnTo>
                    <a:pt x="2904268" y="476"/>
                  </a:lnTo>
                  <a:lnTo>
                    <a:pt x="2942082" y="2096"/>
                  </a:lnTo>
                  <a:lnTo>
                    <a:pt x="2979610" y="4953"/>
                  </a:lnTo>
                  <a:lnTo>
                    <a:pt x="3016853" y="9049"/>
                  </a:lnTo>
                  <a:lnTo>
                    <a:pt x="3053715" y="14288"/>
                  </a:lnTo>
                  <a:lnTo>
                    <a:pt x="3090291" y="20574"/>
                  </a:lnTo>
                  <a:lnTo>
                    <a:pt x="3126486" y="28003"/>
                  </a:lnTo>
                  <a:lnTo>
                    <a:pt x="3162395" y="36385"/>
                  </a:lnTo>
                  <a:lnTo>
                    <a:pt x="3198019" y="45720"/>
                  </a:lnTo>
                  <a:lnTo>
                    <a:pt x="3233261" y="55912"/>
                  </a:lnTo>
                  <a:lnTo>
                    <a:pt x="3268218" y="66961"/>
                  </a:lnTo>
                  <a:lnTo>
                    <a:pt x="3302794" y="78676"/>
                  </a:lnTo>
                </a:path>
              </a:pathLst>
            </a:custGeom>
            <a:noFill/>
            <a:ln w="13335">
              <a:solidFill>
                <a:schemeClr val="accent3"/>
              </a:solidFill>
            </a:ln>
          </p:spPr>
        </p:sp>
        <p:sp>
          <p:nvSpPr>
            <p:cNvPr id="36" name="Polyline 36"/>
            <p:cNvSpPr/>
            <p:nvPr/>
          </p:nvSpPr>
          <p:spPr>
            <a:xfrm>
              <a:off x="10087166" y="2339054"/>
              <a:ext cx="457010" cy="2787110"/>
            </a:xfrm>
            <a:custGeom>
              <a:avLst/>
              <a:gdLst/>
              <a:ahLst/>
              <a:cxnLst/>
              <a:rect l="l" t="t" r="r" b="b"/>
              <a:pathLst>
                <a:path w="457010" h="2787110">
                  <a:moveTo>
                    <a:pt x="406241" y="0"/>
                  </a:moveTo>
                  <a:lnTo>
                    <a:pt x="391096" y="31337"/>
                  </a:lnTo>
                  <a:lnTo>
                    <a:pt x="374237" y="62770"/>
                  </a:lnTo>
                  <a:lnTo>
                    <a:pt x="355854" y="94298"/>
                  </a:lnTo>
                  <a:lnTo>
                    <a:pt x="336328" y="125825"/>
                  </a:lnTo>
                  <a:lnTo>
                    <a:pt x="315659" y="157544"/>
                  </a:lnTo>
                  <a:lnTo>
                    <a:pt x="294132" y="189357"/>
                  </a:lnTo>
                  <a:lnTo>
                    <a:pt x="271939" y="221171"/>
                  </a:lnTo>
                  <a:lnTo>
                    <a:pt x="249365" y="253174"/>
                  </a:lnTo>
                  <a:lnTo>
                    <a:pt x="226504" y="285178"/>
                  </a:lnTo>
                  <a:lnTo>
                    <a:pt x="203645" y="317373"/>
                  </a:lnTo>
                  <a:lnTo>
                    <a:pt x="181070" y="349663"/>
                  </a:lnTo>
                  <a:lnTo>
                    <a:pt x="159068" y="381953"/>
                  </a:lnTo>
                  <a:lnTo>
                    <a:pt x="137636" y="414433"/>
                  </a:lnTo>
                  <a:lnTo>
                    <a:pt x="117157" y="446913"/>
                  </a:lnTo>
                  <a:lnTo>
                    <a:pt x="97726" y="479584"/>
                  </a:lnTo>
                  <a:lnTo>
                    <a:pt x="79629" y="512350"/>
                  </a:lnTo>
                  <a:lnTo>
                    <a:pt x="63056" y="545211"/>
                  </a:lnTo>
                  <a:lnTo>
                    <a:pt x="48196" y="578072"/>
                  </a:lnTo>
                  <a:lnTo>
                    <a:pt x="35052" y="611124"/>
                  </a:lnTo>
                  <a:lnTo>
                    <a:pt x="23812" y="644271"/>
                  </a:lnTo>
                  <a:lnTo>
                    <a:pt x="14668" y="677513"/>
                  </a:lnTo>
                  <a:lnTo>
                    <a:pt x="7620" y="710851"/>
                  </a:lnTo>
                  <a:lnTo>
                    <a:pt x="2857" y="744283"/>
                  </a:lnTo>
                  <a:lnTo>
                    <a:pt x="286" y="777812"/>
                  </a:lnTo>
                  <a:lnTo>
                    <a:pt x="0" y="811435"/>
                  </a:lnTo>
                  <a:lnTo>
                    <a:pt x="2000" y="845249"/>
                  </a:lnTo>
                  <a:lnTo>
                    <a:pt x="6191" y="879062"/>
                  </a:lnTo>
                  <a:lnTo>
                    <a:pt x="12668" y="912971"/>
                  </a:lnTo>
                  <a:lnTo>
                    <a:pt x="21336" y="946976"/>
                  </a:lnTo>
                  <a:lnTo>
                    <a:pt x="32099" y="981170"/>
                  </a:lnTo>
                  <a:lnTo>
                    <a:pt x="44768" y="1015365"/>
                  </a:lnTo>
                  <a:lnTo>
                    <a:pt x="59246" y="1049750"/>
                  </a:lnTo>
                  <a:lnTo>
                    <a:pt x="75438" y="1084136"/>
                  </a:lnTo>
                  <a:lnTo>
                    <a:pt x="93154" y="1118616"/>
                  </a:lnTo>
                  <a:lnTo>
                    <a:pt x="112204" y="1153287"/>
                  </a:lnTo>
                  <a:lnTo>
                    <a:pt x="132493" y="1187958"/>
                  </a:lnTo>
                  <a:lnTo>
                    <a:pt x="153638" y="1222724"/>
                  </a:lnTo>
                  <a:lnTo>
                    <a:pt x="175546" y="1257681"/>
                  </a:lnTo>
                  <a:lnTo>
                    <a:pt x="198025" y="1292638"/>
                  </a:lnTo>
                  <a:lnTo>
                    <a:pt x="220790" y="1327690"/>
                  </a:lnTo>
                  <a:lnTo>
                    <a:pt x="243649" y="1362932"/>
                  </a:lnTo>
                  <a:lnTo>
                    <a:pt x="266414" y="1398175"/>
                  </a:lnTo>
                  <a:lnTo>
                    <a:pt x="288703" y="1433512"/>
                  </a:lnTo>
                  <a:lnTo>
                    <a:pt x="310420" y="1468946"/>
                  </a:lnTo>
                  <a:lnTo>
                    <a:pt x="331279" y="1504474"/>
                  </a:lnTo>
                  <a:lnTo>
                    <a:pt x="351187" y="1540002"/>
                  </a:lnTo>
                  <a:lnTo>
                    <a:pt x="369760" y="1575721"/>
                  </a:lnTo>
                  <a:lnTo>
                    <a:pt x="387001" y="1611440"/>
                  </a:lnTo>
                  <a:lnTo>
                    <a:pt x="402622" y="1647349"/>
                  </a:lnTo>
                  <a:lnTo>
                    <a:pt x="416528" y="1683258"/>
                  </a:lnTo>
                  <a:lnTo>
                    <a:pt x="428625" y="1719167"/>
                  </a:lnTo>
                  <a:lnTo>
                    <a:pt x="438626" y="1755267"/>
                  </a:lnTo>
                  <a:lnTo>
                    <a:pt x="446532" y="1791367"/>
                  </a:lnTo>
                  <a:lnTo>
                    <a:pt x="452247" y="1827657"/>
                  </a:lnTo>
                  <a:lnTo>
                    <a:pt x="455771" y="1863852"/>
                  </a:lnTo>
                  <a:lnTo>
                    <a:pt x="457010" y="1900238"/>
                  </a:lnTo>
                  <a:lnTo>
                    <a:pt x="455962" y="1936623"/>
                  </a:lnTo>
                  <a:lnTo>
                    <a:pt x="452628" y="1973104"/>
                  </a:lnTo>
                  <a:lnTo>
                    <a:pt x="447104" y="2009680"/>
                  </a:lnTo>
                  <a:lnTo>
                    <a:pt x="439293" y="2046256"/>
                  </a:lnTo>
                  <a:lnTo>
                    <a:pt x="429482" y="2082927"/>
                  </a:lnTo>
                  <a:lnTo>
                    <a:pt x="417576" y="2119598"/>
                  </a:lnTo>
                  <a:lnTo>
                    <a:pt x="403860" y="2156365"/>
                  </a:lnTo>
                  <a:lnTo>
                    <a:pt x="388334" y="2193131"/>
                  </a:lnTo>
                  <a:lnTo>
                    <a:pt x="371189" y="2229993"/>
                  </a:lnTo>
                  <a:lnTo>
                    <a:pt x="352711" y="2266950"/>
                  </a:lnTo>
                  <a:lnTo>
                    <a:pt x="332899" y="2303812"/>
                  </a:lnTo>
                  <a:lnTo>
                    <a:pt x="312134" y="2340864"/>
                  </a:lnTo>
                  <a:lnTo>
                    <a:pt x="290417" y="2377916"/>
                  </a:lnTo>
                  <a:lnTo>
                    <a:pt x="268129" y="2414968"/>
                  </a:lnTo>
                  <a:lnTo>
                    <a:pt x="245459" y="2452021"/>
                  </a:lnTo>
                  <a:lnTo>
                    <a:pt x="222599" y="2489168"/>
                  </a:lnTo>
                  <a:lnTo>
                    <a:pt x="199835" y="2526316"/>
                  </a:lnTo>
                  <a:lnTo>
                    <a:pt x="177356" y="2563559"/>
                  </a:lnTo>
                  <a:lnTo>
                    <a:pt x="155353" y="2600706"/>
                  </a:lnTo>
                  <a:lnTo>
                    <a:pt x="134112" y="2637949"/>
                  </a:lnTo>
                  <a:lnTo>
                    <a:pt x="113824" y="2675287"/>
                  </a:lnTo>
                  <a:lnTo>
                    <a:pt x="94583" y="2712530"/>
                  </a:lnTo>
                  <a:lnTo>
                    <a:pt x="76771" y="2749868"/>
                  </a:lnTo>
                  <a:lnTo>
                    <a:pt x="60484" y="2787110"/>
                  </a:lnTo>
                </a:path>
              </a:pathLst>
            </a:custGeom>
            <a:noFill/>
            <a:ln w="13335">
              <a:solidFill>
                <a:schemeClr val="accent3"/>
              </a:solidFill>
            </a:ln>
          </p:spPr>
        </p:sp>
        <p:sp>
          <p:nvSpPr>
            <p:cNvPr id="37" name="Polyline 37"/>
            <p:cNvSpPr/>
            <p:nvPr/>
          </p:nvSpPr>
          <p:spPr>
            <a:xfrm>
              <a:off x="8108537" y="4316730"/>
              <a:ext cx="3015615" cy="320040"/>
            </a:xfrm>
            <a:custGeom>
              <a:avLst/>
              <a:gdLst/>
              <a:ahLst/>
              <a:cxnLst/>
              <a:rect l="l" t="t" r="r" b="b"/>
              <a:pathLst>
                <a:path w="3015615" h="320040">
                  <a:moveTo>
                    <a:pt x="0" y="381"/>
                  </a:moveTo>
                  <a:lnTo>
                    <a:pt x="44006" y="2000"/>
                  </a:lnTo>
                  <a:lnTo>
                    <a:pt x="88106" y="4762"/>
                  </a:lnTo>
                  <a:lnTo>
                    <a:pt x="132207" y="8763"/>
                  </a:lnTo>
                  <a:lnTo>
                    <a:pt x="176403" y="14002"/>
                  </a:lnTo>
                  <a:lnTo>
                    <a:pt x="220694" y="20193"/>
                  </a:lnTo>
                  <a:lnTo>
                    <a:pt x="264890" y="27527"/>
                  </a:lnTo>
                  <a:lnTo>
                    <a:pt x="309182" y="35909"/>
                  </a:lnTo>
                  <a:lnTo>
                    <a:pt x="353473" y="45244"/>
                  </a:lnTo>
                  <a:lnTo>
                    <a:pt x="397764" y="55435"/>
                  </a:lnTo>
                  <a:lnTo>
                    <a:pt x="442055" y="66389"/>
                  </a:lnTo>
                  <a:lnTo>
                    <a:pt x="486251" y="78105"/>
                  </a:lnTo>
                  <a:lnTo>
                    <a:pt x="530543" y="90392"/>
                  </a:lnTo>
                  <a:lnTo>
                    <a:pt x="574643" y="103251"/>
                  </a:lnTo>
                  <a:lnTo>
                    <a:pt x="618744" y="116586"/>
                  </a:lnTo>
                  <a:lnTo>
                    <a:pt x="662750" y="130207"/>
                  </a:lnTo>
                  <a:lnTo>
                    <a:pt x="706660" y="144018"/>
                  </a:lnTo>
                  <a:lnTo>
                    <a:pt x="750475" y="158020"/>
                  </a:lnTo>
                  <a:lnTo>
                    <a:pt x="794099" y="172022"/>
                  </a:lnTo>
                  <a:lnTo>
                    <a:pt x="837724" y="185928"/>
                  </a:lnTo>
                  <a:lnTo>
                    <a:pt x="881158" y="199644"/>
                  </a:lnTo>
                  <a:lnTo>
                    <a:pt x="924497" y="212979"/>
                  </a:lnTo>
                  <a:lnTo>
                    <a:pt x="967645" y="226028"/>
                  </a:lnTo>
                  <a:lnTo>
                    <a:pt x="1010603" y="238506"/>
                  </a:lnTo>
                  <a:lnTo>
                    <a:pt x="1053370" y="250412"/>
                  </a:lnTo>
                  <a:lnTo>
                    <a:pt x="1096042" y="261557"/>
                  </a:lnTo>
                  <a:lnTo>
                    <a:pt x="1138428" y="272034"/>
                  </a:lnTo>
                  <a:lnTo>
                    <a:pt x="1180624" y="281559"/>
                  </a:lnTo>
                  <a:lnTo>
                    <a:pt x="1222629" y="290227"/>
                  </a:lnTo>
                  <a:lnTo>
                    <a:pt x="1264444" y="297847"/>
                  </a:lnTo>
                  <a:lnTo>
                    <a:pt x="1305973" y="304419"/>
                  </a:lnTo>
                  <a:lnTo>
                    <a:pt x="1347311" y="309848"/>
                  </a:lnTo>
                  <a:lnTo>
                    <a:pt x="1388364" y="314230"/>
                  </a:lnTo>
                  <a:lnTo>
                    <a:pt x="1429131" y="317373"/>
                  </a:lnTo>
                  <a:lnTo>
                    <a:pt x="1469708" y="319278"/>
                  </a:lnTo>
                  <a:lnTo>
                    <a:pt x="1509998" y="320040"/>
                  </a:lnTo>
                  <a:lnTo>
                    <a:pt x="1550003" y="319564"/>
                  </a:lnTo>
                  <a:lnTo>
                    <a:pt x="1589723" y="317849"/>
                  </a:lnTo>
                  <a:lnTo>
                    <a:pt x="1629156" y="314896"/>
                  </a:lnTo>
                  <a:lnTo>
                    <a:pt x="1668209" y="310801"/>
                  </a:lnTo>
                  <a:lnTo>
                    <a:pt x="1707071" y="305562"/>
                  </a:lnTo>
                  <a:lnTo>
                    <a:pt x="1745647" y="299180"/>
                  </a:lnTo>
                  <a:lnTo>
                    <a:pt x="1783842" y="291751"/>
                  </a:lnTo>
                  <a:lnTo>
                    <a:pt x="1821752" y="283274"/>
                  </a:lnTo>
                  <a:lnTo>
                    <a:pt x="1859375" y="273844"/>
                  </a:lnTo>
                  <a:lnTo>
                    <a:pt x="1896713" y="263652"/>
                  </a:lnTo>
                  <a:lnTo>
                    <a:pt x="1933670" y="252508"/>
                  </a:lnTo>
                  <a:lnTo>
                    <a:pt x="1970342" y="240792"/>
                  </a:lnTo>
                  <a:lnTo>
                    <a:pt x="2006727" y="228410"/>
                  </a:lnTo>
                  <a:lnTo>
                    <a:pt x="2042732" y="215551"/>
                  </a:lnTo>
                  <a:lnTo>
                    <a:pt x="2078355" y="202216"/>
                  </a:lnTo>
                  <a:lnTo>
                    <a:pt x="2113788" y="188500"/>
                  </a:lnTo>
                  <a:lnTo>
                    <a:pt x="2148840" y="174689"/>
                  </a:lnTo>
                  <a:lnTo>
                    <a:pt x="2183606" y="160687"/>
                  </a:lnTo>
                  <a:lnTo>
                    <a:pt x="2217992" y="146685"/>
                  </a:lnTo>
                  <a:lnTo>
                    <a:pt x="2252091" y="132778"/>
                  </a:lnTo>
                  <a:lnTo>
                    <a:pt x="2285905" y="119158"/>
                  </a:lnTo>
                  <a:lnTo>
                    <a:pt x="2319338" y="105728"/>
                  </a:lnTo>
                  <a:lnTo>
                    <a:pt x="2352484" y="92774"/>
                  </a:lnTo>
                  <a:lnTo>
                    <a:pt x="2385346" y="80391"/>
                  </a:lnTo>
                  <a:lnTo>
                    <a:pt x="2417921" y="68580"/>
                  </a:lnTo>
                  <a:lnTo>
                    <a:pt x="2450211" y="57436"/>
                  </a:lnTo>
                  <a:lnTo>
                    <a:pt x="2482215" y="47053"/>
                  </a:lnTo>
                  <a:lnTo>
                    <a:pt x="2513838" y="37624"/>
                  </a:lnTo>
                  <a:lnTo>
                    <a:pt x="2545271" y="29051"/>
                  </a:lnTo>
                  <a:lnTo>
                    <a:pt x="2576417" y="21526"/>
                  </a:lnTo>
                  <a:lnTo>
                    <a:pt x="2607278" y="15049"/>
                  </a:lnTo>
                  <a:lnTo>
                    <a:pt x="2637854" y="9716"/>
                  </a:lnTo>
                  <a:lnTo>
                    <a:pt x="2668238" y="5524"/>
                  </a:lnTo>
                  <a:lnTo>
                    <a:pt x="2698337" y="2476"/>
                  </a:lnTo>
                  <a:lnTo>
                    <a:pt x="2728151" y="572"/>
                  </a:lnTo>
                  <a:lnTo>
                    <a:pt x="2757773" y="0"/>
                  </a:lnTo>
                  <a:lnTo>
                    <a:pt x="2787206" y="572"/>
                  </a:lnTo>
                  <a:lnTo>
                    <a:pt x="2816447" y="2476"/>
                  </a:lnTo>
                  <a:lnTo>
                    <a:pt x="2845403" y="5524"/>
                  </a:lnTo>
                  <a:lnTo>
                    <a:pt x="2874169" y="9716"/>
                  </a:lnTo>
                  <a:lnTo>
                    <a:pt x="2902839" y="15049"/>
                  </a:lnTo>
                  <a:lnTo>
                    <a:pt x="2931224" y="21526"/>
                  </a:lnTo>
                  <a:lnTo>
                    <a:pt x="2959513" y="29147"/>
                  </a:lnTo>
                  <a:lnTo>
                    <a:pt x="2987612" y="37624"/>
                  </a:lnTo>
                  <a:lnTo>
                    <a:pt x="3015615" y="47149"/>
                  </a:lnTo>
                </a:path>
              </a:pathLst>
            </a:custGeom>
            <a:noFill/>
            <a:ln w="13335">
              <a:solidFill>
                <a:schemeClr val="accent3"/>
              </a:solidFill>
            </a:ln>
          </p:spPr>
        </p:sp>
        <p:sp>
          <p:nvSpPr>
            <p:cNvPr id="38" name="Polyline 38"/>
            <p:cNvSpPr/>
            <p:nvPr/>
          </p:nvSpPr>
          <p:spPr>
            <a:xfrm>
              <a:off x="10444162" y="2451259"/>
              <a:ext cx="457105" cy="2559082"/>
            </a:xfrm>
            <a:custGeom>
              <a:avLst/>
              <a:gdLst/>
              <a:ahLst/>
              <a:cxnLst/>
              <a:rect l="l" t="t" r="r" b="b"/>
              <a:pathLst>
                <a:path w="457105" h="2559082">
                  <a:moveTo>
                    <a:pt x="341471" y="0"/>
                  </a:moveTo>
                  <a:lnTo>
                    <a:pt x="321088" y="29432"/>
                  </a:lnTo>
                  <a:lnTo>
                    <a:pt x="299752" y="58864"/>
                  </a:lnTo>
                  <a:lnTo>
                    <a:pt x="277749" y="88297"/>
                  </a:lnTo>
                  <a:lnTo>
                    <a:pt x="255175" y="117729"/>
                  </a:lnTo>
                  <a:lnTo>
                    <a:pt x="232410" y="147256"/>
                  </a:lnTo>
                  <a:lnTo>
                    <a:pt x="209550" y="176689"/>
                  </a:lnTo>
                  <a:lnTo>
                    <a:pt x="186880" y="206311"/>
                  </a:lnTo>
                  <a:lnTo>
                    <a:pt x="164687" y="235839"/>
                  </a:lnTo>
                  <a:lnTo>
                    <a:pt x="143065" y="265462"/>
                  </a:lnTo>
                  <a:lnTo>
                    <a:pt x="122301" y="295084"/>
                  </a:lnTo>
                  <a:lnTo>
                    <a:pt x="102679" y="324802"/>
                  </a:lnTo>
                  <a:lnTo>
                    <a:pt x="84296" y="354520"/>
                  </a:lnTo>
                  <a:lnTo>
                    <a:pt x="67246" y="384238"/>
                  </a:lnTo>
                  <a:lnTo>
                    <a:pt x="51911" y="414147"/>
                  </a:lnTo>
                  <a:lnTo>
                    <a:pt x="38290" y="443960"/>
                  </a:lnTo>
                  <a:lnTo>
                    <a:pt x="26575" y="473869"/>
                  </a:lnTo>
                  <a:lnTo>
                    <a:pt x="16954" y="503872"/>
                  </a:lnTo>
                  <a:lnTo>
                    <a:pt x="9335" y="533876"/>
                  </a:lnTo>
                  <a:lnTo>
                    <a:pt x="4001" y="563975"/>
                  </a:lnTo>
                  <a:lnTo>
                    <a:pt x="857" y="594074"/>
                  </a:lnTo>
                  <a:lnTo>
                    <a:pt x="0" y="624268"/>
                  </a:lnTo>
                  <a:lnTo>
                    <a:pt x="1429" y="654558"/>
                  </a:lnTo>
                  <a:lnTo>
                    <a:pt x="5143" y="684943"/>
                  </a:lnTo>
                  <a:lnTo>
                    <a:pt x="11049" y="715327"/>
                  </a:lnTo>
                  <a:lnTo>
                    <a:pt x="19145" y="745807"/>
                  </a:lnTo>
                  <a:lnTo>
                    <a:pt x="29337" y="776288"/>
                  </a:lnTo>
                  <a:lnTo>
                    <a:pt x="41529" y="806958"/>
                  </a:lnTo>
                  <a:lnTo>
                    <a:pt x="55626" y="837628"/>
                  </a:lnTo>
                  <a:lnTo>
                    <a:pt x="71438" y="868394"/>
                  </a:lnTo>
                  <a:lnTo>
                    <a:pt x="88773" y="899255"/>
                  </a:lnTo>
                  <a:lnTo>
                    <a:pt x="107537" y="930116"/>
                  </a:lnTo>
                  <a:lnTo>
                    <a:pt x="127445" y="961168"/>
                  </a:lnTo>
                  <a:lnTo>
                    <a:pt x="148495" y="992219"/>
                  </a:lnTo>
                  <a:lnTo>
                    <a:pt x="170212" y="1023366"/>
                  </a:lnTo>
                  <a:lnTo>
                    <a:pt x="192596" y="1054608"/>
                  </a:lnTo>
                  <a:lnTo>
                    <a:pt x="215265" y="1085945"/>
                  </a:lnTo>
                  <a:lnTo>
                    <a:pt x="238125" y="1117378"/>
                  </a:lnTo>
                  <a:lnTo>
                    <a:pt x="260890" y="1148906"/>
                  </a:lnTo>
                  <a:lnTo>
                    <a:pt x="283369" y="1180433"/>
                  </a:lnTo>
                  <a:lnTo>
                    <a:pt x="305181" y="1212152"/>
                  </a:lnTo>
                  <a:lnTo>
                    <a:pt x="326326" y="1243965"/>
                  </a:lnTo>
                  <a:lnTo>
                    <a:pt x="346520" y="1275778"/>
                  </a:lnTo>
                  <a:lnTo>
                    <a:pt x="365474" y="1307782"/>
                  </a:lnTo>
                  <a:lnTo>
                    <a:pt x="383096" y="1339786"/>
                  </a:lnTo>
                  <a:lnTo>
                    <a:pt x="399098" y="1371981"/>
                  </a:lnTo>
                  <a:lnTo>
                    <a:pt x="413480" y="1404271"/>
                  </a:lnTo>
                  <a:lnTo>
                    <a:pt x="425958" y="1436560"/>
                  </a:lnTo>
                  <a:lnTo>
                    <a:pt x="436531" y="1469041"/>
                  </a:lnTo>
                  <a:lnTo>
                    <a:pt x="444913" y="1501521"/>
                  </a:lnTo>
                  <a:lnTo>
                    <a:pt x="451199" y="1534192"/>
                  </a:lnTo>
                  <a:lnTo>
                    <a:pt x="455295" y="1566958"/>
                  </a:lnTo>
                  <a:lnTo>
                    <a:pt x="457105" y="1599819"/>
                  </a:lnTo>
                  <a:lnTo>
                    <a:pt x="456629" y="1632680"/>
                  </a:lnTo>
                  <a:lnTo>
                    <a:pt x="453866" y="1665732"/>
                  </a:lnTo>
                  <a:lnTo>
                    <a:pt x="448818" y="1698879"/>
                  </a:lnTo>
                  <a:lnTo>
                    <a:pt x="441674" y="1732121"/>
                  </a:lnTo>
                  <a:lnTo>
                    <a:pt x="432340" y="1765459"/>
                  </a:lnTo>
                  <a:lnTo>
                    <a:pt x="420910" y="1798891"/>
                  </a:lnTo>
                  <a:lnTo>
                    <a:pt x="407670" y="1832420"/>
                  </a:lnTo>
                  <a:lnTo>
                    <a:pt x="392525" y="1866043"/>
                  </a:lnTo>
                  <a:lnTo>
                    <a:pt x="375857" y="1899856"/>
                  </a:lnTo>
                  <a:lnTo>
                    <a:pt x="357664" y="1933670"/>
                  </a:lnTo>
                  <a:lnTo>
                    <a:pt x="338138" y="1967579"/>
                  </a:lnTo>
                  <a:lnTo>
                    <a:pt x="317563" y="2001583"/>
                  </a:lnTo>
                  <a:lnTo>
                    <a:pt x="296132" y="2035778"/>
                  </a:lnTo>
                  <a:lnTo>
                    <a:pt x="273939" y="2069973"/>
                  </a:lnTo>
                  <a:lnTo>
                    <a:pt x="251365" y="2104358"/>
                  </a:lnTo>
                  <a:lnTo>
                    <a:pt x="228505" y="2138743"/>
                  </a:lnTo>
                  <a:lnTo>
                    <a:pt x="205740" y="2173224"/>
                  </a:lnTo>
                  <a:lnTo>
                    <a:pt x="183166" y="2207895"/>
                  </a:lnTo>
                  <a:lnTo>
                    <a:pt x="160973" y="2242566"/>
                  </a:lnTo>
                  <a:lnTo>
                    <a:pt x="139541" y="2277332"/>
                  </a:lnTo>
                  <a:lnTo>
                    <a:pt x="118967" y="2312289"/>
                  </a:lnTo>
                  <a:lnTo>
                    <a:pt x="99441" y="2347246"/>
                  </a:lnTo>
                  <a:lnTo>
                    <a:pt x="81248" y="2382298"/>
                  </a:lnTo>
                  <a:lnTo>
                    <a:pt x="64579" y="2417540"/>
                  </a:lnTo>
                  <a:lnTo>
                    <a:pt x="49530" y="2452783"/>
                  </a:lnTo>
                  <a:lnTo>
                    <a:pt x="36195" y="2488121"/>
                  </a:lnTo>
                  <a:lnTo>
                    <a:pt x="24860" y="2523553"/>
                  </a:lnTo>
                  <a:lnTo>
                    <a:pt x="15526" y="2559082"/>
                  </a:lnTo>
                </a:path>
              </a:pathLst>
            </a:custGeom>
            <a:noFill/>
            <a:ln w="13335">
              <a:solidFill>
                <a:schemeClr val="accent3"/>
              </a:solidFill>
            </a:ln>
          </p:spPr>
        </p:sp>
        <p:sp>
          <p:nvSpPr>
            <p:cNvPr id="39" name="Polyline 39"/>
            <p:cNvSpPr/>
            <p:nvPr/>
          </p:nvSpPr>
          <p:spPr>
            <a:xfrm>
              <a:off x="8322659" y="4650105"/>
              <a:ext cx="2582894" cy="320040"/>
            </a:xfrm>
            <a:custGeom>
              <a:avLst/>
              <a:gdLst/>
              <a:ahLst/>
              <a:cxnLst/>
              <a:rect l="l" t="t" r="r" b="b"/>
              <a:pathLst>
                <a:path w="2582894" h="320040">
                  <a:moveTo>
                    <a:pt x="0" y="2572"/>
                  </a:moveTo>
                  <a:lnTo>
                    <a:pt x="42005" y="667"/>
                  </a:lnTo>
                  <a:lnTo>
                    <a:pt x="83915" y="0"/>
                  </a:lnTo>
                  <a:lnTo>
                    <a:pt x="125540" y="572"/>
                  </a:lnTo>
                  <a:lnTo>
                    <a:pt x="166878" y="2286"/>
                  </a:lnTo>
                  <a:lnTo>
                    <a:pt x="208026" y="5334"/>
                  </a:lnTo>
                  <a:lnTo>
                    <a:pt x="248983" y="9430"/>
                  </a:lnTo>
                  <a:lnTo>
                    <a:pt x="289560" y="14764"/>
                  </a:lnTo>
                  <a:lnTo>
                    <a:pt x="329946" y="21241"/>
                  </a:lnTo>
                  <a:lnTo>
                    <a:pt x="370046" y="28670"/>
                  </a:lnTo>
                  <a:lnTo>
                    <a:pt x="409861" y="37243"/>
                  </a:lnTo>
                  <a:lnTo>
                    <a:pt x="449390" y="46673"/>
                  </a:lnTo>
                  <a:lnTo>
                    <a:pt x="488633" y="56960"/>
                  </a:lnTo>
                  <a:lnTo>
                    <a:pt x="527590" y="68008"/>
                  </a:lnTo>
                  <a:lnTo>
                    <a:pt x="566166" y="79819"/>
                  </a:lnTo>
                  <a:lnTo>
                    <a:pt x="604552" y="92202"/>
                  </a:lnTo>
                  <a:lnTo>
                    <a:pt x="642557" y="105156"/>
                  </a:lnTo>
                  <a:lnTo>
                    <a:pt x="680276" y="118491"/>
                  </a:lnTo>
                  <a:lnTo>
                    <a:pt x="717709" y="132112"/>
                  </a:lnTo>
                  <a:lnTo>
                    <a:pt x="754761" y="146018"/>
                  </a:lnTo>
                  <a:lnTo>
                    <a:pt x="791528" y="160020"/>
                  </a:lnTo>
                  <a:lnTo>
                    <a:pt x="828008" y="174022"/>
                  </a:lnTo>
                  <a:lnTo>
                    <a:pt x="864108" y="187928"/>
                  </a:lnTo>
                  <a:lnTo>
                    <a:pt x="899922" y="201549"/>
                  </a:lnTo>
                  <a:lnTo>
                    <a:pt x="935355" y="214884"/>
                  </a:lnTo>
                  <a:lnTo>
                    <a:pt x="970597" y="227838"/>
                  </a:lnTo>
                  <a:lnTo>
                    <a:pt x="1005364" y="240220"/>
                  </a:lnTo>
                  <a:lnTo>
                    <a:pt x="1039940" y="252031"/>
                  </a:lnTo>
                  <a:lnTo>
                    <a:pt x="1074134" y="263081"/>
                  </a:lnTo>
                  <a:lnTo>
                    <a:pt x="1108043" y="273367"/>
                  </a:lnTo>
                  <a:lnTo>
                    <a:pt x="1141571" y="282797"/>
                  </a:lnTo>
                  <a:lnTo>
                    <a:pt x="1174909" y="291370"/>
                  </a:lnTo>
                  <a:lnTo>
                    <a:pt x="1207865" y="298799"/>
                  </a:lnTo>
                  <a:lnTo>
                    <a:pt x="1240536" y="305276"/>
                  </a:lnTo>
                  <a:lnTo>
                    <a:pt x="1272826" y="310610"/>
                  </a:lnTo>
                  <a:lnTo>
                    <a:pt x="1304925" y="314706"/>
                  </a:lnTo>
                  <a:lnTo>
                    <a:pt x="1336739" y="317754"/>
                  </a:lnTo>
                  <a:lnTo>
                    <a:pt x="1368171" y="319469"/>
                  </a:lnTo>
                  <a:lnTo>
                    <a:pt x="1399413" y="320040"/>
                  </a:lnTo>
                  <a:lnTo>
                    <a:pt x="1430369" y="319373"/>
                  </a:lnTo>
                  <a:lnTo>
                    <a:pt x="1461040" y="317468"/>
                  </a:lnTo>
                  <a:lnTo>
                    <a:pt x="1491520" y="314420"/>
                  </a:lnTo>
                  <a:lnTo>
                    <a:pt x="1521714" y="310134"/>
                  </a:lnTo>
                  <a:lnTo>
                    <a:pt x="1551623" y="304705"/>
                  </a:lnTo>
                  <a:lnTo>
                    <a:pt x="1581340" y="298133"/>
                  </a:lnTo>
                  <a:lnTo>
                    <a:pt x="1610773" y="290608"/>
                  </a:lnTo>
                  <a:lnTo>
                    <a:pt x="1640110" y="281940"/>
                  </a:lnTo>
                  <a:lnTo>
                    <a:pt x="1669161" y="272415"/>
                  </a:lnTo>
                  <a:lnTo>
                    <a:pt x="1698022" y="262033"/>
                  </a:lnTo>
                  <a:lnTo>
                    <a:pt x="1726692" y="250888"/>
                  </a:lnTo>
                  <a:lnTo>
                    <a:pt x="1755172" y="239077"/>
                  </a:lnTo>
                  <a:lnTo>
                    <a:pt x="1783461" y="226600"/>
                  </a:lnTo>
                  <a:lnTo>
                    <a:pt x="1811655" y="213646"/>
                  </a:lnTo>
                  <a:lnTo>
                    <a:pt x="1839659" y="200216"/>
                  </a:lnTo>
                  <a:lnTo>
                    <a:pt x="1867567" y="186595"/>
                  </a:lnTo>
                  <a:lnTo>
                    <a:pt x="1895380" y="172688"/>
                  </a:lnTo>
                  <a:lnTo>
                    <a:pt x="1923002" y="158687"/>
                  </a:lnTo>
                  <a:lnTo>
                    <a:pt x="1950529" y="144685"/>
                  </a:lnTo>
                  <a:lnTo>
                    <a:pt x="1977962" y="130874"/>
                  </a:lnTo>
                  <a:lnTo>
                    <a:pt x="2005393" y="117158"/>
                  </a:lnTo>
                  <a:lnTo>
                    <a:pt x="2032635" y="103918"/>
                  </a:lnTo>
                  <a:lnTo>
                    <a:pt x="2059876" y="90964"/>
                  </a:lnTo>
                  <a:lnTo>
                    <a:pt x="2087118" y="78676"/>
                  </a:lnTo>
                  <a:lnTo>
                    <a:pt x="2114264" y="66961"/>
                  </a:lnTo>
                  <a:lnTo>
                    <a:pt x="2141410" y="55912"/>
                  </a:lnTo>
                  <a:lnTo>
                    <a:pt x="2168557" y="45720"/>
                  </a:lnTo>
                  <a:lnTo>
                    <a:pt x="2195798" y="36385"/>
                  </a:lnTo>
                  <a:lnTo>
                    <a:pt x="2222945" y="27908"/>
                  </a:lnTo>
                  <a:lnTo>
                    <a:pt x="2250091" y="20574"/>
                  </a:lnTo>
                  <a:lnTo>
                    <a:pt x="2277332" y="14192"/>
                  </a:lnTo>
                  <a:lnTo>
                    <a:pt x="2304669" y="9049"/>
                  </a:lnTo>
                  <a:lnTo>
                    <a:pt x="2332006" y="4953"/>
                  </a:lnTo>
                  <a:lnTo>
                    <a:pt x="2359438" y="2096"/>
                  </a:lnTo>
                  <a:lnTo>
                    <a:pt x="2386965" y="476"/>
                  </a:lnTo>
                  <a:lnTo>
                    <a:pt x="2414588" y="0"/>
                  </a:lnTo>
                  <a:lnTo>
                    <a:pt x="2442305" y="762"/>
                  </a:lnTo>
                  <a:lnTo>
                    <a:pt x="2470118" y="2762"/>
                  </a:lnTo>
                  <a:lnTo>
                    <a:pt x="2498122" y="6001"/>
                  </a:lnTo>
                  <a:lnTo>
                    <a:pt x="2526221" y="10382"/>
                  </a:lnTo>
                  <a:lnTo>
                    <a:pt x="2554510" y="15907"/>
                  </a:lnTo>
                  <a:lnTo>
                    <a:pt x="2582894" y="22574"/>
                  </a:lnTo>
                </a:path>
              </a:pathLst>
            </a:custGeom>
            <a:noFill/>
            <a:ln w="13335">
              <a:solidFill>
                <a:schemeClr val="accent3"/>
              </a:solidFill>
            </a:ln>
          </p:spPr>
        </p:sp>
        <p:sp>
          <p:nvSpPr>
            <p:cNvPr id="40" name="Polyline 40"/>
            <p:cNvSpPr/>
            <p:nvPr/>
          </p:nvSpPr>
          <p:spPr>
            <a:xfrm>
              <a:off x="10801350" y="2581656"/>
              <a:ext cx="456914" cy="2408396"/>
            </a:xfrm>
            <a:custGeom>
              <a:avLst/>
              <a:gdLst/>
              <a:ahLst/>
              <a:cxnLst/>
              <a:rect l="l" t="t" r="r" b="b"/>
              <a:pathLst>
                <a:path w="456914" h="2408396">
                  <a:moveTo>
                    <a:pt x="260890" y="0"/>
                  </a:moveTo>
                  <a:lnTo>
                    <a:pt x="238125" y="30290"/>
                  </a:lnTo>
                  <a:lnTo>
                    <a:pt x="215265" y="60484"/>
                  </a:lnTo>
                  <a:lnTo>
                    <a:pt x="192500" y="90678"/>
                  </a:lnTo>
                  <a:lnTo>
                    <a:pt x="170212" y="120777"/>
                  </a:lnTo>
                  <a:lnTo>
                    <a:pt x="148399" y="150781"/>
                  </a:lnTo>
                  <a:lnTo>
                    <a:pt x="127445" y="180784"/>
                  </a:lnTo>
                  <a:lnTo>
                    <a:pt x="107442" y="210693"/>
                  </a:lnTo>
                  <a:lnTo>
                    <a:pt x="88773" y="240601"/>
                  </a:lnTo>
                  <a:lnTo>
                    <a:pt x="71342" y="270415"/>
                  </a:lnTo>
                  <a:lnTo>
                    <a:pt x="55626" y="300228"/>
                  </a:lnTo>
                  <a:lnTo>
                    <a:pt x="41529" y="329946"/>
                  </a:lnTo>
                  <a:lnTo>
                    <a:pt x="29337" y="359664"/>
                  </a:lnTo>
                  <a:lnTo>
                    <a:pt x="19145" y="389382"/>
                  </a:lnTo>
                  <a:lnTo>
                    <a:pt x="11049" y="419005"/>
                  </a:lnTo>
                  <a:lnTo>
                    <a:pt x="5143" y="448532"/>
                  </a:lnTo>
                  <a:lnTo>
                    <a:pt x="1429" y="478060"/>
                  </a:lnTo>
                  <a:lnTo>
                    <a:pt x="0" y="507587"/>
                  </a:lnTo>
                  <a:lnTo>
                    <a:pt x="857" y="537115"/>
                  </a:lnTo>
                  <a:lnTo>
                    <a:pt x="4001" y="566547"/>
                  </a:lnTo>
                  <a:lnTo>
                    <a:pt x="9430" y="595979"/>
                  </a:lnTo>
                  <a:lnTo>
                    <a:pt x="16954" y="625411"/>
                  </a:lnTo>
                  <a:lnTo>
                    <a:pt x="26670" y="654844"/>
                  </a:lnTo>
                  <a:lnTo>
                    <a:pt x="38386" y="684181"/>
                  </a:lnTo>
                  <a:lnTo>
                    <a:pt x="51911" y="713613"/>
                  </a:lnTo>
                  <a:lnTo>
                    <a:pt x="67342" y="742950"/>
                  </a:lnTo>
                  <a:lnTo>
                    <a:pt x="84296" y="772287"/>
                  </a:lnTo>
                  <a:lnTo>
                    <a:pt x="102679" y="801624"/>
                  </a:lnTo>
                  <a:lnTo>
                    <a:pt x="122396" y="830961"/>
                  </a:lnTo>
                  <a:lnTo>
                    <a:pt x="143161" y="860298"/>
                  </a:lnTo>
                  <a:lnTo>
                    <a:pt x="164687" y="889635"/>
                  </a:lnTo>
                  <a:lnTo>
                    <a:pt x="186976" y="918972"/>
                  </a:lnTo>
                  <a:lnTo>
                    <a:pt x="209645" y="948309"/>
                  </a:lnTo>
                  <a:lnTo>
                    <a:pt x="232410" y="977741"/>
                  </a:lnTo>
                  <a:lnTo>
                    <a:pt x="255270" y="1007078"/>
                  </a:lnTo>
                  <a:lnTo>
                    <a:pt x="277749" y="1036415"/>
                  </a:lnTo>
                  <a:lnTo>
                    <a:pt x="299847" y="1065847"/>
                  </a:lnTo>
                  <a:lnTo>
                    <a:pt x="321183" y="1095280"/>
                  </a:lnTo>
                  <a:lnTo>
                    <a:pt x="341566" y="1124712"/>
                  </a:lnTo>
                  <a:lnTo>
                    <a:pt x="360807" y="1154144"/>
                  </a:lnTo>
                  <a:lnTo>
                    <a:pt x="378809" y="1183672"/>
                  </a:lnTo>
                  <a:lnTo>
                    <a:pt x="395288" y="1213104"/>
                  </a:lnTo>
                  <a:lnTo>
                    <a:pt x="410051" y="1242727"/>
                  </a:lnTo>
                  <a:lnTo>
                    <a:pt x="423005" y="1272254"/>
                  </a:lnTo>
                  <a:lnTo>
                    <a:pt x="434054" y="1301877"/>
                  </a:lnTo>
                  <a:lnTo>
                    <a:pt x="443008" y="1331500"/>
                  </a:lnTo>
                  <a:lnTo>
                    <a:pt x="449866" y="1361218"/>
                  </a:lnTo>
                  <a:lnTo>
                    <a:pt x="454533" y="1390936"/>
                  </a:lnTo>
                  <a:lnTo>
                    <a:pt x="456914" y="1420654"/>
                  </a:lnTo>
                  <a:lnTo>
                    <a:pt x="456914" y="1450562"/>
                  </a:lnTo>
                  <a:lnTo>
                    <a:pt x="454724" y="1480375"/>
                  </a:lnTo>
                  <a:lnTo>
                    <a:pt x="450342" y="1510284"/>
                  </a:lnTo>
                  <a:lnTo>
                    <a:pt x="443674" y="1540288"/>
                  </a:lnTo>
                  <a:lnTo>
                    <a:pt x="434816" y="1570291"/>
                  </a:lnTo>
                  <a:lnTo>
                    <a:pt x="423958" y="1600390"/>
                  </a:lnTo>
                  <a:lnTo>
                    <a:pt x="411099" y="1630490"/>
                  </a:lnTo>
                  <a:lnTo>
                    <a:pt x="396526" y="1660684"/>
                  </a:lnTo>
                  <a:lnTo>
                    <a:pt x="380143" y="1690973"/>
                  </a:lnTo>
                  <a:lnTo>
                    <a:pt x="362331" y="1721358"/>
                  </a:lnTo>
                  <a:lnTo>
                    <a:pt x="343090" y="1751743"/>
                  </a:lnTo>
                  <a:lnTo>
                    <a:pt x="322802" y="1782223"/>
                  </a:lnTo>
                  <a:lnTo>
                    <a:pt x="301562" y="1812703"/>
                  </a:lnTo>
                  <a:lnTo>
                    <a:pt x="279559" y="1843373"/>
                  </a:lnTo>
                  <a:lnTo>
                    <a:pt x="257080" y="1874044"/>
                  </a:lnTo>
                  <a:lnTo>
                    <a:pt x="234220" y="1904809"/>
                  </a:lnTo>
                  <a:lnTo>
                    <a:pt x="211455" y="1935670"/>
                  </a:lnTo>
                  <a:lnTo>
                    <a:pt x="188785" y="1966531"/>
                  </a:lnTo>
                  <a:lnTo>
                    <a:pt x="166497" y="1997583"/>
                  </a:lnTo>
                  <a:lnTo>
                    <a:pt x="144780" y="2028634"/>
                  </a:lnTo>
                  <a:lnTo>
                    <a:pt x="124015" y="2059781"/>
                  </a:lnTo>
                  <a:lnTo>
                    <a:pt x="104204" y="2091023"/>
                  </a:lnTo>
                  <a:lnTo>
                    <a:pt x="85725" y="2122360"/>
                  </a:lnTo>
                  <a:lnTo>
                    <a:pt x="68580" y="2153793"/>
                  </a:lnTo>
                  <a:lnTo>
                    <a:pt x="53149" y="2185321"/>
                  </a:lnTo>
                  <a:lnTo>
                    <a:pt x="39338" y="2216848"/>
                  </a:lnTo>
                  <a:lnTo>
                    <a:pt x="27527" y="2248567"/>
                  </a:lnTo>
                  <a:lnTo>
                    <a:pt x="17621" y="2280380"/>
                  </a:lnTo>
                  <a:lnTo>
                    <a:pt x="9906" y="2312194"/>
                  </a:lnTo>
                  <a:lnTo>
                    <a:pt x="4382" y="2344198"/>
                  </a:lnTo>
                  <a:lnTo>
                    <a:pt x="1048" y="2376202"/>
                  </a:lnTo>
                  <a:lnTo>
                    <a:pt x="0" y="2408396"/>
                  </a:lnTo>
                </a:path>
              </a:pathLst>
            </a:custGeom>
            <a:noFill/>
            <a:ln w="13335">
              <a:solidFill>
                <a:schemeClr val="accent3"/>
              </a:solidFill>
            </a:ln>
          </p:spPr>
        </p:sp>
        <p:sp>
          <p:nvSpPr>
            <p:cNvPr id="41" name="Polyline 41"/>
            <p:cNvSpPr/>
            <p:nvPr/>
          </p:nvSpPr>
          <p:spPr>
            <a:xfrm>
              <a:off x="8398574" y="4983480"/>
              <a:ext cx="2402776" cy="320040"/>
            </a:xfrm>
            <a:custGeom>
              <a:avLst/>
              <a:gdLst/>
              <a:ahLst/>
              <a:cxnLst/>
              <a:rect l="l" t="t" r="r" b="b"/>
              <a:pathLst>
                <a:path w="2402776" h="320040">
                  <a:moveTo>
                    <a:pt x="0" y="14478"/>
                  </a:moveTo>
                  <a:lnTo>
                    <a:pt x="34385" y="9239"/>
                  </a:lnTo>
                  <a:lnTo>
                    <a:pt x="68389" y="5143"/>
                  </a:lnTo>
                  <a:lnTo>
                    <a:pt x="102013" y="2191"/>
                  </a:lnTo>
                  <a:lnTo>
                    <a:pt x="135446" y="476"/>
                  </a:lnTo>
                  <a:lnTo>
                    <a:pt x="168497" y="0"/>
                  </a:lnTo>
                  <a:lnTo>
                    <a:pt x="201263" y="762"/>
                  </a:lnTo>
                  <a:lnTo>
                    <a:pt x="233743" y="2667"/>
                  </a:lnTo>
                  <a:lnTo>
                    <a:pt x="265843" y="5810"/>
                  </a:lnTo>
                  <a:lnTo>
                    <a:pt x="297751" y="10192"/>
                  </a:lnTo>
                  <a:lnTo>
                    <a:pt x="329375" y="15621"/>
                  </a:lnTo>
                  <a:lnTo>
                    <a:pt x="360617" y="22193"/>
                  </a:lnTo>
                  <a:lnTo>
                    <a:pt x="391668" y="29813"/>
                  </a:lnTo>
                  <a:lnTo>
                    <a:pt x="422434" y="38481"/>
                  </a:lnTo>
                  <a:lnTo>
                    <a:pt x="453009" y="48006"/>
                  </a:lnTo>
                  <a:lnTo>
                    <a:pt x="483203" y="58483"/>
                  </a:lnTo>
                  <a:lnTo>
                    <a:pt x="513302" y="69628"/>
                  </a:lnTo>
                  <a:lnTo>
                    <a:pt x="543020" y="81534"/>
                  </a:lnTo>
                  <a:lnTo>
                    <a:pt x="572643" y="94012"/>
                  </a:lnTo>
                  <a:lnTo>
                    <a:pt x="601980" y="107061"/>
                  </a:lnTo>
                  <a:lnTo>
                    <a:pt x="631031" y="120396"/>
                  </a:lnTo>
                  <a:lnTo>
                    <a:pt x="659987" y="134112"/>
                  </a:lnTo>
                  <a:lnTo>
                    <a:pt x="688753" y="148018"/>
                  </a:lnTo>
                  <a:lnTo>
                    <a:pt x="717232" y="162020"/>
                  </a:lnTo>
                  <a:lnTo>
                    <a:pt x="745617" y="176022"/>
                  </a:lnTo>
                  <a:lnTo>
                    <a:pt x="773906" y="189833"/>
                  </a:lnTo>
                  <a:lnTo>
                    <a:pt x="801910" y="203454"/>
                  </a:lnTo>
                  <a:lnTo>
                    <a:pt x="829913" y="216789"/>
                  </a:lnTo>
                  <a:lnTo>
                    <a:pt x="857726" y="229648"/>
                  </a:lnTo>
                  <a:lnTo>
                    <a:pt x="885349" y="241935"/>
                  </a:lnTo>
                  <a:lnTo>
                    <a:pt x="912971" y="253651"/>
                  </a:lnTo>
                  <a:lnTo>
                    <a:pt x="940403" y="264604"/>
                  </a:lnTo>
                  <a:lnTo>
                    <a:pt x="967835" y="274796"/>
                  </a:lnTo>
                  <a:lnTo>
                    <a:pt x="995172" y="284131"/>
                  </a:lnTo>
                  <a:lnTo>
                    <a:pt x="1022414" y="292513"/>
                  </a:lnTo>
                  <a:lnTo>
                    <a:pt x="1049655" y="299847"/>
                  </a:lnTo>
                  <a:lnTo>
                    <a:pt x="1076801" y="306038"/>
                  </a:lnTo>
                  <a:lnTo>
                    <a:pt x="1103947" y="311277"/>
                  </a:lnTo>
                  <a:lnTo>
                    <a:pt x="1131094" y="315277"/>
                  </a:lnTo>
                  <a:lnTo>
                    <a:pt x="1158240" y="318040"/>
                  </a:lnTo>
                  <a:lnTo>
                    <a:pt x="1185482" y="319659"/>
                  </a:lnTo>
                  <a:lnTo>
                    <a:pt x="1212628" y="320040"/>
                  </a:lnTo>
                  <a:lnTo>
                    <a:pt x="1239869" y="319183"/>
                  </a:lnTo>
                  <a:lnTo>
                    <a:pt x="1267111" y="317087"/>
                  </a:lnTo>
                  <a:lnTo>
                    <a:pt x="1294447" y="313849"/>
                  </a:lnTo>
                  <a:lnTo>
                    <a:pt x="1321879" y="309372"/>
                  </a:lnTo>
                  <a:lnTo>
                    <a:pt x="1349311" y="303847"/>
                  </a:lnTo>
                  <a:lnTo>
                    <a:pt x="1376934" y="297085"/>
                  </a:lnTo>
                  <a:lnTo>
                    <a:pt x="1404557" y="289369"/>
                  </a:lnTo>
                  <a:lnTo>
                    <a:pt x="1432369" y="280702"/>
                  </a:lnTo>
                  <a:lnTo>
                    <a:pt x="1460373" y="270986"/>
                  </a:lnTo>
                  <a:lnTo>
                    <a:pt x="1488376" y="260509"/>
                  </a:lnTo>
                  <a:lnTo>
                    <a:pt x="1516666" y="249269"/>
                  </a:lnTo>
                  <a:lnTo>
                    <a:pt x="1545050" y="237268"/>
                  </a:lnTo>
                  <a:lnTo>
                    <a:pt x="1573530" y="224790"/>
                  </a:lnTo>
                  <a:lnTo>
                    <a:pt x="1602296" y="211741"/>
                  </a:lnTo>
                  <a:lnTo>
                    <a:pt x="1631252" y="198310"/>
                  </a:lnTo>
                  <a:lnTo>
                    <a:pt x="1660398" y="184594"/>
                  </a:lnTo>
                  <a:lnTo>
                    <a:pt x="1689735" y="170688"/>
                  </a:lnTo>
                  <a:lnTo>
                    <a:pt x="1719262" y="156686"/>
                  </a:lnTo>
                  <a:lnTo>
                    <a:pt x="1749076" y="142684"/>
                  </a:lnTo>
                  <a:lnTo>
                    <a:pt x="1779079" y="128873"/>
                  </a:lnTo>
                  <a:lnTo>
                    <a:pt x="1809369" y="115252"/>
                  </a:lnTo>
                  <a:lnTo>
                    <a:pt x="1839849" y="102013"/>
                  </a:lnTo>
                  <a:lnTo>
                    <a:pt x="1870615" y="89249"/>
                  </a:lnTo>
                  <a:lnTo>
                    <a:pt x="1901666" y="76962"/>
                  </a:lnTo>
                  <a:lnTo>
                    <a:pt x="1933004" y="65341"/>
                  </a:lnTo>
                  <a:lnTo>
                    <a:pt x="1964626" y="54388"/>
                  </a:lnTo>
                  <a:lnTo>
                    <a:pt x="1996440" y="44291"/>
                  </a:lnTo>
                  <a:lnTo>
                    <a:pt x="2028635" y="35052"/>
                  </a:lnTo>
                  <a:lnTo>
                    <a:pt x="2061115" y="26860"/>
                  </a:lnTo>
                  <a:lnTo>
                    <a:pt x="2093881" y="19621"/>
                  </a:lnTo>
                  <a:lnTo>
                    <a:pt x="2126932" y="13430"/>
                  </a:lnTo>
                  <a:lnTo>
                    <a:pt x="2160270" y="8382"/>
                  </a:lnTo>
                  <a:lnTo>
                    <a:pt x="2193988" y="4477"/>
                  </a:lnTo>
                  <a:lnTo>
                    <a:pt x="2227993" y="1810"/>
                  </a:lnTo>
                  <a:lnTo>
                    <a:pt x="2262283" y="286"/>
                  </a:lnTo>
                  <a:lnTo>
                    <a:pt x="2296954" y="95"/>
                  </a:lnTo>
                  <a:lnTo>
                    <a:pt x="2331910" y="1048"/>
                  </a:lnTo>
                  <a:lnTo>
                    <a:pt x="2367153" y="3238"/>
                  </a:lnTo>
                  <a:lnTo>
                    <a:pt x="2402776" y="6572"/>
                  </a:lnTo>
                </a:path>
              </a:pathLst>
            </a:custGeom>
            <a:noFill/>
            <a:ln w="13335">
              <a:solidFill>
                <a:schemeClr val="accent3"/>
              </a:solidFill>
            </a:ln>
          </p:spPr>
        </p:sp>
        <p:sp>
          <p:nvSpPr>
            <p:cNvPr id="42" name="TextBox 42"/>
            <p:cNvSpPr txBox="1"/>
            <p:nvPr/>
          </p:nvSpPr>
          <p:spPr>
            <a:xfrm>
              <a:off x="1341223" y="1859280"/>
              <a:ext cx="2461054" cy="410718"/>
            </a:xfrm>
            <a:prstGeom prst="rect">
              <a:avLst/>
            </a:prstGeom>
            <a:noFill/>
            <a:ln>
              <a:noFill/>
            </a:ln>
          </p:spPr>
          <p:txBody>
            <a:bodyPr wrap="none" lIns="0" tIns="0" rIns="0" bIns="0" anchor="t" anchorCtr="0">
              <a:spAutoFit/>
            </a:bodyPr>
            <a:lstStyle/>
            <a:p>
              <a:pPr algn="ctr"/>
              <a:r>
                <a:rPr lang="ko-KR" sz="2100" b="1" dirty="0">
                  <a:solidFill>
                    <a:schemeClr val="dk1"/>
                  </a:solidFill>
                  <a:latin typeface="+mn-lt"/>
                  <a:ea typeface="+mn-ea"/>
                  <a:cs typeface="+mn-cs"/>
                </a:rPr>
                <a:t>규칙적인 읽기 좌표</a:t>
              </a:r>
            </a:p>
          </p:txBody>
        </p:sp>
        <p:sp>
          <p:nvSpPr>
            <p:cNvPr id="43" name="TextBox 43"/>
            <p:cNvSpPr txBox="1"/>
            <p:nvPr/>
          </p:nvSpPr>
          <p:spPr>
            <a:xfrm>
              <a:off x="8062495" y="1859280"/>
              <a:ext cx="3115509" cy="410718"/>
            </a:xfrm>
            <a:prstGeom prst="rect">
              <a:avLst/>
            </a:prstGeom>
            <a:noFill/>
            <a:ln>
              <a:noFill/>
            </a:ln>
          </p:spPr>
          <p:txBody>
            <a:bodyPr wrap="none" lIns="0" tIns="0" rIns="0" bIns="0" anchor="t" anchorCtr="0">
              <a:spAutoFit/>
            </a:bodyPr>
            <a:lstStyle/>
            <a:p>
              <a:pPr algn="ctr"/>
              <a:r>
                <a:rPr lang="ko-KR" sz="2100" b="1" dirty="0">
                  <a:solidFill>
                    <a:schemeClr val="dk1"/>
                  </a:solidFill>
                  <a:latin typeface="+mn-lt"/>
                  <a:ea typeface="+mn-ea"/>
                  <a:cs typeface="+mn-cs"/>
                </a:rPr>
                <a:t>노이즈로 바꾼 읽기 좌표</a:t>
              </a:r>
            </a:p>
          </p:txBody>
        </p:sp>
        <p:sp>
          <p:nvSpPr>
            <p:cNvPr id="44" name="Line 44"/>
            <p:cNvSpPr/>
            <p:nvPr/>
          </p:nvSpPr>
          <p:spPr>
            <a:xfrm>
              <a:off x="4533900" y="3724275"/>
              <a:ext cx="3038475" cy="9525"/>
            </a:xfrm>
            <a:custGeom>
              <a:avLst/>
              <a:gdLst/>
              <a:ahLst/>
              <a:cxnLst/>
              <a:rect l="l" t="t" r="r" b="b"/>
              <a:pathLst>
                <a:path w="3038475" h="9525">
                  <a:moveTo>
                    <a:pt x="0" y="0"/>
                  </a:moveTo>
                  <a:lnTo>
                    <a:pt x="3038475" y="0"/>
                  </a:lnTo>
                </a:path>
              </a:pathLst>
            </a:custGeom>
            <a:noFill/>
            <a:ln w="28575">
              <a:solidFill>
                <a:schemeClr val="accent2"/>
              </a:solidFill>
            </a:ln>
          </p:spPr>
        </p:sp>
        <p:sp>
          <p:nvSpPr>
            <p:cNvPr id="45" name="Polygon 45"/>
            <p:cNvSpPr/>
            <p:nvPr/>
          </p:nvSpPr>
          <p:spPr>
            <a:xfrm>
              <a:off x="7488746" y="3678650"/>
              <a:ext cx="83629" cy="91250"/>
            </a:xfrm>
            <a:custGeom>
              <a:avLst/>
              <a:gdLst/>
              <a:ahLst/>
              <a:cxnLst/>
              <a:rect l="l" t="t" r="r" b="b"/>
              <a:pathLst>
                <a:path w="83629" h="91250">
                  <a:moveTo>
                    <a:pt x="83629" y="45625"/>
                  </a:moveTo>
                  <a:lnTo>
                    <a:pt x="0" y="91250"/>
                  </a:lnTo>
                  <a:lnTo>
                    <a:pt x="0" y="0"/>
                  </a:lnTo>
                  <a:close/>
                </a:path>
              </a:pathLst>
            </a:custGeom>
            <a:solidFill>
              <a:schemeClr val="accent2"/>
            </a:solidFill>
            <a:ln>
              <a:noFill/>
            </a:ln>
          </p:spPr>
        </p:sp>
        <p:sp>
          <p:nvSpPr>
            <p:cNvPr id="46" name="TextBox 46"/>
            <p:cNvSpPr txBox="1"/>
            <p:nvPr/>
          </p:nvSpPr>
          <p:spPr>
            <a:xfrm>
              <a:off x="5041262" y="3206115"/>
              <a:ext cx="2109475" cy="352044"/>
            </a:xfrm>
            <a:prstGeom prst="rect">
              <a:avLst/>
            </a:prstGeom>
            <a:noFill/>
            <a:ln>
              <a:noFill/>
            </a:ln>
          </p:spPr>
          <p:txBody>
            <a:bodyPr wrap="none" lIns="0" tIns="0" rIns="0" bIns="0" anchor="t" anchorCtr="0">
              <a:spAutoFit/>
            </a:bodyPr>
            <a:lstStyle/>
            <a:p>
              <a:pPr algn="ctr"/>
              <a:r>
                <a:rPr lang="ko-KR" sz="1800" b="1" dirty="0">
                  <a:solidFill>
                    <a:schemeClr val="accent2"/>
                  </a:solidFill>
                  <a:latin typeface="+mn-lt"/>
                  <a:ea typeface="+mn-ea"/>
                  <a:cs typeface="+mn-cs"/>
                </a:rPr>
                <a:t>좌표에 변위 더하기</a:t>
              </a:r>
            </a:p>
          </p:txBody>
        </p:sp>
        <p:sp>
          <p:nvSpPr>
            <p:cNvPr id="47" name="TextBox 47"/>
            <p:cNvSpPr txBox="1"/>
            <p:nvPr/>
          </p:nvSpPr>
          <p:spPr>
            <a:xfrm>
              <a:off x="4432192" y="5345430"/>
              <a:ext cx="3327616" cy="410718"/>
            </a:xfrm>
            <a:prstGeom prst="rect">
              <a:avLst/>
            </a:prstGeom>
            <a:noFill/>
            <a:ln>
              <a:noFill/>
            </a:ln>
          </p:spPr>
          <p:txBody>
            <a:bodyPr wrap="none" lIns="0" tIns="0" rIns="0" bIns="0" anchor="t" anchorCtr="0">
              <a:spAutoFit/>
            </a:bodyPr>
            <a:lstStyle/>
            <a:p>
              <a:pPr algn="ctr"/>
              <a:r>
                <a:rPr lang="en-US" sz="2100" dirty="0">
                  <a:solidFill>
                    <a:schemeClr val="dk1"/>
                  </a:solidFill>
                  <a:latin typeface="Consolas"/>
                  <a:ea typeface="Consolas"/>
                  <a:cs typeface="Consolas"/>
                </a:rPr>
                <a:t>N(p) → N(p + warp(p))</a:t>
              </a:r>
            </a:p>
          </p:txBody>
        </p:sp>
        <p:sp>
          <p:nvSpPr>
            <p:cNvPr id="48" name="TextBox 48"/>
            <p:cNvSpPr txBox="1"/>
            <p:nvPr/>
          </p:nvSpPr>
          <p:spPr>
            <a:xfrm>
              <a:off x="486156" y="5835015"/>
              <a:ext cx="502920" cy="352044"/>
            </a:xfrm>
            <a:prstGeom prst="rect">
              <a:avLst/>
            </a:prstGeom>
            <a:noFill/>
            <a:ln>
              <a:noFill/>
            </a:ln>
          </p:spPr>
          <p:txBody>
            <a:bodyPr wrap="none" lIns="0" tIns="0" rIns="0" bIns="0" anchor="t" anchorCtr="0">
              <a:spAutoFit/>
            </a:bodyPr>
            <a:lstStyle/>
            <a:p>
              <a:pPr algn="l"/>
              <a:r>
                <a:rPr lang="ko-KR" sz="1800" b="1" dirty="0">
                  <a:solidFill>
                    <a:schemeClr val="accent2"/>
                  </a:solidFill>
                  <a:latin typeface="+mn-lt"/>
                  <a:ea typeface="+mn-ea"/>
                  <a:cs typeface="+mn-cs"/>
                </a:rPr>
                <a:t>예측</a:t>
              </a:r>
            </a:p>
          </p:txBody>
        </p:sp>
        <p:sp>
          <p:nvSpPr>
            <p:cNvPr id="49" name="TextBox 49"/>
            <p:cNvSpPr txBox="1"/>
            <p:nvPr/>
          </p:nvSpPr>
          <p:spPr>
            <a:xfrm>
              <a:off x="1191006" y="5835015"/>
              <a:ext cx="8002600" cy="352044"/>
            </a:xfrm>
            <a:prstGeom prst="rect">
              <a:avLst/>
            </a:prstGeom>
            <a:noFill/>
            <a:ln>
              <a:noFill/>
            </a:ln>
          </p:spPr>
          <p:txBody>
            <a:bodyPr wrap="none" lIns="0" tIns="0" rIns="0" bIns="0" anchor="t" anchorCtr="0">
              <a:spAutoFit/>
            </a:bodyPr>
            <a:lstStyle/>
            <a:p>
              <a:pPr algn="l"/>
              <a:r>
                <a:rPr lang="ko-KR" sz="1800" dirty="0">
                  <a:solidFill>
                    <a:schemeClr val="dk1"/>
                  </a:solidFill>
                  <a:latin typeface="+mn-lt"/>
                  <a:ea typeface="+mn-ea"/>
                  <a:cs typeface="+mn-cs"/>
                </a:rPr>
                <a:t>격자의 z 높이를 바꾼 앞 장과, 이번 장이 바꾸는 대상은 어떻게 다를까요?</a:t>
              </a:r>
            </a:p>
          </p:txBody>
        </p:sp>
      </p:grpSp>
      <p:grpSp>
        <p:nvGrpSpPr>
          <p:cNvPr id="54" name="footer"/>
          <p:cNvGrpSpPr/>
          <p:nvPr/>
        </p:nvGrpSpPr>
        <p:grpSpPr>
          <a:xfrm>
            <a:off x="489966" y="6429375"/>
            <a:ext cx="11212068" cy="320612"/>
            <a:chOff x="489966" y="6429375"/>
            <a:chExt cx="11212068" cy="320612"/>
          </a:xfrm>
        </p:grpSpPr>
        <p:sp>
          <p:nvSpPr>
            <p:cNvPr id="51" name="Line 51"/>
            <p:cNvSpPr/>
            <p:nvPr/>
          </p:nvSpPr>
          <p:spPr>
            <a:xfrm>
              <a:off x="495300" y="6429375"/>
              <a:ext cx="11201400" cy="9525"/>
            </a:xfrm>
            <a:custGeom>
              <a:avLst/>
              <a:gdLst/>
              <a:ahLst/>
              <a:cxnLst/>
              <a:rect l="l" t="t" r="r" b="b"/>
              <a:pathLst>
                <a:path w="11201400" h="9525">
                  <a:moveTo>
                    <a:pt x="0" y="0"/>
                  </a:moveTo>
                  <a:lnTo>
                    <a:pt x="11201400" y="0"/>
                  </a:lnTo>
                </a:path>
              </a:pathLst>
            </a:custGeom>
            <a:noFill/>
            <a:ln w="9525">
              <a:solidFill>
                <a:schemeClr val="accent6"/>
              </a:solidFill>
            </a:ln>
          </p:spPr>
        </p:sp>
        <p:sp>
          <p:nvSpPr>
            <p:cNvPr id="52" name="TextBox 52"/>
            <p:cNvSpPr txBox="1"/>
            <p:nvPr/>
          </p:nvSpPr>
          <p:spPr>
            <a:xfrm>
              <a:off x="489966" y="6544628"/>
              <a:ext cx="3261208" cy="205359"/>
            </a:xfrm>
            <a:prstGeom prst="rect">
              <a:avLst/>
            </a:prstGeom>
            <a:noFill/>
            <a:ln>
              <a:noFill/>
            </a:ln>
          </p:spPr>
          <p:txBody>
            <a:bodyPr wrap="none" lIns="0" tIns="0" rIns="0" bIns="0" anchor="t" anchorCtr="0">
              <a:spAutoFit/>
            </a:bodyPr>
            <a:lstStyle/>
            <a:p>
              <a:pPr algn="l"/>
              <a:r>
                <a:rPr lang="ko-KR" sz="1050" dirty="0">
                  <a:solidFill>
                    <a:schemeClr val="accent5"/>
                  </a:solidFill>
                  <a:latin typeface="+mn-lt"/>
                  <a:ea typeface="+mn-ea"/>
                  <a:cs typeface="+mn-cs"/>
                </a:rPr>
                <a:t>계산한 2D 좌표 도식 · 선택 개념, 구현은 필수 아님</a:t>
              </a:r>
            </a:p>
          </p:txBody>
        </p:sp>
        <p:sp>
          <p:nvSpPr>
            <p:cNvPr id="53" name="TextBox 53"/>
            <p:cNvSpPr txBox="1"/>
            <p:nvPr/>
          </p:nvSpPr>
          <p:spPr>
            <a:xfrm>
              <a:off x="11049000" y="6544628"/>
              <a:ext cx="647700" cy="205359"/>
            </a:xfrm>
            <a:prstGeom prst="rect">
              <a:avLst/>
            </a:prstGeom>
            <a:noFill/>
            <a:ln>
              <a:noFill/>
            </a:ln>
          </p:spPr>
          <p:txBody>
            <a:bodyPr wrap="none" lIns="0" tIns="0" rIns="0" bIns="0" anchor="t" anchorCtr="0">
              <a:spAutoFit/>
            </a:bodyPr>
            <a:lstStyle/>
            <a:p>
              <a:pPr algn="r"/>
              <a:r>
                <a:rPr lang="ko-KR" sz="1050" dirty="0">
                  <a:solidFill>
                    <a:schemeClr val="accent5"/>
                  </a:solidFill>
                  <a:latin typeface="+mn-lt"/>
                  <a:ea typeface="+mn-ea"/>
                  <a:cs typeface="+mn-cs"/>
                </a:rPr>
                <a:t>61</a:t>
              </a:r>
            </a:p>
          </p:txBody>
        </p:sp>
      </p:gr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5" name="header"/>
          <p:cNvGrpSpPr/>
          <p:nvPr/>
        </p:nvGrpSpPr>
        <p:grpSpPr>
          <a:xfrm>
            <a:off x="479298" y="282892"/>
            <a:ext cx="8663940" cy="1313117"/>
            <a:chOff x="479298" y="282892"/>
            <a:chExt cx="8663940" cy="1313117"/>
          </a:xfrm>
        </p:grpSpPr>
        <p:sp>
          <p:nvSpPr>
            <p:cNvPr id="2" name="TextBox 2"/>
            <p:cNvSpPr txBox="1"/>
            <p:nvPr/>
          </p:nvSpPr>
          <p:spPr>
            <a:xfrm>
              <a:off x="488442" y="282892"/>
              <a:ext cx="6500000" cy="264033"/>
            </a:xfrm>
            <a:prstGeom prst="rect">
              <a:avLst/>
            </a:prstGeom>
            <a:noFill/>
            <a:ln>
              <a:noFill/>
            </a:ln>
          </p:spPr>
          <p:txBody>
            <a:bodyPr wrap="none" lIns="0" tIns="0" rIns="0" bIns="0" anchor="t" anchorCtr="0">
              <a:spAutoFit/>
            </a:bodyPr>
            <a:lstStyle/>
            <a:p>
              <a:pPr algn="l"/>
              <a:r>
                <a:rPr lang="en-US" sz="1350" b="1" dirty="0">
                  <a:solidFill>
                    <a:schemeClr val="accent2"/>
                  </a:solidFill>
                  <a:latin typeface="+mn-lt"/>
                  <a:ea typeface="+mn-ea"/>
                  <a:cs typeface="+mn-cs"/>
                </a:rPr>
                <a:t>W03 / 노이즈 심화</a:t>
              </a:r>
            </a:p>
          </p:txBody>
        </p:sp>
        <p:sp>
          <p:nvSpPr>
            <p:cNvPr id="3" name="TextBox 3"/>
            <p:cNvSpPr txBox="1"/>
            <p:nvPr/>
          </p:nvSpPr>
          <p:spPr>
            <a:xfrm>
              <a:off x="479298" y="688658"/>
              <a:ext cx="6743283" cy="616077"/>
            </a:xfrm>
            <a:prstGeom prst="rect">
              <a:avLst/>
            </a:prstGeom>
            <a:noFill/>
            <a:ln>
              <a:noFill/>
            </a:ln>
          </p:spPr>
          <p:txBody>
            <a:bodyPr wrap="none" lIns="0" tIns="0" rIns="0" bIns="0" anchor="t" anchorCtr="0">
              <a:spAutoFit/>
            </a:bodyPr>
            <a:lstStyle/>
            <a:p>
              <a:pPr algn="l"/>
              <a:r>
                <a:rPr lang="ko-KR" sz="3150" b="1" dirty="0">
                  <a:solidFill>
                    <a:schemeClr val="dk1"/>
                  </a:solidFill>
                  <a:latin typeface="+mn-lt"/>
                  <a:ea typeface="+mn-ea"/>
                  <a:cs typeface="+mn-cs"/>
                </a:rPr>
                <a:t>2D·3D·4D는 입력 좌표의 수입니다</a:t>
              </a:r>
            </a:p>
          </p:txBody>
        </p:sp>
        <p:sp>
          <p:nvSpPr>
            <p:cNvPr id="4" name="TextBox 4"/>
            <p:cNvSpPr txBox="1"/>
            <p:nvPr/>
          </p:nvSpPr>
          <p:spPr>
            <a:xfrm>
              <a:off x="486156" y="1243965"/>
              <a:ext cx="8657082" cy="352044"/>
            </a:xfrm>
            <a:prstGeom prst="rect">
              <a:avLst/>
            </a:prstGeom>
            <a:noFill/>
            <a:ln>
              <a:noFill/>
            </a:ln>
          </p:spPr>
          <p:txBody>
            <a:bodyPr wrap="none" lIns="0" tIns="0" rIns="0" bIns="0" anchor="t" anchorCtr="0">
              <a:spAutoFit/>
            </a:bodyPr>
            <a:lstStyle/>
            <a:p>
              <a:pPr algn="l"/>
              <a:r>
                <a:rPr lang="ko-KR" sz="1800" dirty="0">
                  <a:solidFill>
                    <a:schemeClr val="accent5"/>
                  </a:solidFill>
                  <a:latin typeface="+mn-lt"/>
                  <a:ea typeface="+mn-ea"/>
                  <a:cs typeface="+mn-cs"/>
                </a:rPr>
                <a:t>TOP의 결과가 2D 이미지여도, 계산에는 3개 또는 4개의 좌표를 쓸 수 있습니다.</a:t>
              </a:r>
            </a:p>
          </p:txBody>
        </p:sp>
      </p:grpSp>
      <p:grpSp>
        <p:nvGrpSpPr>
          <p:cNvPr id="27" name="body"/>
          <p:cNvGrpSpPr/>
          <p:nvPr/>
        </p:nvGrpSpPr>
        <p:grpSpPr>
          <a:xfrm>
            <a:off x="486156" y="1890712"/>
            <a:ext cx="10598162" cy="4296347"/>
            <a:chOff x="486156" y="1890712"/>
            <a:chExt cx="10598162" cy="4296347"/>
          </a:xfrm>
        </p:grpSpPr>
        <p:sp>
          <p:nvSpPr>
            <p:cNvPr id="6" name="TextBox 6"/>
            <p:cNvSpPr txBox="1"/>
            <p:nvPr/>
          </p:nvSpPr>
          <p:spPr>
            <a:xfrm>
              <a:off x="2089747" y="1890712"/>
              <a:ext cx="392506" cy="440055"/>
            </a:xfrm>
            <a:prstGeom prst="rect">
              <a:avLst/>
            </a:prstGeom>
            <a:noFill/>
            <a:ln>
              <a:noFill/>
            </a:ln>
          </p:spPr>
          <p:txBody>
            <a:bodyPr wrap="none" lIns="0" tIns="0" rIns="0" bIns="0" anchor="t" anchorCtr="0">
              <a:spAutoFit/>
            </a:bodyPr>
            <a:lstStyle/>
            <a:p>
              <a:pPr algn="ctr"/>
              <a:r>
                <a:rPr lang="en-US" sz="2250" b="1" dirty="0">
                  <a:solidFill>
                    <a:schemeClr val="accent2"/>
                  </a:solidFill>
                  <a:latin typeface="+mn-lt"/>
                  <a:ea typeface="+mn-ea"/>
                  <a:cs typeface="+mn-cs"/>
                </a:rPr>
                <a:t>2D</a:t>
              </a:r>
            </a:p>
          </p:txBody>
        </p:sp>
        <p:sp>
          <p:nvSpPr>
            <p:cNvPr id="7" name="TextBox 7"/>
            <p:cNvSpPr txBox="1"/>
            <p:nvPr/>
          </p:nvSpPr>
          <p:spPr>
            <a:xfrm>
              <a:off x="1720863" y="2659380"/>
              <a:ext cx="1130275" cy="410718"/>
            </a:xfrm>
            <a:prstGeom prst="rect">
              <a:avLst/>
            </a:prstGeom>
            <a:noFill/>
            <a:ln>
              <a:noFill/>
            </a:ln>
          </p:spPr>
          <p:txBody>
            <a:bodyPr wrap="none" lIns="0" tIns="0" rIns="0" bIns="0" anchor="t" anchorCtr="0">
              <a:spAutoFit/>
            </a:bodyPr>
            <a:lstStyle/>
            <a:p>
              <a:pPr algn="ctr"/>
              <a:r>
                <a:rPr lang="en-US" sz="2100" b="1" dirty="0">
                  <a:solidFill>
                    <a:schemeClr val="dk1"/>
                  </a:solidFill>
                  <a:latin typeface="Consolas"/>
                  <a:ea typeface="Consolas"/>
                  <a:cs typeface="Consolas"/>
                </a:rPr>
                <a:t>N(x, y)</a:t>
              </a:r>
            </a:p>
          </p:txBody>
        </p:sp>
        <p:sp>
          <p:nvSpPr>
            <p:cNvPr id="8" name="Polygon 8"/>
            <p:cNvSpPr/>
            <p:nvPr/>
          </p:nvSpPr>
          <p:spPr>
            <a:xfrm>
              <a:off x="1428750" y="3371850"/>
              <a:ext cx="1685925" cy="609600"/>
            </a:xfrm>
            <a:custGeom>
              <a:avLst/>
              <a:gdLst/>
              <a:ahLst/>
              <a:cxnLst/>
              <a:rect l="l" t="t" r="r" b="b"/>
              <a:pathLst>
                <a:path w="1685925" h="609600">
                  <a:moveTo>
                    <a:pt x="0" y="0"/>
                  </a:moveTo>
                  <a:lnTo>
                    <a:pt x="1352550" y="0"/>
                  </a:lnTo>
                  <a:lnTo>
                    <a:pt x="1685925" y="609600"/>
                  </a:lnTo>
                  <a:lnTo>
                    <a:pt x="333375" y="609600"/>
                  </a:lnTo>
                  <a:close/>
                </a:path>
              </a:pathLst>
            </a:custGeom>
            <a:solidFill>
              <a:schemeClr val="lt2"/>
            </a:solidFill>
            <a:ln w="14288">
              <a:solidFill>
                <a:schemeClr val="accent3"/>
              </a:solidFill>
            </a:ln>
          </p:spPr>
        </p:sp>
        <p:sp>
          <p:nvSpPr>
            <p:cNvPr id="9" name="TextBox 9"/>
            <p:cNvSpPr txBox="1"/>
            <p:nvPr/>
          </p:nvSpPr>
          <p:spPr>
            <a:xfrm>
              <a:off x="1477213" y="4558665"/>
              <a:ext cx="1617574" cy="352044"/>
            </a:xfrm>
            <a:prstGeom prst="rect">
              <a:avLst/>
            </a:prstGeom>
            <a:noFill/>
            <a:ln>
              <a:noFill/>
            </a:ln>
          </p:spPr>
          <p:txBody>
            <a:bodyPr wrap="none" lIns="0" tIns="0" rIns="0" bIns="0" anchor="t" anchorCtr="0">
              <a:spAutoFit/>
            </a:bodyPr>
            <a:lstStyle/>
            <a:p>
              <a:pPr algn="ctr"/>
              <a:r>
                <a:rPr lang="ko-KR" sz="1800" dirty="0">
                  <a:solidFill>
                    <a:schemeClr val="accent5"/>
                  </a:solidFill>
                  <a:latin typeface="+mn-lt"/>
                  <a:ea typeface="+mn-ea"/>
                  <a:cs typeface="+mn-cs"/>
                </a:rPr>
                <a:t>평면의 두 좌표</a:t>
              </a:r>
            </a:p>
          </p:txBody>
        </p:sp>
        <p:sp>
          <p:nvSpPr>
            <p:cNvPr id="10" name="TextBox 10"/>
            <p:cNvSpPr txBox="1"/>
            <p:nvPr/>
          </p:nvSpPr>
          <p:spPr>
            <a:xfrm>
              <a:off x="1598371" y="4920615"/>
              <a:ext cx="1375258" cy="352044"/>
            </a:xfrm>
            <a:prstGeom prst="rect">
              <a:avLst/>
            </a:prstGeom>
            <a:noFill/>
            <a:ln>
              <a:noFill/>
            </a:ln>
          </p:spPr>
          <p:txBody>
            <a:bodyPr wrap="none" lIns="0" tIns="0" rIns="0" bIns="0" anchor="t" anchorCtr="0">
              <a:spAutoFit/>
            </a:bodyPr>
            <a:lstStyle/>
            <a:p>
              <a:pPr algn="ctr"/>
              <a:r>
                <a:rPr lang="ko-KR" sz="1800" dirty="0">
                  <a:solidFill>
                    <a:schemeClr val="accent5"/>
                  </a:solidFill>
                  <a:latin typeface="+mn-lt"/>
                  <a:ea typeface="+mn-ea"/>
                  <a:cs typeface="+mn-cs"/>
                </a:rPr>
                <a:t>한 장의 무늬</a:t>
              </a:r>
            </a:p>
          </p:txBody>
        </p:sp>
        <p:sp>
          <p:nvSpPr>
            <p:cNvPr id="11" name="TextBox 11"/>
            <p:cNvSpPr txBox="1"/>
            <p:nvPr/>
          </p:nvSpPr>
          <p:spPr>
            <a:xfrm>
              <a:off x="5899747" y="1890712"/>
              <a:ext cx="392506" cy="440055"/>
            </a:xfrm>
            <a:prstGeom prst="rect">
              <a:avLst/>
            </a:prstGeom>
            <a:noFill/>
            <a:ln>
              <a:noFill/>
            </a:ln>
          </p:spPr>
          <p:txBody>
            <a:bodyPr wrap="none" lIns="0" tIns="0" rIns="0" bIns="0" anchor="t" anchorCtr="0">
              <a:spAutoFit/>
            </a:bodyPr>
            <a:lstStyle/>
            <a:p>
              <a:pPr algn="ctr"/>
              <a:r>
                <a:rPr lang="en-US" sz="2250" b="1" dirty="0">
                  <a:solidFill>
                    <a:schemeClr val="accent2"/>
                  </a:solidFill>
                  <a:latin typeface="+mn-lt"/>
                  <a:ea typeface="+mn-ea"/>
                  <a:cs typeface="+mn-cs"/>
                </a:rPr>
                <a:t>3D</a:t>
              </a:r>
            </a:p>
          </p:txBody>
        </p:sp>
        <p:sp>
          <p:nvSpPr>
            <p:cNvPr id="12" name="TextBox 12"/>
            <p:cNvSpPr txBox="1"/>
            <p:nvPr/>
          </p:nvSpPr>
          <p:spPr>
            <a:xfrm>
              <a:off x="5296900" y="2659380"/>
              <a:ext cx="1598200" cy="410718"/>
            </a:xfrm>
            <a:prstGeom prst="rect">
              <a:avLst/>
            </a:prstGeom>
            <a:noFill/>
            <a:ln>
              <a:noFill/>
            </a:ln>
          </p:spPr>
          <p:txBody>
            <a:bodyPr wrap="none" lIns="0" tIns="0" rIns="0" bIns="0" anchor="t" anchorCtr="0">
              <a:spAutoFit/>
            </a:bodyPr>
            <a:lstStyle/>
            <a:p>
              <a:pPr algn="ctr"/>
              <a:r>
                <a:rPr lang="en-US" sz="2100" b="1" dirty="0">
                  <a:solidFill>
                    <a:schemeClr val="dk1"/>
                  </a:solidFill>
                  <a:latin typeface="Consolas"/>
                  <a:ea typeface="Consolas"/>
                  <a:cs typeface="Consolas"/>
                </a:rPr>
                <a:t>N(x, y, z)</a:t>
              </a:r>
            </a:p>
          </p:txBody>
        </p:sp>
        <p:sp>
          <p:nvSpPr>
            <p:cNvPr id="13" name="Polygon 13"/>
            <p:cNvSpPr/>
            <p:nvPr/>
          </p:nvSpPr>
          <p:spPr>
            <a:xfrm>
              <a:off x="5238750" y="3371850"/>
              <a:ext cx="1685925" cy="609600"/>
            </a:xfrm>
            <a:custGeom>
              <a:avLst/>
              <a:gdLst/>
              <a:ahLst/>
              <a:cxnLst/>
              <a:rect l="l" t="t" r="r" b="b"/>
              <a:pathLst>
                <a:path w="1685925" h="609600">
                  <a:moveTo>
                    <a:pt x="0" y="0"/>
                  </a:moveTo>
                  <a:lnTo>
                    <a:pt x="1352550" y="0"/>
                  </a:lnTo>
                  <a:lnTo>
                    <a:pt x="1685925" y="609600"/>
                  </a:lnTo>
                  <a:lnTo>
                    <a:pt x="333375" y="609600"/>
                  </a:lnTo>
                  <a:close/>
                </a:path>
              </a:pathLst>
            </a:custGeom>
            <a:solidFill>
              <a:schemeClr val="lt2"/>
            </a:solidFill>
            <a:ln w="14288">
              <a:solidFill>
                <a:schemeClr val="accent3"/>
              </a:solidFill>
            </a:ln>
          </p:spPr>
        </p:sp>
        <p:sp>
          <p:nvSpPr>
            <p:cNvPr id="14" name="Polygon 14"/>
            <p:cNvSpPr/>
            <p:nvPr/>
          </p:nvSpPr>
          <p:spPr>
            <a:xfrm>
              <a:off x="5372100" y="3238500"/>
              <a:ext cx="1685925" cy="609600"/>
            </a:xfrm>
            <a:custGeom>
              <a:avLst/>
              <a:gdLst/>
              <a:ahLst/>
              <a:cxnLst/>
              <a:rect l="l" t="t" r="r" b="b"/>
              <a:pathLst>
                <a:path w="1685925" h="609600">
                  <a:moveTo>
                    <a:pt x="0" y="0"/>
                  </a:moveTo>
                  <a:lnTo>
                    <a:pt x="1352550" y="0"/>
                  </a:lnTo>
                  <a:lnTo>
                    <a:pt x="1685925" y="609600"/>
                  </a:lnTo>
                  <a:lnTo>
                    <a:pt x="333375" y="609600"/>
                  </a:lnTo>
                  <a:close/>
                </a:path>
              </a:pathLst>
            </a:custGeom>
            <a:solidFill>
              <a:schemeClr val="lt2"/>
            </a:solidFill>
            <a:ln w="14288">
              <a:solidFill>
                <a:schemeClr val="accent3"/>
              </a:solidFill>
            </a:ln>
          </p:spPr>
        </p:sp>
        <p:sp>
          <p:nvSpPr>
            <p:cNvPr id="15" name="Polygon 15"/>
            <p:cNvSpPr/>
            <p:nvPr/>
          </p:nvSpPr>
          <p:spPr>
            <a:xfrm>
              <a:off x="5505450" y="3105150"/>
              <a:ext cx="1685925" cy="609600"/>
            </a:xfrm>
            <a:custGeom>
              <a:avLst/>
              <a:gdLst/>
              <a:ahLst/>
              <a:cxnLst/>
              <a:rect l="l" t="t" r="r" b="b"/>
              <a:pathLst>
                <a:path w="1685925" h="609600">
                  <a:moveTo>
                    <a:pt x="0" y="0"/>
                  </a:moveTo>
                  <a:lnTo>
                    <a:pt x="1352550" y="0"/>
                  </a:lnTo>
                  <a:lnTo>
                    <a:pt x="1685925" y="609600"/>
                  </a:lnTo>
                  <a:lnTo>
                    <a:pt x="333375" y="609600"/>
                  </a:lnTo>
                  <a:close/>
                </a:path>
              </a:pathLst>
            </a:custGeom>
            <a:solidFill>
              <a:schemeClr val="lt2"/>
            </a:solidFill>
            <a:ln w="14288">
              <a:solidFill>
                <a:schemeClr val="accent3"/>
              </a:solidFill>
            </a:ln>
          </p:spPr>
        </p:sp>
        <p:sp>
          <p:nvSpPr>
            <p:cNvPr id="16" name="TextBox 16"/>
            <p:cNvSpPr txBox="1"/>
            <p:nvPr/>
          </p:nvSpPr>
          <p:spPr>
            <a:xfrm>
              <a:off x="4784408" y="4558665"/>
              <a:ext cx="2623185" cy="352044"/>
            </a:xfrm>
            <a:prstGeom prst="rect">
              <a:avLst/>
            </a:prstGeom>
            <a:noFill/>
            <a:ln>
              <a:noFill/>
            </a:ln>
          </p:spPr>
          <p:txBody>
            <a:bodyPr wrap="none" lIns="0" tIns="0" rIns="0" bIns="0" anchor="t" anchorCtr="0">
              <a:spAutoFit/>
            </a:bodyPr>
            <a:lstStyle/>
            <a:p>
              <a:pPr algn="ctr"/>
              <a:r>
                <a:rPr lang="ko-KR" sz="1800" dirty="0">
                  <a:solidFill>
                    <a:schemeClr val="accent5"/>
                  </a:solidFill>
                  <a:latin typeface="+mn-lt"/>
                  <a:ea typeface="+mn-ea"/>
                  <a:cs typeface="+mn-cs"/>
                </a:rPr>
                <a:t>3차원 값 공간의 한 단면</a:t>
              </a:r>
            </a:p>
          </p:txBody>
        </p:sp>
        <p:sp>
          <p:nvSpPr>
            <p:cNvPr id="17" name="TextBox 17"/>
            <p:cNvSpPr txBox="1"/>
            <p:nvPr/>
          </p:nvSpPr>
          <p:spPr>
            <a:xfrm>
              <a:off x="4941913" y="4920615"/>
              <a:ext cx="2308174" cy="352044"/>
            </a:xfrm>
            <a:prstGeom prst="rect">
              <a:avLst/>
            </a:prstGeom>
            <a:noFill/>
            <a:ln>
              <a:noFill/>
            </a:ln>
          </p:spPr>
          <p:txBody>
            <a:bodyPr wrap="none" lIns="0" tIns="0" rIns="0" bIns="0" anchor="t" anchorCtr="0">
              <a:spAutoFit/>
            </a:bodyPr>
            <a:lstStyle/>
            <a:p>
              <a:pPr algn="ctr"/>
              <a:r>
                <a:rPr lang="ko-KR" sz="1800" dirty="0">
                  <a:solidFill>
                    <a:schemeClr val="accent5"/>
                  </a:solidFill>
                  <a:latin typeface="+mn-lt"/>
                  <a:ea typeface="+mn-ea"/>
                  <a:cs typeface="+mn-cs"/>
                </a:rPr>
                <a:t>z를 바꾸면 다른 단면</a:t>
              </a:r>
            </a:p>
          </p:txBody>
        </p:sp>
        <p:sp>
          <p:nvSpPr>
            <p:cNvPr id="18" name="TextBox 18"/>
            <p:cNvSpPr txBox="1"/>
            <p:nvPr/>
          </p:nvSpPr>
          <p:spPr>
            <a:xfrm>
              <a:off x="9709747" y="1890712"/>
              <a:ext cx="392506" cy="440055"/>
            </a:xfrm>
            <a:prstGeom prst="rect">
              <a:avLst/>
            </a:prstGeom>
            <a:noFill/>
            <a:ln>
              <a:noFill/>
            </a:ln>
          </p:spPr>
          <p:txBody>
            <a:bodyPr wrap="none" lIns="0" tIns="0" rIns="0" bIns="0" anchor="t" anchorCtr="0">
              <a:spAutoFit/>
            </a:bodyPr>
            <a:lstStyle/>
            <a:p>
              <a:pPr algn="ctr"/>
              <a:r>
                <a:rPr lang="en-US" sz="2250" b="1" dirty="0">
                  <a:solidFill>
                    <a:schemeClr val="accent2"/>
                  </a:solidFill>
                  <a:latin typeface="+mn-lt"/>
                  <a:ea typeface="+mn-ea"/>
                  <a:cs typeface="+mn-cs"/>
                </a:rPr>
                <a:t>4D</a:t>
              </a:r>
            </a:p>
          </p:txBody>
        </p:sp>
        <p:sp>
          <p:nvSpPr>
            <p:cNvPr id="19" name="TextBox 19"/>
            <p:cNvSpPr txBox="1"/>
            <p:nvPr/>
          </p:nvSpPr>
          <p:spPr>
            <a:xfrm>
              <a:off x="8873231" y="2659380"/>
              <a:ext cx="2065538" cy="410718"/>
            </a:xfrm>
            <a:prstGeom prst="rect">
              <a:avLst/>
            </a:prstGeom>
            <a:noFill/>
            <a:ln>
              <a:noFill/>
            </a:ln>
          </p:spPr>
          <p:txBody>
            <a:bodyPr wrap="none" lIns="0" tIns="0" rIns="0" bIns="0" anchor="t" anchorCtr="0">
              <a:spAutoFit/>
            </a:bodyPr>
            <a:lstStyle/>
            <a:p>
              <a:pPr algn="ctr"/>
              <a:r>
                <a:rPr lang="en-US" sz="2100" b="1" dirty="0">
                  <a:solidFill>
                    <a:schemeClr val="dk1"/>
                  </a:solidFill>
                  <a:latin typeface="Consolas"/>
                  <a:ea typeface="Consolas"/>
                  <a:cs typeface="Consolas"/>
                </a:rPr>
                <a:t>N(x, y, z, w)</a:t>
              </a:r>
            </a:p>
          </p:txBody>
        </p:sp>
        <p:sp>
          <p:nvSpPr>
            <p:cNvPr id="20" name="Polygon 20"/>
            <p:cNvSpPr/>
            <p:nvPr/>
          </p:nvSpPr>
          <p:spPr>
            <a:xfrm>
              <a:off x="9048750" y="3371850"/>
              <a:ext cx="1685925" cy="609600"/>
            </a:xfrm>
            <a:custGeom>
              <a:avLst/>
              <a:gdLst/>
              <a:ahLst/>
              <a:cxnLst/>
              <a:rect l="l" t="t" r="r" b="b"/>
              <a:pathLst>
                <a:path w="1685925" h="609600">
                  <a:moveTo>
                    <a:pt x="0" y="0"/>
                  </a:moveTo>
                  <a:lnTo>
                    <a:pt x="1352550" y="0"/>
                  </a:lnTo>
                  <a:lnTo>
                    <a:pt x="1685925" y="609600"/>
                  </a:lnTo>
                  <a:lnTo>
                    <a:pt x="333375" y="609600"/>
                  </a:lnTo>
                  <a:close/>
                </a:path>
              </a:pathLst>
            </a:custGeom>
            <a:solidFill>
              <a:schemeClr val="lt2"/>
            </a:solidFill>
            <a:ln w="14288">
              <a:solidFill>
                <a:schemeClr val="accent3"/>
              </a:solidFill>
            </a:ln>
          </p:spPr>
        </p:sp>
        <p:sp>
          <p:nvSpPr>
            <p:cNvPr id="21" name="Polygon 21"/>
            <p:cNvSpPr/>
            <p:nvPr/>
          </p:nvSpPr>
          <p:spPr>
            <a:xfrm>
              <a:off x="9182100" y="3238500"/>
              <a:ext cx="1685925" cy="609600"/>
            </a:xfrm>
            <a:custGeom>
              <a:avLst/>
              <a:gdLst/>
              <a:ahLst/>
              <a:cxnLst/>
              <a:rect l="l" t="t" r="r" b="b"/>
              <a:pathLst>
                <a:path w="1685925" h="609600">
                  <a:moveTo>
                    <a:pt x="0" y="0"/>
                  </a:moveTo>
                  <a:lnTo>
                    <a:pt x="1352550" y="0"/>
                  </a:lnTo>
                  <a:lnTo>
                    <a:pt x="1685925" y="609600"/>
                  </a:lnTo>
                  <a:lnTo>
                    <a:pt x="333375" y="609600"/>
                  </a:lnTo>
                  <a:close/>
                </a:path>
              </a:pathLst>
            </a:custGeom>
            <a:solidFill>
              <a:schemeClr val="lt2"/>
            </a:solidFill>
            <a:ln w="14288">
              <a:solidFill>
                <a:schemeClr val="accent3"/>
              </a:solidFill>
            </a:ln>
          </p:spPr>
        </p:sp>
        <p:sp>
          <p:nvSpPr>
            <p:cNvPr id="22" name="Polygon 22"/>
            <p:cNvSpPr/>
            <p:nvPr/>
          </p:nvSpPr>
          <p:spPr>
            <a:xfrm>
              <a:off x="9315450" y="3105150"/>
              <a:ext cx="1685925" cy="609600"/>
            </a:xfrm>
            <a:custGeom>
              <a:avLst/>
              <a:gdLst/>
              <a:ahLst/>
              <a:cxnLst/>
              <a:rect l="l" t="t" r="r" b="b"/>
              <a:pathLst>
                <a:path w="1685925" h="609600">
                  <a:moveTo>
                    <a:pt x="0" y="0"/>
                  </a:moveTo>
                  <a:lnTo>
                    <a:pt x="1352550" y="0"/>
                  </a:lnTo>
                  <a:lnTo>
                    <a:pt x="1685925" y="609600"/>
                  </a:lnTo>
                  <a:lnTo>
                    <a:pt x="333375" y="609600"/>
                  </a:lnTo>
                  <a:close/>
                </a:path>
              </a:pathLst>
            </a:custGeom>
            <a:solidFill>
              <a:schemeClr val="lt2"/>
            </a:solidFill>
            <a:ln w="14288">
              <a:solidFill>
                <a:schemeClr val="accent3"/>
              </a:solidFill>
            </a:ln>
          </p:spPr>
        </p:sp>
        <p:sp>
          <p:nvSpPr>
            <p:cNvPr id="23" name="TextBox 23"/>
            <p:cNvSpPr txBox="1"/>
            <p:nvPr/>
          </p:nvSpPr>
          <p:spPr>
            <a:xfrm>
              <a:off x="9218371" y="4558665"/>
              <a:ext cx="1375258" cy="352044"/>
            </a:xfrm>
            <a:prstGeom prst="rect">
              <a:avLst/>
            </a:prstGeom>
            <a:noFill/>
            <a:ln>
              <a:noFill/>
            </a:ln>
          </p:spPr>
          <p:txBody>
            <a:bodyPr wrap="none" lIns="0" tIns="0" rIns="0" bIns="0" anchor="t" anchorCtr="0">
              <a:spAutoFit/>
            </a:bodyPr>
            <a:lstStyle/>
            <a:p>
              <a:pPr algn="ctr"/>
              <a:r>
                <a:rPr lang="ko-KR" sz="1800" dirty="0">
                  <a:solidFill>
                    <a:schemeClr val="accent5"/>
                  </a:solidFill>
                  <a:latin typeface="+mn-lt"/>
                  <a:ea typeface="+mn-ea"/>
                  <a:cs typeface="+mn-cs"/>
                </a:rPr>
                <a:t>네 입력 좌표</a:t>
              </a:r>
            </a:p>
          </p:txBody>
        </p:sp>
        <p:sp>
          <p:nvSpPr>
            <p:cNvPr id="24" name="TextBox 24"/>
            <p:cNvSpPr txBox="1"/>
            <p:nvPr/>
          </p:nvSpPr>
          <p:spPr>
            <a:xfrm>
              <a:off x="8727681" y="4920615"/>
              <a:ext cx="2356637" cy="352044"/>
            </a:xfrm>
            <a:prstGeom prst="rect">
              <a:avLst/>
            </a:prstGeom>
            <a:noFill/>
            <a:ln>
              <a:noFill/>
            </a:ln>
          </p:spPr>
          <p:txBody>
            <a:bodyPr wrap="none" lIns="0" tIns="0" rIns="0" bIns="0" anchor="t" anchorCtr="0">
              <a:spAutoFit/>
            </a:bodyPr>
            <a:lstStyle/>
            <a:p>
              <a:pPr algn="ctr"/>
              <a:r>
                <a:rPr lang="ko-KR" sz="1800" dirty="0">
                  <a:solidFill>
                    <a:schemeClr val="accent5"/>
                  </a:solidFill>
                  <a:latin typeface="+mn-lt"/>
                  <a:ea typeface="+mn-ea"/>
                  <a:cs typeface="+mn-cs"/>
                </a:rPr>
                <a:t>w도 별도로 변화 가능</a:t>
              </a:r>
            </a:p>
          </p:txBody>
        </p:sp>
        <p:sp>
          <p:nvSpPr>
            <p:cNvPr id="25" name="TextBox 25"/>
            <p:cNvSpPr txBox="1"/>
            <p:nvPr/>
          </p:nvSpPr>
          <p:spPr>
            <a:xfrm>
              <a:off x="486156" y="5835015"/>
              <a:ext cx="502920" cy="352044"/>
            </a:xfrm>
            <a:prstGeom prst="rect">
              <a:avLst/>
            </a:prstGeom>
            <a:noFill/>
            <a:ln>
              <a:noFill/>
            </a:ln>
          </p:spPr>
          <p:txBody>
            <a:bodyPr wrap="none" lIns="0" tIns="0" rIns="0" bIns="0" anchor="t" anchorCtr="0">
              <a:spAutoFit/>
            </a:bodyPr>
            <a:lstStyle/>
            <a:p>
              <a:pPr algn="l"/>
              <a:r>
                <a:rPr lang="ko-KR" sz="1800" b="1" dirty="0">
                  <a:solidFill>
                    <a:schemeClr val="accent2"/>
                  </a:solidFill>
                  <a:latin typeface="+mn-lt"/>
                  <a:ea typeface="+mn-ea"/>
                  <a:cs typeface="+mn-cs"/>
                </a:rPr>
                <a:t>예측</a:t>
              </a:r>
            </a:p>
          </p:txBody>
        </p:sp>
        <p:sp>
          <p:nvSpPr>
            <p:cNvPr id="26" name="TextBox 26"/>
            <p:cNvSpPr txBox="1"/>
            <p:nvPr/>
          </p:nvSpPr>
          <p:spPr>
            <a:xfrm>
              <a:off x="1191006" y="5835015"/>
              <a:ext cx="5597271" cy="352044"/>
            </a:xfrm>
            <a:prstGeom prst="rect">
              <a:avLst/>
            </a:prstGeom>
            <a:noFill/>
            <a:ln>
              <a:noFill/>
            </a:ln>
          </p:spPr>
          <p:txBody>
            <a:bodyPr wrap="none" lIns="0" tIns="0" rIns="0" bIns="0" anchor="t" anchorCtr="0">
              <a:spAutoFit/>
            </a:bodyPr>
            <a:lstStyle/>
            <a:p>
              <a:pPr algn="l"/>
              <a:r>
                <a:rPr lang="ko-KR" sz="1800" dirty="0">
                  <a:solidFill>
                    <a:schemeClr val="dk1"/>
                  </a:solidFill>
                  <a:latin typeface="+mn-lt"/>
                  <a:ea typeface="+mn-ea"/>
                  <a:cs typeface="+mn-cs"/>
                </a:rPr>
                <a:t>3D Noise를 고르면 자동으로 입체 물체가 생길까요?</a:t>
              </a:r>
            </a:p>
          </p:txBody>
        </p:sp>
      </p:grpSp>
      <p:grpSp>
        <p:nvGrpSpPr>
          <p:cNvPr id="31" name="footer"/>
          <p:cNvGrpSpPr/>
          <p:nvPr/>
        </p:nvGrpSpPr>
        <p:grpSpPr>
          <a:xfrm>
            <a:off x="489966" y="6429375"/>
            <a:ext cx="11212068" cy="320612"/>
            <a:chOff x="489966" y="6429375"/>
            <a:chExt cx="11212068" cy="320612"/>
          </a:xfrm>
        </p:grpSpPr>
        <p:sp>
          <p:nvSpPr>
            <p:cNvPr id="28" name="Line 28"/>
            <p:cNvSpPr/>
            <p:nvPr/>
          </p:nvSpPr>
          <p:spPr>
            <a:xfrm>
              <a:off x="495300" y="6429375"/>
              <a:ext cx="11201400" cy="9525"/>
            </a:xfrm>
            <a:custGeom>
              <a:avLst/>
              <a:gdLst/>
              <a:ahLst/>
              <a:cxnLst/>
              <a:rect l="l" t="t" r="r" b="b"/>
              <a:pathLst>
                <a:path w="11201400" h="9525">
                  <a:moveTo>
                    <a:pt x="0" y="0"/>
                  </a:moveTo>
                  <a:lnTo>
                    <a:pt x="11201400" y="0"/>
                  </a:lnTo>
                </a:path>
              </a:pathLst>
            </a:custGeom>
            <a:noFill/>
            <a:ln w="9525">
              <a:solidFill>
                <a:schemeClr val="accent6"/>
              </a:solidFill>
            </a:ln>
          </p:spPr>
        </p:sp>
        <p:sp>
          <p:nvSpPr>
            <p:cNvPr id="29" name="TextBox 29"/>
            <p:cNvSpPr txBox="1"/>
            <p:nvPr/>
          </p:nvSpPr>
          <p:spPr>
            <a:xfrm>
              <a:off x="489966" y="6544628"/>
              <a:ext cx="618477" cy="205359"/>
            </a:xfrm>
            <a:prstGeom prst="rect">
              <a:avLst/>
            </a:prstGeom>
            <a:noFill/>
            <a:ln>
              <a:noFill/>
            </a:ln>
          </p:spPr>
          <p:txBody>
            <a:bodyPr wrap="none" lIns="0" tIns="0" rIns="0" bIns="0" anchor="t" anchorCtr="0">
              <a:spAutoFit/>
            </a:bodyPr>
            <a:lstStyle/>
            <a:p>
              <a:pPr algn="l"/>
              <a:r>
                <a:rPr lang="ko-KR" sz="1050" dirty="0">
                  <a:solidFill>
                    <a:schemeClr val="accent5"/>
                  </a:solidFill>
                  <a:latin typeface="+mn-lt"/>
                  <a:ea typeface="+mn-ea"/>
                  <a:cs typeface="+mn-cs"/>
                </a:rPr>
                <a:t>개념 도식</a:t>
              </a:r>
            </a:p>
          </p:txBody>
        </p:sp>
        <p:sp>
          <p:nvSpPr>
            <p:cNvPr id="30" name="TextBox 30"/>
            <p:cNvSpPr txBox="1"/>
            <p:nvPr/>
          </p:nvSpPr>
          <p:spPr>
            <a:xfrm>
              <a:off x="11049000" y="6544628"/>
              <a:ext cx="647700" cy="205359"/>
            </a:xfrm>
            <a:prstGeom prst="rect">
              <a:avLst/>
            </a:prstGeom>
            <a:noFill/>
            <a:ln>
              <a:noFill/>
            </a:ln>
          </p:spPr>
          <p:txBody>
            <a:bodyPr wrap="none" lIns="0" tIns="0" rIns="0" bIns="0" anchor="t" anchorCtr="0">
              <a:spAutoFit/>
            </a:bodyPr>
            <a:lstStyle/>
            <a:p>
              <a:pPr algn="r"/>
              <a:r>
                <a:rPr lang="ko-KR" sz="1050" dirty="0">
                  <a:solidFill>
                    <a:schemeClr val="accent5"/>
                  </a:solidFill>
                  <a:latin typeface="+mn-lt"/>
                  <a:ea typeface="+mn-ea"/>
                  <a:cs typeface="+mn-cs"/>
                </a:rPr>
                <a:t>62</a:t>
              </a:r>
            </a:p>
          </p:txBody>
        </p:sp>
      </p:gr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5" name="header"/>
          <p:cNvGrpSpPr/>
          <p:nvPr/>
        </p:nvGrpSpPr>
        <p:grpSpPr>
          <a:xfrm>
            <a:off x="479298" y="282892"/>
            <a:ext cx="6858457" cy="1313117"/>
            <a:chOff x="479298" y="282892"/>
            <a:chExt cx="6858457" cy="1313117"/>
          </a:xfrm>
        </p:grpSpPr>
        <p:sp>
          <p:nvSpPr>
            <p:cNvPr id="2" name="TextBox 2"/>
            <p:cNvSpPr txBox="1"/>
            <p:nvPr/>
          </p:nvSpPr>
          <p:spPr>
            <a:xfrm>
              <a:off x="488442" y="282892"/>
              <a:ext cx="6500000" cy="264033"/>
            </a:xfrm>
            <a:prstGeom prst="rect">
              <a:avLst/>
            </a:prstGeom>
            <a:noFill/>
            <a:ln>
              <a:noFill/>
            </a:ln>
          </p:spPr>
          <p:txBody>
            <a:bodyPr wrap="none" lIns="0" tIns="0" rIns="0" bIns="0" anchor="t" anchorCtr="0">
              <a:spAutoFit/>
            </a:bodyPr>
            <a:lstStyle/>
            <a:p>
              <a:pPr algn="l"/>
              <a:r>
                <a:rPr lang="en-US" sz="1350" b="1" dirty="0">
                  <a:solidFill>
                    <a:schemeClr val="accent2"/>
                  </a:solidFill>
                  <a:latin typeface="+mn-lt"/>
                  <a:ea typeface="+mn-ea"/>
                  <a:cs typeface="+mn-cs"/>
                </a:rPr>
                <a:t>W03 / 노이즈 심화</a:t>
              </a:r>
            </a:p>
          </p:txBody>
        </p:sp>
        <p:sp>
          <p:nvSpPr>
            <p:cNvPr id="3" name="TextBox 3"/>
            <p:cNvSpPr txBox="1"/>
            <p:nvPr/>
          </p:nvSpPr>
          <p:spPr>
            <a:xfrm>
              <a:off x="479298" y="688658"/>
              <a:ext cx="6801697" cy="616077"/>
            </a:xfrm>
            <a:prstGeom prst="rect">
              <a:avLst/>
            </a:prstGeom>
            <a:noFill/>
            <a:ln>
              <a:noFill/>
            </a:ln>
          </p:spPr>
          <p:txBody>
            <a:bodyPr wrap="none" lIns="0" tIns="0" rIns="0" bIns="0" anchor="t" anchorCtr="0">
              <a:spAutoFit/>
            </a:bodyPr>
            <a:lstStyle/>
            <a:p>
              <a:pPr algn="l"/>
              <a:r>
                <a:rPr lang="ko-KR" sz="3150" b="1" dirty="0">
                  <a:solidFill>
                    <a:schemeClr val="dk1"/>
                  </a:solidFill>
                  <a:latin typeface="+mn-lt"/>
                  <a:ea typeface="+mn-ea"/>
                  <a:cs typeface="+mn-cs"/>
                </a:rPr>
                <a:t>Noise TOP의 Perlin·Simplex 계열</a:t>
              </a:r>
            </a:p>
          </p:txBody>
        </p:sp>
        <p:sp>
          <p:nvSpPr>
            <p:cNvPr id="4" name="TextBox 4"/>
            <p:cNvSpPr txBox="1"/>
            <p:nvPr/>
          </p:nvSpPr>
          <p:spPr>
            <a:xfrm>
              <a:off x="486156" y="1243965"/>
              <a:ext cx="6851599" cy="352044"/>
            </a:xfrm>
            <a:prstGeom prst="rect">
              <a:avLst/>
            </a:prstGeom>
            <a:noFill/>
            <a:ln>
              <a:noFill/>
            </a:ln>
          </p:spPr>
          <p:txBody>
            <a:bodyPr wrap="none" lIns="0" tIns="0" rIns="0" bIns="0" anchor="t" anchorCtr="0">
              <a:spAutoFit/>
            </a:bodyPr>
            <a:lstStyle/>
            <a:p>
              <a:pPr algn="l"/>
              <a:r>
                <a:rPr lang="ko-KR" sz="1800" dirty="0">
                  <a:solidFill>
                    <a:schemeClr val="accent5"/>
                  </a:solidFill>
                  <a:latin typeface="+mn-lt"/>
                  <a:ea typeface="+mn-ea"/>
                  <a:cs typeface="+mn-cs"/>
                </a:rPr>
                <a:t>계산 방법을 고르고, 움직임에 필요한 입력 차원을 선택합니다.</a:t>
              </a:r>
            </a:p>
          </p:txBody>
        </p:sp>
      </p:grpSp>
      <p:grpSp>
        <p:nvGrpSpPr>
          <p:cNvPr id="30" name="body"/>
          <p:cNvGrpSpPr/>
          <p:nvPr/>
        </p:nvGrpSpPr>
        <p:grpSpPr>
          <a:xfrm>
            <a:off x="781050" y="2057400"/>
            <a:ext cx="11156277" cy="3705225"/>
            <a:chOff x="781050" y="2057400"/>
            <a:chExt cx="11156277" cy="3705225"/>
          </a:xfrm>
        </p:grpSpPr>
        <p:pic>
          <p:nvPicPr>
            <p:cNvPr id="6" name="Image 6"/>
            <p:cNvPicPr>
              <a:picLocks noChangeAspect="1"/>
            </p:cNvPicPr>
            <p:nvPr/>
          </p:nvPicPr>
          <p:blipFill>
            <a:blip r:embed="rId3"/>
            <a:stretch>
              <a:fillRect/>
            </a:stretch>
          </p:blipFill>
          <p:spPr>
            <a:xfrm>
              <a:off x="781050" y="2057400"/>
              <a:ext cx="1676400" cy="1676400"/>
            </a:xfrm>
            <a:prstGeom prst="rect">
              <a:avLst/>
            </a:prstGeom>
          </p:spPr>
        </p:pic>
        <p:sp>
          <p:nvSpPr>
            <p:cNvPr id="7" name="TextBox 7"/>
            <p:cNvSpPr txBox="1"/>
            <p:nvPr/>
          </p:nvSpPr>
          <p:spPr>
            <a:xfrm>
              <a:off x="2724150" y="2474119"/>
              <a:ext cx="1153208" cy="366712"/>
            </a:xfrm>
            <a:prstGeom prst="rect">
              <a:avLst/>
            </a:prstGeom>
            <a:noFill/>
            <a:ln>
              <a:noFill/>
            </a:ln>
          </p:spPr>
          <p:txBody>
            <a:bodyPr wrap="none" lIns="0" tIns="0" rIns="0" bIns="0" anchor="t" anchorCtr="0">
              <a:spAutoFit/>
            </a:bodyPr>
            <a:lstStyle/>
            <a:p>
              <a:pPr algn="l"/>
              <a:r>
                <a:rPr lang="en-US" sz="1880" b="1" dirty="0">
                  <a:solidFill>
                    <a:schemeClr val="dk1"/>
                  </a:solidFill>
                  <a:latin typeface="+mn-lt"/>
                  <a:ea typeface="+mn-ea"/>
                  <a:cs typeface="+mn-cs"/>
                </a:rPr>
                <a:t>Perlin 2D</a:t>
              </a:r>
            </a:p>
          </p:txBody>
        </p:sp>
        <p:sp>
          <p:nvSpPr>
            <p:cNvPr id="8" name="TextBox 8"/>
            <p:cNvSpPr txBox="1"/>
            <p:nvPr/>
          </p:nvSpPr>
          <p:spPr>
            <a:xfrm>
              <a:off x="2726436" y="2932271"/>
              <a:ext cx="826910" cy="278702"/>
            </a:xfrm>
            <a:prstGeom prst="rect">
              <a:avLst/>
            </a:prstGeom>
            <a:noFill/>
            <a:ln>
              <a:noFill/>
            </a:ln>
          </p:spPr>
          <p:txBody>
            <a:bodyPr wrap="none" lIns="0" tIns="0" rIns="0" bIns="0" anchor="t" anchorCtr="0">
              <a:spAutoFit/>
            </a:bodyPr>
            <a:lstStyle/>
            <a:p>
              <a:pPr algn="l"/>
              <a:r>
                <a:rPr lang="ko-KR" sz="1420" dirty="0">
                  <a:solidFill>
                    <a:schemeClr val="accent5"/>
                  </a:solidFill>
                  <a:latin typeface="+mn-lt"/>
                  <a:ea typeface="+mn-ea"/>
                  <a:cs typeface="+mn-cs"/>
                </a:rPr>
                <a:t>입력 x, y</a:t>
              </a:r>
            </a:p>
          </p:txBody>
        </p:sp>
        <p:sp>
          <p:nvSpPr>
            <p:cNvPr id="9" name="TextBox 9"/>
            <p:cNvSpPr txBox="1"/>
            <p:nvPr/>
          </p:nvSpPr>
          <p:spPr>
            <a:xfrm>
              <a:off x="2726436" y="3227546"/>
              <a:ext cx="790661" cy="278702"/>
            </a:xfrm>
            <a:prstGeom prst="rect">
              <a:avLst/>
            </a:prstGeom>
            <a:noFill/>
            <a:ln>
              <a:noFill/>
            </a:ln>
          </p:spPr>
          <p:txBody>
            <a:bodyPr wrap="none" lIns="0" tIns="0" rIns="0" bIns="0" anchor="t" anchorCtr="0">
              <a:spAutoFit/>
            </a:bodyPr>
            <a:lstStyle/>
            <a:p>
              <a:pPr algn="l"/>
              <a:r>
                <a:rPr lang="ko-KR" sz="1420" dirty="0">
                  <a:solidFill>
                    <a:schemeClr val="accent5"/>
                  </a:solidFill>
                  <a:latin typeface="+mn-lt"/>
                  <a:ea typeface="+mn-ea"/>
                  <a:cs typeface="+mn-cs"/>
                </a:rPr>
                <a:t>GPU 계산</a:t>
              </a:r>
            </a:p>
          </p:txBody>
        </p:sp>
        <p:pic>
          <p:nvPicPr>
            <p:cNvPr id="10" name="Image 10"/>
            <p:cNvPicPr>
              <a:picLocks noChangeAspect="1"/>
            </p:cNvPicPr>
            <p:nvPr/>
          </p:nvPicPr>
          <p:blipFill>
            <a:blip r:embed="rId4"/>
            <a:stretch>
              <a:fillRect/>
            </a:stretch>
          </p:blipFill>
          <p:spPr>
            <a:xfrm>
              <a:off x="4686300" y="2057400"/>
              <a:ext cx="1676400" cy="1676400"/>
            </a:xfrm>
            <a:prstGeom prst="rect">
              <a:avLst/>
            </a:prstGeom>
          </p:spPr>
        </p:pic>
        <p:sp>
          <p:nvSpPr>
            <p:cNvPr id="11" name="TextBox 11"/>
            <p:cNvSpPr txBox="1"/>
            <p:nvPr/>
          </p:nvSpPr>
          <p:spPr>
            <a:xfrm>
              <a:off x="6629400" y="2474119"/>
              <a:ext cx="1153208" cy="366712"/>
            </a:xfrm>
            <a:prstGeom prst="rect">
              <a:avLst/>
            </a:prstGeom>
            <a:noFill/>
            <a:ln>
              <a:noFill/>
            </a:ln>
          </p:spPr>
          <p:txBody>
            <a:bodyPr wrap="none" lIns="0" tIns="0" rIns="0" bIns="0" anchor="t" anchorCtr="0">
              <a:spAutoFit/>
            </a:bodyPr>
            <a:lstStyle/>
            <a:p>
              <a:pPr algn="l"/>
              <a:r>
                <a:rPr lang="en-US" sz="1880" b="1" dirty="0">
                  <a:solidFill>
                    <a:schemeClr val="dk1"/>
                  </a:solidFill>
                  <a:latin typeface="+mn-lt"/>
                  <a:ea typeface="+mn-ea"/>
                  <a:cs typeface="+mn-cs"/>
                </a:rPr>
                <a:t>Perlin 3D</a:t>
              </a:r>
            </a:p>
          </p:txBody>
        </p:sp>
        <p:sp>
          <p:nvSpPr>
            <p:cNvPr id="12" name="TextBox 12"/>
            <p:cNvSpPr txBox="1"/>
            <p:nvPr/>
          </p:nvSpPr>
          <p:spPr>
            <a:xfrm>
              <a:off x="6631686" y="2932271"/>
              <a:ext cx="1094534" cy="278702"/>
            </a:xfrm>
            <a:prstGeom prst="rect">
              <a:avLst/>
            </a:prstGeom>
            <a:noFill/>
            <a:ln>
              <a:noFill/>
            </a:ln>
          </p:spPr>
          <p:txBody>
            <a:bodyPr wrap="none" lIns="0" tIns="0" rIns="0" bIns="0" anchor="t" anchorCtr="0">
              <a:spAutoFit/>
            </a:bodyPr>
            <a:lstStyle/>
            <a:p>
              <a:pPr algn="l"/>
              <a:r>
                <a:rPr lang="ko-KR" sz="1420" dirty="0">
                  <a:solidFill>
                    <a:schemeClr val="accent5"/>
                  </a:solidFill>
                  <a:latin typeface="+mn-lt"/>
                  <a:ea typeface="+mn-ea"/>
                  <a:cs typeface="+mn-cs"/>
                </a:rPr>
                <a:t>입력 x, y, z</a:t>
              </a:r>
            </a:p>
          </p:txBody>
        </p:sp>
        <p:sp>
          <p:nvSpPr>
            <p:cNvPr id="13" name="TextBox 13"/>
            <p:cNvSpPr txBox="1"/>
            <p:nvPr/>
          </p:nvSpPr>
          <p:spPr>
            <a:xfrm>
              <a:off x="6631686" y="3227546"/>
              <a:ext cx="790661" cy="278702"/>
            </a:xfrm>
            <a:prstGeom prst="rect">
              <a:avLst/>
            </a:prstGeom>
            <a:noFill/>
            <a:ln>
              <a:noFill/>
            </a:ln>
          </p:spPr>
          <p:txBody>
            <a:bodyPr wrap="none" lIns="0" tIns="0" rIns="0" bIns="0" anchor="t" anchorCtr="0">
              <a:spAutoFit/>
            </a:bodyPr>
            <a:lstStyle/>
            <a:p>
              <a:pPr algn="l"/>
              <a:r>
                <a:rPr lang="ko-KR" sz="1420" dirty="0">
                  <a:solidFill>
                    <a:schemeClr val="accent5"/>
                  </a:solidFill>
                  <a:latin typeface="+mn-lt"/>
                  <a:ea typeface="+mn-ea"/>
                  <a:cs typeface="+mn-cs"/>
                </a:rPr>
                <a:t>GPU 계산</a:t>
              </a:r>
            </a:p>
          </p:txBody>
        </p:sp>
        <p:pic>
          <p:nvPicPr>
            <p:cNvPr id="14" name="Image 14"/>
            <p:cNvPicPr>
              <a:picLocks noChangeAspect="1"/>
            </p:cNvPicPr>
            <p:nvPr/>
          </p:nvPicPr>
          <p:blipFill>
            <a:blip r:embed="rId5"/>
            <a:stretch>
              <a:fillRect/>
            </a:stretch>
          </p:blipFill>
          <p:spPr>
            <a:xfrm>
              <a:off x="8591550" y="2057400"/>
              <a:ext cx="1676400" cy="1676400"/>
            </a:xfrm>
            <a:prstGeom prst="rect">
              <a:avLst/>
            </a:prstGeom>
          </p:spPr>
        </p:pic>
        <p:sp>
          <p:nvSpPr>
            <p:cNvPr id="15" name="TextBox 15"/>
            <p:cNvSpPr txBox="1"/>
            <p:nvPr/>
          </p:nvSpPr>
          <p:spPr>
            <a:xfrm>
              <a:off x="10534650" y="2474119"/>
              <a:ext cx="1153208" cy="366712"/>
            </a:xfrm>
            <a:prstGeom prst="rect">
              <a:avLst/>
            </a:prstGeom>
            <a:noFill/>
            <a:ln>
              <a:noFill/>
            </a:ln>
          </p:spPr>
          <p:txBody>
            <a:bodyPr wrap="none" lIns="0" tIns="0" rIns="0" bIns="0" anchor="t" anchorCtr="0">
              <a:spAutoFit/>
            </a:bodyPr>
            <a:lstStyle/>
            <a:p>
              <a:pPr algn="l"/>
              <a:r>
                <a:rPr lang="en-US" sz="1880" b="1" dirty="0">
                  <a:solidFill>
                    <a:schemeClr val="dk1"/>
                  </a:solidFill>
                  <a:latin typeface="+mn-lt"/>
                  <a:ea typeface="+mn-ea"/>
                  <a:cs typeface="+mn-cs"/>
                </a:rPr>
                <a:t>Perlin 4D</a:t>
              </a:r>
            </a:p>
          </p:txBody>
        </p:sp>
        <p:sp>
          <p:nvSpPr>
            <p:cNvPr id="16" name="TextBox 16"/>
            <p:cNvSpPr txBox="1"/>
            <p:nvPr/>
          </p:nvSpPr>
          <p:spPr>
            <a:xfrm>
              <a:off x="10536936" y="2932271"/>
              <a:ext cx="1400391" cy="278702"/>
            </a:xfrm>
            <a:prstGeom prst="rect">
              <a:avLst/>
            </a:prstGeom>
            <a:noFill/>
            <a:ln>
              <a:noFill/>
            </a:ln>
          </p:spPr>
          <p:txBody>
            <a:bodyPr wrap="none" lIns="0" tIns="0" rIns="0" bIns="0" anchor="t" anchorCtr="0">
              <a:spAutoFit/>
            </a:bodyPr>
            <a:lstStyle/>
            <a:p>
              <a:pPr algn="l"/>
              <a:r>
                <a:rPr lang="ko-KR" sz="1420" dirty="0">
                  <a:solidFill>
                    <a:schemeClr val="accent5"/>
                  </a:solidFill>
                  <a:latin typeface="+mn-lt"/>
                  <a:ea typeface="+mn-ea"/>
                  <a:cs typeface="+mn-cs"/>
                </a:rPr>
                <a:t>입력 x, y, z, w</a:t>
              </a:r>
            </a:p>
          </p:txBody>
        </p:sp>
        <p:sp>
          <p:nvSpPr>
            <p:cNvPr id="17" name="TextBox 17"/>
            <p:cNvSpPr txBox="1"/>
            <p:nvPr/>
          </p:nvSpPr>
          <p:spPr>
            <a:xfrm>
              <a:off x="10536936" y="3227546"/>
              <a:ext cx="790661" cy="278702"/>
            </a:xfrm>
            <a:prstGeom prst="rect">
              <a:avLst/>
            </a:prstGeom>
            <a:noFill/>
            <a:ln>
              <a:noFill/>
            </a:ln>
          </p:spPr>
          <p:txBody>
            <a:bodyPr wrap="none" lIns="0" tIns="0" rIns="0" bIns="0" anchor="t" anchorCtr="0">
              <a:spAutoFit/>
            </a:bodyPr>
            <a:lstStyle/>
            <a:p>
              <a:pPr algn="l"/>
              <a:r>
                <a:rPr lang="ko-KR" sz="1420" dirty="0">
                  <a:solidFill>
                    <a:schemeClr val="accent5"/>
                  </a:solidFill>
                  <a:latin typeface="+mn-lt"/>
                  <a:ea typeface="+mn-ea"/>
                  <a:cs typeface="+mn-cs"/>
                </a:rPr>
                <a:t>GPU 계산</a:t>
              </a:r>
            </a:p>
          </p:txBody>
        </p:sp>
        <p:pic>
          <p:nvPicPr>
            <p:cNvPr id="18" name="Image 18"/>
            <p:cNvPicPr>
              <a:picLocks noChangeAspect="1"/>
            </p:cNvPicPr>
            <p:nvPr/>
          </p:nvPicPr>
          <p:blipFill>
            <a:blip r:embed="rId6"/>
            <a:stretch>
              <a:fillRect/>
            </a:stretch>
          </p:blipFill>
          <p:spPr>
            <a:xfrm>
              <a:off x="781050" y="4086225"/>
              <a:ext cx="1676400" cy="1676400"/>
            </a:xfrm>
            <a:prstGeom prst="rect">
              <a:avLst/>
            </a:prstGeom>
          </p:spPr>
        </p:pic>
        <p:sp>
          <p:nvSpPr>
            <p:cNvPr id="19" name="TextBox 19"/>
            <p:cNvSpPr txBox="1"/>
            <p:nvPr/>
          </p:nvSpPr>
          <p:spPr>
            <a:xfrm>
              <a:off x="2724150" y="4502944"/>
              <a:ext cx="1353077" cy="366712"/>
            </a:xfrm>
            <a:prstGeom prst="rect">
              <a:avLst/>
            </a:prstGeom>
            <a:noFill/>
            <a:ln>
              <a:noFill/>
            </a:ln>
          </p:spPr>
          <p:txBody>
            <a:bodyPr wrap="none" lIns="0" tIns="0" rIns="0" bIns="0" anchor="t" anchorCtr="0">
              <a:spAutoFit/>
            </a:bodyPr>
            <a:lstStyle/>
            <a:p>
              <a:pPr algn="l"/>
              <a:r>
                <a:rPr lang="en-US" sz="1880" b="1" dirty="0">
                  <a:solidFill>
                    <a:schemeClr val="dk1"/>
                  </a:solidFill>
                  <a:latin typeface="+mn-lt"/>
                  <a:ea typeface="+mn-ea"/>
                  <a:cs typeface="+mn-cs"/>
                </a:rPr>
                <a:t>Simplex 2D</a:t>
              </a:r>
            </a:p>
          </p:txBody>
        </p:sp>
        <p:sp>
          <p:nvSpPr>
            <p:cNvPr id="20" name="TextBox 20"/>
            <p:cNvSpPr txBox="1"/>
            <p:nvPr/>
          </p:nvSpPr>
          <p:spPr>
            <a:xfrm>
              <a:off x="2726436" y="4961096"/>
              <a:ext cx="826910" cy="278702"/>
            </a:xfrm>
            <a:prstGeom prst="rect">
              <a:avLst/>
            </a:prstGeom>
            <a:noFill/>
            <a:ln>
              <a:noFill/>
            </a:ln>
          </p:spPr>
          <p:txBody>
            <a:bodyPr wrap="none" lIns="0" tIns="0" rIns="0" bIns="0" anchor="t" anchorCtr="0">
              <a:spAutoFit/>
            </a:bodyPr>
            <a:lstStyle/>
            <a:p>
              <a:pPr algn="l"/>
              <a:r>
                <a:rPr lang="ko-KR" sz="1420" dirty="0">
                  <a:solidFill>
                    <a:schemeClr val="accent5"/>
                  </a:solidFill>
                  <a:latin typeface="+mn-lt"/>
                  <a:ea typeface="+mn-ea"/>
                  <a:cs typeface="+mn-cs"/>
                </a:rPr>
                <a:t>입력 x, y</a:t>
              </a:r>
            </a:p>
          </p:txBody>
        </p:sp>
        <p:sp>
          <p:nvSpPr>
            <p:cNvPr id="21" name="TextBox 21"/>
            <p:cNvSpPr txBox="1"/>
            <p:nvPr/>
          </p:nvSpPr>
          <p:spPr>
            <a:xfrm>
              <a:off x="2726436" y="5256371"/>
              <a:ext cx="790661" cy="278702"/>
            </a:xfrm>
            <a:prstGeom prst="rect">
              <a:avLst/>
            </a:prstGeom>
            <a:noFill/>
            <a:ln>
              <a:noFill/>
            </a:ln>
          </p:spPr>
          <p:txBody>
            <a:bodyPr wrap="none" lIns="0" tIns="0" rIns="0" bIns="0" anchor="t" anchorCtr="0">
              <a:spAutoFit/>
            </a:bodyPr>
            <a:lstStyle/>
            <a:p>
              <a:pPr algn="l"/>
              <a:r>
                <a:rPr lang="ko-KR" sz="1420" dirty="0">
                  <a:solidFill>
                    <a:schemeClr val="accent5"/>
                  </a:solidFill>
                  <a:latin typeface="+mn-lt"/>
                  <a:ea typeface="+mn-ea"/>
                  <a:cs typeface="+mn-cs"/>
                </a:rPr>
                <a:t>GPU 계산</a:t>
              </a:r>
            </a:p>
          </p:txBody>
        </p:sp>
        <p:pic>
          <p:nvPicPr>
            <p:cNvPr id="22" name="Image 22"/>
            <p:cNvPicPr>
              <a:picLocks noChangeAspect="1"/>
            </p:cNvPicPr>
            <p:nvPr/>
          </p:nvPicPr>
          <p:blipFill>
            <a:blip r:embed="rId7"/>
            <a:stretch>
              <a:fillRect/>
            </a:stretch>
          </p:blipFill>
          <p:spPr>
            <a:xfrm>
              <a:off x="4686300" y="4086225"/>
              <a:ext cx="1676400" cy="1676400"/>
            </a:xfrm>
            <a:prstGeom prst="rect">
              <a:avLst/>
            </a:prstGeom>
          </p:spPr>
        </p:pic>
        <p:sp>
          <p:nvSpPr>
            <p:cNvPr id="23" name="TextBox 23"/>
            <p:cNvSpPr txBox="1"/>
            <p:nvPr/>
          </p:nvSpPr>
          <p:spPr>
            <a:xfrm>
              <a:off x="6629400" y="4502944"/>
              <a:ext cx="1353077" cy="366712"/>
            </a:xfrm>
            <a:prstGeom prst="rect">
              <a:avLst/>
            </a:prstGeom>
            <a:noFill/>
            <a:ln>
              <a:noFill/>
            </a:ln>
          </p:spPr>
          <p:txBody>
            <a:bodyPr wrap="none" lIns="0" tIns="0" rIns="0" bIns="0" anchor="t" anchorCtr="0">
              <a:spAutoFit/>
            </a:bodyPr>
            <a:lstStyle/>
            <a:p>
              <a:pPr algn="l"/>
              <a:r>
                <a:rPr lang="en-US" sz="1880" b="1" dirty="0">
                  <a:solidFill>
                    <a:schemeClr val="dk1"/>
                  </a:solidFill>
                  <a:latin typeface="+mn-lt"/>
                  <a:ea typeface="+mn-ea"/>
                  <a:cs typeface="+mn-cs"/>
                </a:rPr>
                <a:t>Simplex 3D</a:t>
              </a:r>
            </a:p>
          </p:txBody>
        </p:sp>
        <p:sp>
          <p:nvSpPr>
            <p:cNvPr id="24" name="TextBox 24"/>
            <p:cNvSpPr txBox="1"/>
            <p:nvPr/>
          </p:nvSpPr>
          <p:spPr>
            <a:xfrm>
              <a:off x="6631686" y="4961096"/>
              <a:ext cx="1094534" cy="278702"/>
            </a:xfrm>
            <a:prstGeom prst="rect">
              <a:avLst/>
            </a:prstGeom>
            <a:noFill/>
            <a:ln>
              <a:noFill/>
            </a:ln>
          </p:spPr>
          <p:txBody>
            <a:bodyPr wrap="none" lIns="0" tIns="0" rIns="0" bIns="0" anchor="t" anchorCtr="0">
              <a:spAutoFit/>
            </a:bodyPr>
            <a:lstStyle/>
            <a:p>
              <a:pPr algn="l"/>
              <a:r>
                <a:rPr lang="ko-KR" sz="1420" dirty="0">
                  <a:solidFill>
                    <a:schemeClr val="accent5"/>
                  </a:solidFill>
                  <a:latin typeface="+mn-lt"/>
                  <a:ea typeface="+mn-ea"/>
                  <a:cs typeface="+mn-cs"/>
                </a:rPr>
                <a:t>입력 x, y, z</a:t>
              </a:r>
            </a:p>
          </p:txBody>
        </p:sp>
        <p:sp>
          <p:nvSpPr>
            <p:cNvPr id="25" name="TextBox 25"/>
            <p:cNvSpPr txBox="1"/>
            <p:nvPr/>
          </p:nvSpPr>
          <p:spPr>
            <a:xfrm>
              <a:off x="6631686" y="5256371"/>
              <a:ext cx="790661" cy="278702"/>
            </a:xfrm>
            <a:prstGeom prst="rect">
              <a:avLst/>
            </a:prstGeom>
            <a:noFill/>
            <a:ln>
              <a:noFill/>
            </a:ln>
          </p:spPr>
          <p:txBody>
            <a:bodyPr wrap="none" lIns="0" tIns="0" rIns="0" bIns="0" anchor="t" anchorCtr="0">
              <a:spAutoFit/>
            </a:bodyPr>
            <a:lstStyle/>
            <a:p>
              <a:pPr algn="l"/>
              <a:r>
                <a:rPr lang="ko-KR" sz="1420" dirty="0">
                  <a:solidFill>
                    <a:schemeClr val="accent5"/>
                  </a:solidFill>
                  <a:latin typeface="+mn-lt"/>
                  <a:ea typeface="+mn-ea"/>
                  <a:cs typeface="+mn-cs"/>
                </a:rPr>
                <a:t>GPU 계산</a:t>
              </a:r>
            </a:p>
          </p:txBody>
        </p:sp>
        <p:pic>
          <p:nvPicPr>
            <p:cNvPr id="26" name="Image 26"/>
            <p:cNvPicPr>
              <a:picLocks noChangeAspect="1"/>
            </p:cNvPicPr>
            <p:nvPr/>
          </p:nvPicPr>
          <p:blipFill>
            <a:blip r:embed="rId8"/>
            <a:stretch>
              <a:fillRect/>
            </a:stretch>
          </p:blipFill>
          <p:spPr>
            <a:xfrm>
              <a:off x="8591550" y="4086225"/>
              <a:ext cx="1676400" cy="1676400"/>
            </a:xfrm>
            <a:prstGeom prst="rect">
              <a:avLst/>
            </a:prstGeom>
          </p:spPr>
        </p:pic>
        <p:sp>
          <p:nvSpPr>
            <p:cNvPr id="27" name="TextBox 27"/>
            <p:cNvSpPr txBox="1"/>
            <p:nvPr/>
          </p:nvSpPr>
          <p:spPr>
            <a:xfrm>
              <a:off x="10534650" y="4502944"/>
              <a:ext cx="1353077" cy="366712"/>
            </a:xfrm>
            <a:prstGeom prst="rect">
              <a:avLst/>
            </a:prstGeom>
            <a:noFill/>
            <a:ln>
              <a:noFill/>
            </a:ln>
          </p:spPr>
          <p:txBody>
            <a:bodyPr wrap="none" lIns="0" tIns="0" rIns="0" bIns="0" anchor="t" anchorCtr="0">
              <a:spAutoFit/>
            </a:bodyPr>
            <a:lstStyle/>
            <a:p>
              <a:pPr algn="l"/>
              <a:r>
                <a:rPr lang="en-US" sz="1880" b="1" dirty="0">
                  <a:solidFill>
                    <a:schemeClr val="dk1"/>
                  </a:solidFill>
                  <a:latin typeface="+mn-lt"/>
                  <a:ea typeface="+mn-ea"/>
                  <a:cs typeface="+mn-cs"/>
                </a:rPr>
                <a:t>Simplex 4D</a:t>
              </a:r>
            </a:p>
          </p:txBody>
        </p:sp>
        <p:sp>
          <p:nvSpPr>
            <p:cNvPr id="28" name="TextBox 28"/>
            <p:cNvSpPr txBox="1"/>
            <p:nvPr/>
          </p:nvSpPr>
          <p:spPr>
            <a:xfrm>
              <a:off x="10536936" y="4961096"/>
              <a:ext cx="1400391" cy="278702"/>
            </a:xfrm>
            <a:prstGeom prst="rect">
              <a:avLst/>
            </a:prstGeom>
            <a:noFill/>
            <a:ln>
              <a:noFill/>
            </a:ln>
          </p:spPr>
          <p:txBody>
            <a:bodyPr wrap="none" lIns="0" tIns="0" rIns="0" bIns="0" anchor="t" anchorCtr="0">
              <a:spAutoFit/>
            </a:bodyPr>
            <a:lstStyle/>
            <a:p>
              <a:pPr algn="l"/>
              <a:r>
                <a:rPr lang="ko-KR" sz="1420" dirty="0">
                  <a:solidFill>
                    <a:schemeClr val="accent5"/>
                  </a:solidFill>
                  <a:latin typeface="+mn-lt"/>
                  <a:ea typeface="+mn-ea"/>
                  <a:cs typeface="+mn-cs"/>
                </a:rPr>
                <a:t>입력 x, y, z, w</a:t>
              </a:r>
            </a:p>
          </p:txBody>
        </p:sp>
        <p:sp>
          <p:nvSpPr>
            <p:cNvPr id="29" name="TextBox 29"/>
            <p:cNvSpPr txBox="1"/>
            <p:nvPr/>
          </p:nvSpPr>
          <p:spPr>
            <a:xfrm>
              <a:off x="10536936" y="5256371"/>
              <a:ext cx="790661" cy="278702"/>
            </a:xfrm>
            <a:prstGeom prst="rect">
              <a:avLst/>
            </a:prstGeom>
            <a:noFill/>
            <a:ln>
              <a:noFill/>
            </a:ln>
          </p:spPr>
          <p:txBody>
            <a:bodyPr wrap="none" lIns="0" tIns="0" rIns="0" bIns="0" anchor="t" anchorCtr="0">
              <a:spAutoFit/>
            </a:bodyPr>
            <a:lstStyle/>
            <a:p>
              <a:pPr algn="l"/>
              <a:r>
                <a:rPr lang="ko-KR" sz="1420" dirty="0">
                  <a:solidFill>
                    <a:schemeClr val="accent5"/>
                  </a:solidFill>
                  <a:latin typeface="+mn-lt"/>
                  <a:ea typeface="+mn-ea"/>
                  <a:cs typeface="+mn-cs"/>
                </a:rPr>
                <a:t>GPU 계산</a:t>
              </a:r>
            </a:p>
          </p:txBody>
        </p:sp>
      </p:grpSp>
      <p:grpSp>
        <p:nvGrpSpPr>
          <p:cNvPr id="34" name="footer"/>
          <p:cNvGrpSpPr/>
          <p:nvPr/>
        </p:nvGrpSpPr>
        <p:grpSpPr>
          <a:xfrm>
            <a:off x="489966" y="6429375"/>
            <a:ext cx="11212068" cy="320612"/>
            <a:chOff x="489966" y="6429375"/>
            <a:chExt cx="11212068" cy="320612"/>
          </a:xfrm>
        </p:grpSpPr>
        <p:sp>
          <p:nvSpPr>
            <p:cNvPr id="31" name="Line 31"/>
            <p:cNvSpPr/>
            <p:nvPr/>
          </p:nvSpPr>
          <p:spPr>
            <a:xfrm>
              <a:off x="495300" y="6429375"/>
              <a:ext cx="11201400" cy="9525"/>
            </a:xfrm>
            <a:custGeom>
              <a:avLst/>
              <a:gdLst/>
              <a:ahLst/>
              <a:cxnLst/>
              <a:rect l="l" t="t" r="r" b="b"/>
              <a:pathLst>
                <a:path w="11201400" h="9525">
                  <a:moveTo>
                    <a:pt x="0" y="0"/>
                  </a:moveTo>
                  <a:lnTo>
                    <a:pt x="11201400" y="0"/>
                  </a:lnTo>
                </a:path>
              </a:pathLst>
            </a:custGeom>
            <a:noFill/>
            <a:ln w="9525">
              <a:solidFill>
                <a:schemeClr val="accent6"/>
              </a:solidFill>
            </a:ln>
          </p:spPr>
        </p:sp>
        <p:sp>
          <p:nvSpPr>
            <p:cNvPr id="32" name="TextBox 32"/>
            <p:cNvSpPr txBox="1"/>
            <p:nvPr/>
          </p:nvSpPr>
          <p:spPr>
            <a:xfrm>
              <a:off x="489966" y="6544628"/>
              <a:ext cx="5100594" cy="205359"/>
            </a:xfrm>
            <a:prstGeom prst="rect">
              <a:avLst/>
            </a:prstGeom>
            <a:noFill/>
            <a:ln>
              <a:noFill/>
            </a:ln>
          </p:spPr>
          <p:txBody>
            <a:bodyPr wrap="none" lIns="0" tIns="0" rIns="0" bIns="0" anchor="t" anchorCtr="0">
              <a:spAutoFit/>
            </a:bodyPr>
            <a:lstStyle/>
            <a:p>
              <a:pPr algn="l"/>
              <a:r>
                <a:rPr lang="ko-KR" sz="1050" dirty="0">
                  <a:solidFill>
                    <a:schemeClr val="accent5"/>
                  </a:solidFill>
                  <a:latin typeface="+mn-lt"/>
                  <a:ea typeface="+mn-ea"/>
                  <a:cs typeface="+mn-cs"/>
                </a:rPr>
                <a:t>TD 2025.33070 실제 출력 · Type만 변경 · Seed 1 · Period 0.6 · Harmonics 0</a:t>
              </a:r>
            </a:p>
          </p:txBody>
        </p:sp>
        <p:sp>
          <p:nvSpPr>
            <p:cNvPr id="33" name="TextBox 33"/>
            <p:cNvSpPr txBox="1"/>
            <p:nvPr/>
          </p:nvSpPr>
          <p:spPr>
            <a:xfrm>
              <a:off x="11049000" y="6544628"/>
              <a:ext cx="647700" cy="205359"/>
            </a:xfrm>
            <a:prstGeom prst="rect">
              <a:avLst/>
            </a:prstGeom>
            <a:noFill/>
            <a:ln>
              <a:noFill/>
            </a:ln>
          </p:spPr>
          <p:txBody>
            <a:bodyPr wrap="none" lIns="0" tIns="0" rIns="0" bIns="0" anchor="t" anchorCtr="0">
              <a:spAutoFit/>
            </a:bodyPr>
            <a:lstStyle/>
            <a:p>
              <a:pPr algn="r"/>
              <a:r>
                <a:rPr lang="ko-KR" sz="1050" dirty="0">
                  <a:solidFill>
                    <a:schemeClr val="accent5"/>
                  </a:solidFill>
                  <a:latin typeface="+mn-lt"/>
                  <a:ea typeface="+mn-ea"/>
                  <a:cs typeface="+mn-cs"/>
                </a:rPr>
                <a:t>63</a:t>
              </a:r>
            </a:p>
          </p:txBody>
        </p:sp>
      </p:gr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5" name="header"/>
          <p:cNvGrpSpPr/>
          <p:nvPr/>
        </p:nvGrpSpPr>
        <p:grpSpPr>
          <a:xfrm>
            <a:off x="479298" y="282892"/>
            <a:ext cx="6507099" cy="1313117"/>
            <a:chOff x="479298" y="282892"/>
            <a:chExt cx="6507099" cy="1313117"/>
          </a:xfrm>
        </p:grpSpPr>
        <p:sp>
          <p:nvSpPr>
            <p:cNvPr id="2" name="TextBox 2"/>
            <p:cNvSpPr txBox="1"/>
            <p:nvPr/>
          </p:nvSpPr>
          <p:spPr>
            <a:xfrm>
              <a:off x="488442" y="282892"/>
              <a:ext cx="6500000" cy="264033"/>
            </a:xfrm>
            <a:prstGeom prst="rect">
              <a:avLst/>
            </a:prstGeom>
            <a:noFill/>
            <a:ln>
              <a:noFill/>
            </a:ln>
          </p:spPr>
          <p:txBody>
            <a:bodyPr wrap="none" lIns="0" tIns="0" rIns="0" bIns="0" anchor="t" anchorCtr="0">
              <a:spAutoFit/>
            </a:bodyPr>
            <a:lstStyle/>
            <a:p>
              <a:pPr algn="l"/>
              <a:r>
                <a:rPr lang="en-US" sz="1350" b="1" dirty="0">
                  <a:solidFill>
                    <a:schemeClr val="accent2"/>
                  </a:solidFill>
                  <a:latin typeface="+mn-lt"/>
                  <a:ea typeface="+mn-ea"/>
                  <a:cs typeface="+mn-cs"/>
                </a:rPr>
                <a:t>W03 / 노이즈 심화</a:t>
              </a:r>
            </a:p>
          </p:txBody>
        </p:sp>
        <p:sp>
          <p:nvSpPr>
            <p:cNvPr id="3" name="TextBox 3"/>
            <p:cNvSpPr txBox="1"/>
            <p:nvPr/>
          </p:nvSpPr>
          <p:spPr>
            <a:xfrm>
              <a:off x="479298" y="688658"/>
              <a:ext cx="5954194" cy="616077"/>
            </a:xfrm>
            <a:prstGeom prst="rect">
              <a:avLst/>
            </a:prstGeom>
            <a:noFill/>
            <a:ln>
              <a:noFill/>
            </a:ln>
          </p:spPr>
          <p:txBody>
            <a:bodyPr wrap="none" lIns="0" tIns="0" rIns="0" bIns="0" anchor="t" anchorCtr="0">
              <a:spAutoFit/>
            </a:bodyPr>
            <a:lstStyle/>
            <a:p>
              <a:pPr algn="l"/>
              <a:r>
                <a:rPr lang="ko-KR" sz="3150" b="1" dirty="0">
                  <a:solidFill>
                    <a:schemeClr val="dk1"/>
                  </a:solidFill>
                  <a:latin typeface="+mn-lt"/>
                  <a:ea typeface="+mn-ea"/>
                  <a:cs typeface="+mn-cs"/>
                </a:rPr>
                <a:t>Noise TOP의 연속 노이즈 종류</a:t>
              </a:r>
            </a:p>
          </p:txBody>
        </p:sp>
        <p:sp>
          <p:nvSpPr>
            <p:cNvPr id="4" name="TextBox 4"/>
            <p:cNvSpPr txBox="1"/>
            <p:nvPr/>
          </p:nvSpPr>
          <p:spPr>
            <a:xfrm>
              <a:off x="486156" y="1243965"/>
              <a:ext cx="6500241" cy="352044"/>
            </a:xfrm>
            <a:prstGeom prst="rect">
              <a:avLst/>
            </a:prstGeom>
            <a:noFill/>
            <a:ln>
              <a:noFill/>
            </a:ln>
          </p:spPr>
          <p:txBody>
            <a:bodyPr wrap="none" lIns="0" tIns="0" rIns="0" bIns="0" anchor="t" anchorCtr="0">
              <a:spAutoFit/>
            </a:bodyPr>
            <a:lstStyle/>
            <a:p>
              <a:pPr algn="l"/>
              <a:r>
                <a:rPr lang="ko-KR" sz="1800" dirty="0">
                  <a:solidFill>
                    <a:schemeClr val="accent5"/>
                  </a:solidFill>
                  <a:latin typeface="+mn-lt"/>
                  <a:ea typeface="+mn-ea"/>
                  <a:cs typeface="+mn-cs"/>
                </a:rPr>
                <a:t>같은 “부드러운 변화”도 계산 방식과 세부 제어가 다릅니다.</a:t>
              </a:r>
            </a:p>
          </p:txBody>
        </p:sp>
      </p:grpSp>
      <p:grpSp>
        <p:nvGrpSpPr>
          <p:cNvPr id="18" name="body"/>
          <p:cNvGrpSpPr/>
          <p:nvPr/>
        </p:nvGrpSpPr>
        <p:grpSpPr>
          <a:xfrm>
            <a:off x="955986" y="1895951"/>
            <a:ext cx="10470419" cy="3973164"/>
            <a:chOff x="955986" y="1895951"/>
            <a:chExt cx="10470419" cy="3973164"/>
          </a:xfrm>
        </p:grpSpPr>
        <p:sp>
          <p:nvSpPr>
            <p:cNvPr id="6" name="TextBox 6"/>
            <p:cNvSpPr txBox="1"/>
            <p:nvPr/>
          </p:nvSpPr>
          <p:spPr>
            <a:xfrm>
              <a:off x="1800146" y="1895951"/>
              <a:ext cx="971709" cy="396050"/>
            </a:xfrm>
            <a:prstGeom prst="rect">
              <a:avLst/>
            </a:prstGeom>
            <a:noFill/>
            <a:ln>
              <a:noFill/>
            </a:ln>
          </p:spPr>
          <p:txBody>
            <a:bodyPr wrap="none" lIns="0" tIns="0" rIns="0" bIns="0" anchor="t" anchorCtr="0">
              <a:spAutoFit/>
            </a:bodyPr>
            <a:lstStyle/>
            <a:p>
              <a:pPr algn="ctr"/>
              <a:r>
                <a:rPr lang="en-US" sz="2020" b="1" dirty="0">
                  <a:solidFill>
                    <a:schemeClr val="dk1"/>
                  </a:solidFill>
                  <a:latin typeface="+mn-lt"/>
                  <a:ea typeface="+mn-ea"/>
                  <a:cs typeface="+mn-cs"/>
                </a:rPr>
                <a:t>Sparse</a:t>
              </a:r>
            </a:p>
          </p:txBody>
        </p:sp>
        <p:pic>
          <p:nvPicPr>
            <p:cNvPr id="7" name="Image 7"/>
            <p:cNvPicPr>
              <a:picLocks noChangeAspect="1"/>
            </p:cNvPicPr>
            <p:nvPr/>
          </p:nvPicPr>
          <p:blipFill>
            <a:blip r:embed="rId3"/>
            <a:stretch>
              <a:fillRect/>
            </a:stretch>
          </p:blipFill>
          <p:spPr>
            <a:xfrm>
              <a:off x="1038225" y="2495550"/>
              <a:ext cx="2495550" cy="2495550"/>
            </a:xfrm>
            <a:prstGeom prst="rect">
              <a:avLst/>
            </a:prstGeom>
          </p:spPr>
        </p:pic>
        <p:sp>
          <p:nvSpPr>
            <p:cNvPr id="8" name="TextBox 8"/>
            <p:cNvSpPr txBox="1"/>
            <p:nvPr/>
          </p:nvSpPr>
          <p:spPr>
            <a:xfrm>
              <a:off x="955986" y="5222558"/>
              <a:ext cx="2660028" cy="322707"/>
            </a:xfrm>
            <a:prstGeom prst="rect">
              <a:avLst/>
            </a:prstGeom>
            <a:noFill/>
            <a:ln>
              <a:noFill/>
            </a:ln>
          </p:spPr>
          <p:txBody>
            <a:bodyPr wrap="none" lIns="0" tIns="0" rIns="0" bIns="0" anchor="t" anchorCtr="0">
              <a:spAutoFit/>
            </a:bodyPr>
            <a:lstStyle/>
            <a:p>
              <a:pPr algn="ctr"/>
              <a:r>
                <a:rPr lang="ko-KR" sz="1650" dirty="0">
                  <a:solidFill>
                    <a:schemeClr val="accent5"/>
                  </a:solidFill>
                  <a:latin typeface="+mn-lt"/>
                  <a:ea typeface="+mn-ea"/>
                  <a:cs typeface="+mn-cs"/>
                </a:rPr>
                <a:t>희소한 기여를 합치는 방식</a:t>
              </a:r>
            </a:p>
          </p:txBody>
        </p:sp>
        <p:sp>
          <p:nvSpPr>
            <p:cNvPr id="9" name="TextBox 9"/>
            <p:cNvSpPr txBox="1"/>
            <p:nvPr/>
          </p:nvSpPr>
          <p:spPr>
            <a:xfrm>
              <a:off x="1100366" y="5546408"/>
              <a:ext cx="2371268" cy="322707"/>
            </a:xfrm>
            <a:prstGeom prst="rect">
              <a:avLst/>
            </a:prstGeom>
            <a:noFill/>
            <a:ln>
              <a:noFill/>
            </a:ln>
          </p:spPr>
          <p:txBody>
            <a:bodyPr wrap="none" lIns="0" tIns="0" rIns="0" bIns="0" anchor="t" anchorCtr="0">
              <a:spAutoFit/>
            </a:bodyPr>
            <a:lstStyle/>
            <a:p>
              <a:pPr algn="ctr"/>
              <a:r>
                <a:rPr lang="ko-KR" sz="1650" dirty="0">
                  <a:solidFill>
                    <a:schemeClr val="accent5"/>
                  </a:solidFill>
                  <a:latin typeface="+mn-lt"/>
                  <a:ea typeface="+mn-ea"/>
                  <a:cs typeface="+mn-cs"/>
                </a:rPr>
                <a:t>부드럽게 이어지는 변화</a:t>
              </a:r>
            </a:p>
          </p:txBody>
        </p:sp>
        <p:sp>
          <p:nvSpPr>
            <p:cNvPr id="10" name="TextBox 10"/>
            <p:cNvSpPr txBox="1"/>
            <p:nvPr/>
          </p:nvSpPr>
          <p:spPr>
            <a:xfrm>
              <a:off x="5538821" y="1895951"/>
              <a:ext cx="1114358" cy="396050"/>
            </a:xfrm>
            <a:prstGeom prst="rect">
              <a:avLst/>
            </a:prstGeom>
            <a:noFill/>
            <a:ln>
              <a:noFill/>
            </a:ln>
          </p:spPr>
          <p:txBody>
            <a:bodyPr wrap="none" lIns="0" tIns="0" rIns="0" bIns="0" anchor="t" anchorCtr="0">
              <a:spAutoFit/>
            </a:bodyPr>
            <a:lstStyle/>
            <a:p>
              <a:pPr algn="ctr"/>
              <a:r>
                <a:rPr lang="en-US" sz="2020" b="1" dirty="0">
                  <a:solidFill>
                    <a:schemeClr val="dk1"/>
                  </a:solidFill>
                  <a:latin typeface="+mn-lt"/>
                  <a:ea typeface="+mn-ea"/>
                  <a:cs typeface="+mn-cs"/>
                </a:rPr>
                <a:t>Hermite</a:t>
              </a:r>
            </a:p>
          </p:txBody>
        </p:sp>
        <p:pic>
          <p:nvPicPr>
            <p:cNvPr id="11" name="Image 11"/>
            <p:cNvPicPr>
              <a:picLocks noChangeAspect="1"/>
            </p:cNvPicPr>
            <p:nvPr/>
          </p:nvPicPr>
          <p:blipFill>
            <a:blip r:embed="rId4"/>
            <a:stretch>
              <a:fillRect/>
            </a:stretch>
          </p:blipFill>
          <p:spPr>
            <a:xfrm>
              <a:off x="4848225" y="2495550"/>
              <a:ext cx="2495550" cy="2495550"/>
            </a:xfrm>
            <a:prstGeom prst="rect">
              <a:avLst/>
            </a:prstGeom>
          </p:spPr>
        </p:pic>
        <p:sp>
          <p:nvSpPr>
            <p:cNvPr id="12" name="TextBox 12"/>
            <p:cNvSpPr txBox="1"/>
            <p:nvPr/>
          </p:nvSpPr>
          <p:spPr>
            <a:xfrm>
              <a:off x="4729210" y="5222558"/>
              <a:ext cx="2733580" cy="322707"/>
            </a:xfrm>
            <a:prstGeom prst="rect">
              <a:avLst/>
            </a:prstGeom>
            <a:noFill/>
            <a:ln>
              <a:noFill/>
            </a:ln>
          </p:spPr>
          <p:txBody>
            <a:bodyPr wrap="none" lIns="0" tIns="0" rIns="0" bIns="0" anchor="t" anchorCtr="0">
              <a:spAutoFit/>
            </a:bodyPr>
            <a:lstStyle/>
            <a:p>
              <a:pPr algn="ctr"/>
              <a:r>
                <a:rPr lang="ko-KR" sz="1650" dirty="0">
                  <a:solidFill>
                    <a:schemeClr val="accent5"/>
                  </a:solidFill>
                  <a:latin typeface="+mn-lt"/>
                  <a:ea typeface="+mn-ea"/>
                  <a:cs typeface="+mn-cs"/>
                </a:rPr>
                <a:t>Sparse보다 계산이 빠른 편</a:t>
              </a:r>
            </a:p>
          </p:txBody>
        </p:sp>
        <p:sp>
          <p:nvSpPr>
            <p:cNvPr id="13" name="TextBox 13"/>
            <p:cNvSpPr txBox="1"/>
            <p:nvPr/>
          </p:nvSpPr>
          <p:spPr>
            <a:xfrm>
              <a:off x="5132489" y="5546408"/>
              <a:ext cx="1927022" cy="322707"/>
            </a:xfrm>
            <a:prstGeom prst="rect">
              <a:avLst/>
            </a:prstGeom>
            <a:noFill/>
            <a:ln>
              <a:noFill/>
            </a:ln>
          </p:spPr>
          <p:txBody>
            <a:bodyPr wrap="none" lIns="0" tIns="0" rIns="0" bIns="0" anchor="t" anchorCtr="0">
              <a:spAutoFit/>
            </a:bodyPr>
            <a:lstStyle/>
            <a:p>
              <a:pPr algn="ctr"/>
              <a:r>
                <a:rPr lang="ko-KR" sz="1650" dirty="0">
                  <a:solidFill>
                    <a:schemeClr val="accent5"/>
                  </a:solidFill>
                  <a:latin typeface="+mn-lt"/>
                  <a:ea typeface="+mn-ea"/>
                  <a:cs typeface="+mn-cs"/>
                </a:rPr>
                <a:t>품질과 비용을 비교</a:t>
              </a:r>
            </a:p>
          </p:txBody>
        </p:sp>
        <p:sp>
          <p:nvSpPr>
            <p:cNvPr id="14" name="TextBox 14"/>
            <p:cNvSpPr txBox="1"/>
            <p:nvPr/>
          </p:nvSpPr>
          <p:spPr>
            <a:xfrm>
              <a:off x="8465747" y="1895951"/>
              <a:ext cx="2880507" cy="396050"/>
            </a:xfrm>
            <a:prstGeom prst="rect">
              <a:avLst/>
            </a:prstGeom>
            <a:noFill/>
            <a:ln>
              <a:noFill/>
            </a:ln>
          </p:spPr>
          <p:txBody>
            <a:bodyPr wrap="none" lIns="0" tIns="0" rIns="0" bIns="0" anchor="t" anchorCtr="0">
              <a:spAutoFit/>
            </a:bodyPr>
            <a:lstStyle/>
            <a:p>
              <a:pPr algn="ctr"/>
              <a:r>
                <a:rPr lang="en-US" sz="2020" b="1" dirty="0">
                  <a:solidFill>
                    <a:schemeClr val="dk1"/>
                  </a:solidFill>
                  <a:latin typeface="+mn-lt"/>
                  <a:ea typeface="+mn-ea"/>
                  <a:cs typeface="+mn-cs"/>
                </a:rPr>
                <a:t>Harmomic Summation</a:t>
              </a:r>
            </a:p>
          </p:txBody>
        </p:sp>
        <p:pic>
          <p:nvPicPr>
            <p:cNvPr id="15" name="Image 15"/>
            <p:cNvPicPr>
              <a:picLocks noChangeAspect="1"/>
            </p:cNvPicPr>
            <p:nvPr/>
          </p:nvPicPr>
          <p:blipFill>
            <a:blip r:embed="rId3"/>
            <a:stretch>
              <a:fillRect/>
            </a:stretch>
          </p:blipFill>
          <p:spPr>
            <a:xfrm>
              <a:off x="8658225" y="2495550"/>
              <a:ext cx="2495550" cy="2495550"/>
            </a:xfrm>
            <a:prstGeom prst="rect">
              <a:avLst/>
            </a:prstGeom>
          </p:spPr>
        </p:pic>
        <p:sp>
          <p:nvSpPr>
            <p:cNvPr id="16" name="TextBox 16"/>
            <p:cNvSpPr txBox="1"/>
            <p:nvPr/>
          </p:nvSpPr>
          <p:spPr>
            <a:xfrm>
              <a:off x="8649957" y="5222558"/>
              <a:ext cx="2512085" cy="322707"/>
            </a:xfrm>
            <a:prstGeom prst="rect">
              <a:avLst/>
            </a:prstGeom>
            <a:noFill/>
            <a:ln>
              <a:noFill/>
            </a:ln>
          </p:spPr>
          <p:txBody>
            <a:bodyPr wrap="none" lIns="0" tIns="0" rIns="0" bIns="0" anchor="t" anchorCtr="0">
              <a:spAutoFit/>
            </a:bodyPr>
            <a:lstStyle/>
            <a:p>
              <a:pPr algn="ctr"/>
              <a:r>
                <a:rPr lang="ko-KR" sz="1650" dirty="0">
                  <a:solidFill>
                    <a:schemeClr val="accent5"/>
                  </a:solidFill>
                  <a:latin typeface="+mn-lt"/>
                  <a:ea typeface="+mn-ea"/>
                  <a:cs typeface="+mn-cs"/>
                </a:rPr>
                <a:t>Sparse 계열의 성분 합성</a:t>
              </a:r>
            </a:p>
          </p:txBody>
        </p:sp>
        <p:sp>
          <p:nvSpPr>
            <p:cNvPr id="17" name="TextBox 17"/>
            <p:cNvSpPr txBox="1"/>
            <p:nvPr/>
          </p:nvSpPr>
          <p:spPr>
            <a:xfrm>
              <a:off x="8385595" y="5546408"/>
              <a:ext cx="3040810" cy="322707"/>
            </a:xfrm>
            <a:prstGeom prst="rect">
              <a:avLst/>
            </a:prstGeom>
            <a:noFill/>
            <a:ln>
              <a:noFill/>
            </a:ln>
          </p:spPr>
          <p:txBody>
            <a:bodyPr wrap="none" lIns="0" tIns="0" rIns="0" bIns="0" anchor="t" anchorCtr="0">
              <a:spAutoFit/>
            </a:bodyPr>
            <a:lstStyle/>
            <a:p>
              <a:pPr algn="ctr"/>
              <a:r>
                <a:rPr lang="ko-KR" sz="1650" dirty="0">
                  <a:solidFill>
                    <a:schemeClr val="accent5"/>
                  </a:solidFill>
                  <a:latin typeface="+mn-lt"/>
                  <a:ea typeface="+mn-ea"/>
                  <a:cs typeface="+mn-cs"/>
                </a:rPr>
                <a:t>Harmonic Spread로 간격 조절</a:t>
              </a:r>
            </a:p>
          </p:txBody>
        </p:sp>
      </p:grpSp>
      <p:grpSp>
        <p:nvGrpSpPr>
          <p:cNvPr id="22" name="footer"/>
          <p:cNvGrpSpPr/>
          <p:nvPr/>
        </p:nvGrpSpPr>
        <p:grpSpPr>
          <a:xfrm>
            <a:off x="489966" y="6429375"/>
            <a:ext cx="11212068" cy="320612"/>
            <a:chOff x="489966" y="6429375"/>
            <a:chExt cx="11212068" cy="320612"/>
          </a:xfrm>
        </p:grpSpPr>
        <p:sp>
          <p:nvSpPr>
            <p:cNvPr id="19" name="Line 19"/>
            <p:cNvSpPr/>
            <p:nvPr/>
          </p:nvSpPr>
          <p:spPr>
            <a:xfrm>
              <a:off x="495300" y="6429375"/>
              <a:ext cx="11201400" cy="9525"/>
            </a:xfrm>
            <a:custGeom>
              <a:avLst/>
              <a:gdLst/>
              <a:ahLst/>
              <a:cxnLst/>
              <a:rect l="l" t="t" r="r" b="b"/>
              <a:pathLst>
                <a:path w="11201400" h="9525">
                  <a:moveTo>
                    <a:pt x="0" y="0"/>
                  </a:moveTo>
                  <a:lnTo>
                    <a:pt x="11201400" y="0"/>
                  </a:lnTo>
                </a:path>
              </a:pathLst>
            </a:custGeom>
            <a:noFill/>
            <a:ln w="9525">
              <a:solidFill>
                <a:schemeClr val="accent6"/>
              </a:solidFill>
            </a:ln>
          </p:spPr>
        </p:sp>
        <p:sp>
          <p:nvSpPr>
            <p:cNvPr id="20" name="TextBox 20"/>
            <p:cNvSpPr txBox="1"/>
            <p:nvPr/>
          </p:nvSpPr>
          <p:spPr>
            <a:xfrm>
              <a:off x="489966" y="6544628"/>
              <a:ext cx="4626894" cy="205359"/>
            </a:xfrm>
            <a:prstGeom prst="rect">
              <a:avLst/>
            </a:prstGeom>
            <a:noFill/>
            <a:ln>
              <a:noFill/>
            </a:ln>
          </p:spPr>
          <p:txBody>
            <a:bodyPr wrap="none" lIns="0" tIns="0" rIns="0" bIns="0" anchor="t" anchorCtr="0">
              <a:spAutoFit/>
            </a:bodyPr>
            <a:lstStyle/>
            <a:p>
              <a:pPr algn="l"/>
              <a:r>
                <a:rPr lang="ko-KR" sz="1050" dirty="0">
                  <a:solidFill>
                    <a:schemeClr val="accent5"/>
                  </a:solidFill>
                  <a:latin typeface="+mn-lt"/>
                  <a:ea typeface="+mn-ea"/>
                  <a:cs typeface="+mn-cs"/>
                </a:rPr>
                <a:t>TD 실제 출력 · Type만 변경 · “Harmomic Summation”은 실제 메뉴 표기</a:t>
              </a:r>
            </a:p>
          </p:txBody>
        </p:sp>
        <p:sp>
          <p:nvSpPr>
            <p:cNvPr id="21" name="TextBox 21"/>
            <p:cNvSpPr txBox="1"/>
            <p:nvPr/>
          </p:nvSpPr>
          <p:spPr>
            <a:xfrm>
              <a:off x="11049000" y="6544628"/>
              <a:ext cx="647700" cy="205359"/>
            </a:xfrm>
            <a:prstGeom prst="rect">
              <a:avLst/>
            </a:prstGeom>
            <a:noFill/>
            <a:ln>
              <a:noFill/>
            </a:ln>
          </p:spPr>
          <p:txBody>
            <a:bodyPr wrap="none" lIns="0" tIns="0" rIns="0" bIns="0" anchor="t" anchorCtr="0">
              <a:spAutoFit/>
            </a:bodyPr>
            <a:lstStyle/>
            <a:p>
              <a:pPr algn="r"/>
              <a:r>
                <a:rPr lang="ko-KR" sz="1050" dirty="0">
                  <a:solidFill>
                    <a:schemeClr val="accent5"/>
                  </a:solidFill>
                  <a:latin typeface="+mn-lt"/>
                  <a:ea typeface="+mn-ea"/>
                  <a:cs typeface="+mn-cs"/>
                </a:rPr>
                <a:t>64</a:t>
              </a:r>
            </a:p>
          </p:txBody>
        </p:sp>
      </p:gr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5" name="header"/>
          <p:cNvGrpSpPr/>
          <p:nvPr/>
        </p:nvGrpSpPr>
        <p:grpSpPr>
          <a:xfrm>
            <a:off x="479298" y="282892"/>
            <a:ext cx="7100773" cy="1313117"/>
            <a:chOff x="479298" y="282892"/>
            <a:chExt cx="7100773" cy="1313117"/>
          </a:xfrm>
        </p:grpSpPr>
        <p:sp>
          <p:nvSpPr>
            <p:cNvPr id="2" name="TextBox 2"/>
            <p:cNvSpPr txBox="1"/>
            <p:nvPr/>
          </p:nvSpPr>
          <p:spPr>
            <a:xfrm>
              <a:off x="488442" y="282892"/>
              <a:ext cx="6500000" cy="264033"/>
            </a:xfrm>
            <a:prstGeom prst="rect">
              <a:avLst/>
            </a:prstGeom>
            <a:noFill/>
            <a:ln>
              <a:noFill/>
            </a:ln>
          </p:spPr>
          <p:txBody>
            <a:bodyPr wrap="none" lIns="0" tIns="0" rIns="0" bIns="0" anchor="t" anchorCtr="0">
              <a:spAutoFit/>
            </a:bodyPr>
            <a:lstStyle/>
            <a:p>
              <a:pPr algn="l"/>
              <a:r>
                <a:rPr lang="en-US" sz="1350" b="1" dirty="0">
                  <a:solidFill>
                    <a:schemeClr val="accent2"/>
                  </a:solidFill>
                  <a:latin typeface="+mn-lt"/>
                  <a:ea typeface="+mn-ea"/>
                  <a:cs typeface="+mn-cs"/>
                </a:rPr>
                <a:t>W03 / 노이즈 심화</a:t>
              </a:r>
            </a:p>
          </p:txBody>
        </p:sp>
        <p:sp>
          <p:nvSpPr>
            <p:cNvPr id="3" name="TextBox 3"/>
            <p:cNvSpPr txBox="1"/>
            <p:nvPr/>
          </p:nvSpPr>
          <p:spPr>
            <a:xfrm>
              <a:off x="479298" y="688658"/>
              <a:ext cx="4673264" cy="616077"/>
            </a:xfrm>
            <a:prstGeom prst="rect">
              <a:avLst/>
            </a:prstGeom>
            <a:noFill/>
            <a:ln>
              <a:noFill/>
            </a:ln>
          </p:spPr>
          <p:txBody>
            <a:bodyPr wrap="none" lIns="0" tIns="0" rIns="0" bIns="0" anchor="t" anchorCtr="0">
              <a:spAutoFit/>
            </a:bodyPr>
            <a:lstStyle/>
            <a:p>
              <a:pPr algn="l"/>
              <a:r>
                <a:rPr lang="ko-KR" sz="3150" b="1" dirty="0">
                  <a:solidFill>
                    <a:schemeClr val="dk1"/>
                  </a:solidFill>
                  <a:latin typeface="+mn-lt"/>
                  <a:ea typeface="+mn-ea"/>
                  <a:cs typeface="+mn-cs"/>
                </a:rPr>
                <a:t>독립적인 점과 세포 모양</a:t>
              </a:r>
            </a:p>
          </p:txBody>
        </p:sp>
        <p:sp>
          <p:nvSpPr>
            <p:cNvPr id="4" name="TextBox 4"/>
            <p:cNvSpPr txBox="1"/>
            <p:nvPr/>
          </p:nvSpPr>
          <p:spPr>
            <a:xfrm>
              <a:off x="486156" y="1243965"/>
              <a:ext cx="7093915" cy="352044"/>
            </a:xfrm>
            <a:prstGeom prst="rect">
              <a:avLst/>
            </a:prstGeom>
            <a:noFill/>
            <a:ln>
              <a:noFill/>
            </a:ln>
          </p:spPr>
          <p:txBody>
            <a:bodyPr wrap="none" lIns="0" tIns="0" rIns="0" bIns="0" anchor="t" anchorCtr="0">
              <a:spAutoFit/>
            </a:bodyPr>
            <a:lstStyle/>
            <a:p>
              <a:pPr algn="l"/>
              <a:r>
                <a:rPr lang="ko-KR" sz="1800" dirty="0">
                  <a:solidFill>
                    <a:schemeClr val="accent5"/>
                  </a:solidFill>
                  <a:latin typeface="+mn-lt"/>
                  <a:ea typeface="+mn-ea"/>
                  <a:cs typeface="+mn-cs"/>
                </a:rPr>
                <a:t>자연스러움을 만들 때도, 원하는 구조에 맞는 출발값을 고릅니다.</a:t>
              </a:r>
            </a:p>
          </p:txBody>
        </p:sp>
      </p:grpSp>
      <p:grpSp>
        <p:nvGrpSpPr>
          <p:cNvPr id="18" name="body"/>
          <p:cNvGrpSpPr/>
          <p:nvPr/>
        </p:nvGrpSpPr>
        <p:grpSpPr>
          <a:xfrm>
            <a:off x="1038225" y="1895951"/>
            <a:ext cx="10115550" cy="3979736"/>
            <a:chOff x="1038225" y="1895951"/>
            <a:chExt cx="10115550" cy="3979736"/>
          </a:xfrm>
        </p:grpSpPr>
        <p:sp>
          <p:nvSpPr>
            <p:cNvPr id="6" name="TextBox 6"/>
            <p:cNvSpPr txBox="1"/>
            <p:nvPr/>
          </p:nvSpPr>
          <p:spPr>
            <a:xfrm>
              <a:off x="1771323" y="1895951"/>
              <a:ext cx="1029353" cy="396050"/>
            </a:xfrm>
            <a:prstGeom prst="rect">
              <a:avLst/>
            </a:prstGeom>
            <a:noFill/>
            <a:ln>
              <a:noFill/>
            </a:ln>
          </p:spPr>
          <p:txBody>
            <a:bodyPr wrap="none" lIns="0" tIns="0" rIns="0" bIns="0" anchor="t" anchorCtr="0">
              <a:spAutoFit/>
            </a:bodyPr>
            <a:lstStyle/>
            <a:p>
              <a:pPr algn="ctr"/>
              <a:r>
                <a:rPr lang="en-US" sz="2020" b="1" dirty="0">
                  <a:solidFill>
                    <a:schemeClr val="dk1"/>
                  </a:solidFill>
                  <a:latin typeface="+mn-lt"/>
                  <a:ea typeface="+mn-ea"/>
                  <a:cs typeface="+mn-cs"/>
                </a:rPr>
                <a:t>Random</a:t>
              </a:r>
            </a:p>
          </p:txBody>
        </p:sp>
        <p:pic>
          <p:nvPicPr>
            <p:cNvPr id="7" name="Image 7"/>
            <p:cNvPicPr>
              <a:picLocks noChangeAspect="1"/>
            </p:cNvPicPr>
            <p:nvPr/>
          </p:nvPicPr>
          <p:blipFill>
            <a:blip r:embed="rId3"/>
            <a:stretch>
              <a:fillRect/>
            </a:stretch>
          </p:blipFill>
          <p:spPr>
            <a:xfrm>
              <a:off x="1038225" y="2495550"/>
              <a:ext cx="2495550" cy="2495550"/>
            </a:xfrm>
            <a:prstGeom prst="rect">
              <a:avLst/>
            </a:prstGeom>
          </p:spPr>
        </p:pic>
        <p:sp>
          <p:nvSpPr>
            <p:cNvPr id="8" name="TextBox 8"/>
            <p:cNvSpPr txBox="1"/>
            <p:nvPr/>
          </p:nvSpPr>
          <p:spPr>
            <a:xfrm>
              <a:off x="1397361" y="5214461"/>
              <a:ext cx="1777279" cy="337376"/>
            </a:xfrm>
            <a:prstGeom prst="rect">
              <a:avLst/>
            </a:prstGeom>
            <a:noFill/>
            <a:ln>
              <a:noFill/>
            </a:ln>
          </p:spPr>
          <p:txBody>
            <a:bodyPr wrap="none" lIns="0" tIns="0" rIns="0" bIns="0" anchor="t" anchorCtr="0">
              <a:spAutoFit/>
            </a:bodyPr>
            <a:lstStyle/>
            <a:p>
              <a:pPr algn="ctr"/>
              <a:r>
                <a:rPr lang="ko-KR" sz="1720" dirty="0">
                  <a:solidFill>
                    <a:schemeClr val="accent5"/>
                  </a:solidFill>
                  <a:latin typeface="+mn-lt"/>
                  <a:ea typeface="+mn-ea"/>
                  <a:cs typeface="+mn-cs"/>
                </a:rPr>
                <a:t>각 표본이 독립적</a:t>
              </a:r>
            </a:p>
          </p:txBody>
        </p:sp>
        <p:sp>
          <p:nvSpPr>
            <p:cNvPr id="9" name="TextBox 9"/>
            <p:cNvSpPr txBox="1"/>
            <p:nvPr/>
          </p:nvSpPr>
          <p:spPr>
            <a:xfrm>
              <a:off x="1252644" y="5538311"/>
              <a:ext cx="2066712" cy="337376"/>
            </a:xfrm>
            <a:prstGeom prst="rect">
              <a:avLst/>
            </a:prstGeom>
            <a:noFill/>
            <a:ln>
              <a:noFill/>
            </a:ln>
          </p:spPr>
          <p:txBody>
            <a:bodyPr wrap="none" lIns="0" tIns="0" rIns="0" bIns="0" anchor="t" anchorCtr="0">
              <a:spAutoFit/>
            </a:bodyPr>
            <a:lstStyle/>
            <a:p>
              <a:pPr algn="ctr"/>
              <a:r>
                <a:rPr lang="ko-KR" sz="1720" dirty="0">
                  <a:solidFill>
                    <a:schemeClr val="accent5"/>
                  </a:solidFill>
                  <a:latin typeface="+mn-lt"/>
                  <a:ea typeface="+mn-ea"/>
                  <a:cs typeface="+mn-cs"/>
                </a:rPr>
                <a:t>점·입자에 불규칙성</a:t>
              </a:r>
            </a:p>
          </p:txBody>
        </p:sp>
        <p:sp>
          <p:nvSpPr>
            <p:cNvPr id="10" name="TextBox 10"/>
            <p:cNvSpPr txBox="1"/>
            <p:nvPr/>
          </p:nvSpPr>
          <p:spPr>
            <a:xfrm>
              <a:off x="5127081" y="1895951"/>
              <a:ext cx="1937839" cy="396050"/>
            </a:xfrm>
            <a:prstGeom prst="rect">
              <a:avLst/>
            </a:prstGeom>
            <a:noFill/>
            <a:ln>
              <a:noFill/>
            </a:ln>
          </p:spPr>
          <p:txBody>
            <a:bodyPr wrap="none" lIns="0" tIns="0" rIns="0" bIns="0" anchor="t" anchorCtr="0">
              <a:spAutoFit/>
            </a:bodyPr>
            <a:lstStyle/>
            <a:p>
              <a:pPr algn="ctr"/>
              <a:r>
                <a:rPr lang="en-US" sz="2020" b="1" dirty="0">
                  <a:solidFill>
                    <a:schemeClr val="dk1"/>
                  </a:solidFill>
                  <a:latin typeface="+mn-lt"/>
                  <a:ea typeface="+mn-ea"/>
                  <a:cs typeface="+mn-cs"/>
                </a:rPr>
                <a:t>Random (GPU)</a:t>
              </a:r>
            </a:p>
          </p:txBody>
        </p:sp>
        <p:pic>
          <p:nvPicPr>
            <p:cNvPr id="11" name="Image 11"/>
            <p:cNvPicPr>
              <a:picLocks noChangeAspect="1"/>
            </p:cNvPicPr>
            <p:nvPr/>
          </p:nvPicPr>
          <p:blipFill>
            <a:blip r:embed="rId4"/>
            <a:stretch>
              <a:fillRect/>
            </a:stretch>
          </p:blipFill>
          <p:spPr>
            <a:xfrm>
              <a:off x="4848225" y="2495550"/>
              <a:ext cx="2495550" cy="2495550"/>
            </a:xfrm>
            <a:prstGeom prst="rect">
              <a:avLst/>
            </a:prstGeom>
          </p:spPr>
        </p:pic>
        <p:sp>
          <p:nvSpPr>
            <p:cNvPr id="12" name="TextBox 12"/>
            <p:cNvSpPr txBox="1"/>
            <p:nvPr/>
          </p:nvSpPr>
          <p:spPr>
            <a:xfrm>
              <a:off x="4855017" y="5214461"/>
              <a:ext cx="2481966" cy="337376"/>
            </a:xfrm>
            <a:prstGeom prst="rect">
              <a:avLst/>
            </a:prstGeom>
            <a:noFill/>
            <a:ln>
              <a:noFill/>
            </a:ln>
          </p:spPr>
          <p:txBody>
            <a:bodyPr wrap="none" lIns="0" tIns="0" rIns="0" bIns="0" anchor="t" anchorCtr="0">
              <a:spAutoFit/>
            </a:bodyPr>
            <a:lstStyle/>
            <a:p>
              <a:pPr algn="ctr"/>
              <a:r>
                <a:rPr lang="ko-KR" sz="1720" dirty="0">
                  <a:solidFill>
                    <a:schemeClr val="accent5"/>
                  </a:solidFill>
                  <a:latin typeface="+mn-lt"/>
                  <a:ea typeface="+mn-ea"/>
                  <a:cs typeface="+mn-cs"/>
                </a:rPr>
                <a:t>GPU에서 무작위 값 계산</a:t>
              </a:r>
            </a:p>
          </p:txBody>
        </p:sp>
        <p:sp>
          <p:nvSpPr>
            <p:cNvPr id="13" name="TextBox 13"/>
            <p:cNvSpPr txBox="1"/>
            <p:nvPr/>
          </p:nvSpPr>
          <p:spPr>
            <a:xfrm>
              <a:off x="4680593" y="5538311"/>
              <a:ext cx="2830815" cy="337376"/>
            </a:xfrm>
            <a:prstGeom prst="rect">
              <a:avLst/>
            </a:prstGeom>
            <a:noFill/>
            <a:ln>
              <a:noFill/>
            </a:ln>
          </p:spPr>
          <p:txBody>
            <a:bodyPr wrap="none" lIns="0" tIns="0" rIns="0" bIns="0" anchor="t" anchorCtr="0">
              <a:spAutoFit/>
            </a:bodyPr>
            <a:lstStyle/>
            <a:p>
              <a:pPr algn="ctr"/>
              <a:r>
                <a:rPr lang="ko-KR" sz="1720" dirty="0">
                  <a:solidFill>
                    <a:schemeClr val="accent5"/>
                  </a:solidFill>
                  <a:latin typeface="+mn-lt"/>
                  <a:ea typeface="+mn-ea"/>
                  <a:cs typeface="+mn-cs"/>
                </a:rPr>
                <a:t>알고리즘·분포는 별도 비교</a:t>
              </a:r>
            </a:p>
          </p:txBody>
        </p:sp>
        <p:sp>
          <p:nvSpPr>
            <p:cNvPr id="14" name="TextBox 14"/>
            <p:cNvSpPr txBox="1"/>
            <p:nvPr/>
          </p:nvSpPr>
          <p:spPr>
            <a:xfrm>
              <a:off x="9292331" y="1895951"/>
              <a:ext cx="1227338" cy="396050"/>
            </a:xfrm>
            <a:prstGeom prst="rect">
              <a:avLst/>
            </a:prstGeom>
            <a:noFill/>
            <a:ln>
              <a:noFill/>
            </a:ln>
          </p:spPr>
          <p:txBody>
            <a:bodyPr wrap="none" lIns="0" tIns="0" rIns="0" bIns="0" anchor="t" anchorCtr="0">
              <a:spAutoFit/>
            </a:bodyPr>
            <a:lstStyle/>
            <a:p>
              <a:pPr algn="ctr"/>
              <a:r>
                <a:rPr lang="en-US" sz="2020" b="1" dirty="0">
                  <a:solidFill>
                    <a:schemeClr val="dk1"/>
                  </a:solidFill>
                  <a:latin typeface="+mn-lt"/>
                  <a:ea typeface="+mn-ea"/>
                  <a:cs typeface="+mn-cs"/>
                </a:rPr>
                <a:t>Alligator</a:t>
              </a:r>
            </a:p>
          </p:txBody>
        </p:sp>
        <p:pic>
          <p:nvPicPr>
            <p:cNvPr id="15" name="Image 15"/>
            <p:cNvPicPr>
              <a:picLocks noChangeAspect="1"/>
            </p:cNvPicPr>
            <p:nvPr/>
          </p:nvPicPr>
          <p:blipFill>
            <a:blip r:embed="rId5"/>
            <a:stretch>
              <a:fillRect/>
            </a:stretch>
          </p:blipFill>
          <p:spPr>
            <a:xfrm>
              <a:off x="8658225" y="2495550"/>
              <a:ext cx="2495550" cy="2495550"/>
            </a:xfrm>
            <a:prstGeom prst="rect">
              <a:avLst/>
            </a:prstGeom>
          </p:spPr>
        </p:pic>
        <p:sp>
          <p:nvSpPr>
            <p:cNvPr id="16" name="TextBox 16"/>
            <p:cNvSpPr txBox="1"/>
            <p:nvPr/>
          </p:nvSpPr>
          <p:spPr>
            <a:xfrm>
              <a:off x="8720938" y="5214461"/>
              <a:ext cx="2370125" cy="337376"/>
            </a:xfrm>
            <a:prstGeom prst="rect">
              <a:avLst/>
            </a:prstGeom>
            <a:noFill/>
            <a:ln>
              <a:noFill/>
            </a:ln>
          </p:spPr>
          <p:txBody>
            <a:bodyPr wrap="none" lIns="0" tIns="0" rIns="0" bIns="0" anchor="t" anchorCtr="0">
              <a:spAutoFit/>
            </a:bodyPr>
            <a:lstStyle/>
            <a:p>
              <a:pPr algn="ctr"/>
              <a:r>
                <a:rPr lang="ko-KR" sz="1720" dirty="0">
                  <a:solidFill>
                    <a:schemeClr val="accent5"/>
                  </a:solidFill>
                  <a:latin typeface="+mn-lt"/>
                  <a:ea typeface="+mn-ea"/>
                  <a:cs typeface="+mn-cs"/>
                </a:rPr>
                <a:t>세포 모양의 Cell Noise</a:t>
              </a:r>
            </a:p>
          </p:txBody>
        </p:sp>
        <p:sp>
          <p:nvSpPr>
            <p:cNvPr id="17" name="TextBox 17"/>
            <p:cNvSpPr txBox="1"/>
            <p:nvPr/>
          </p:nvSpPr>
          <p:spPr>
            <a:xfrm>
              <a:off x="8843701" y="5538311"/>
              <a:ext cx="2124598" cy="337376"/>
            </a:xfrm>
            <a:prstGeom prst="rect">
              <a:avLst/>
            </a:prstGeom>
            <a:noFill/>
            <a:ln>
              <a:noFill/>
            </a:ln>
          </p:spPr>
          <p:txBody>
            <a:bodyPr wrap="none" lIns="0" tIns="0" rIns="0" bIns="0" anchor="t" anchorCtr="0">
              <a:spAutoFit/>
            </a:bodyPr>
            <a:lstStyle/>
            <a:p>
              <a:pPr algn="ctr"/>
              <a:r>
                <a:rPr lang="ko-KR" sz="1720" dirty="0">
                  <a:solidFill>
                    <a:schemeClr val="accent5"/>
                  </a:solidFill>
                  <a:latin typeface="+mn-lt"/>
                  <a:ea typeface="+mn-ea"/>
                  <a:cs typeface="+mn-cs"/>
                </a:rPr>
                <a:t>갈라짐·덩어리·조직</a:t>
              </a:r>
            </a:p>
          </p:txBody>
        </p:sp>
      </p:grpSp>
      <p:grpSp>
        <p:nvGrpSpPr>
          <p:cNvPr id="22" name="footer"/>
          <p:cNvGrpSpPr/>
          <p:nvPr/>
        </p:nvGrpSpPr>
        <p:grpSpPr>
          <a:xfrm>
            <a:off x="489966" y="6429375"/>
            <a:ext cx="11212068" cy="320612"/>
            <a:chOff x="489966" y="6429375"/>
            <a:chExt cx="11212068" cy="320612"/>
          </a:xfrm>
        </p:grpSpPr>
        <p:sp>
          <p:nvSpPr>
            <p:cNvPr id="19" name="Line 19"/>
            <p:cNvSpPr/>
            <p:nvPr/>
          </p:nvSpPr>
          <p:spPr>
            <a:xfrm>
              <a:off x="495300" y="6429375"/>
              <a:ext cx="11201400" cy="9525"/>
            </a:xfrm>
            <a:custGeom>
              <a:avLst/>
              <a:gdLst/>
              <a:ahLst/>
              <a:cxnLst/>
              <a:rect l="l" t="t" r="r" b="b"/>
              <a:pathLst>
                <a:path w="11201400" h="9525">
                  <a:moveTo>
                    <a:pt x="0" y="0"/>
                  </a:moveTo>
                  <a:lnTo>
                    <a:pt x="11201400" y="0"/>
                  </a:lnTo>
                </a:path>
              </a:pathLst>
            </a:custGeom>
            <a:noFill/>
            <a:ln w="9525">
              <a:solidFill>
                <a:schemeClr val="accent6"/>
              </a:solidFill>
            </a:ln>
          </p:spPr>
        </p:sp>
        <p:sp>
          <p:nvSpPr>
            <p:cNvPr id="20" name="TextBox 20"/>
            <p:cNvSpPr txBox="1"/>
            <p:nvPr/>
          </p:nvSpPr>
          <p:spPr>
            <a:xfrm>
              <a:off x="489966" y="6544628"/>
              <a:ext cx="4127683" cy="205359"/>
            </a:xfrm>
            <a:prstGeom prst="rect">
              <a:avLst/>
            </a:prstGeom>
            <a:noFill/>
            <a:ln>
              <a:noFill/>
            </a:ln>
          </p:spPr>
          <p:txBody>
            <a:bodyPr wrap="none" lIns="0" tIns="0" rIns="0" bIns="0" anchor="t" anchorCtr="0">
              <a:spAutoFit/>
            </a:bodyPr>
            <a:lstStyle/>
            <a:p>
              <a:pPr algn="l"/>
              <a:r>
                <a:rPr lang="ko-KR" sz="1050" dirty="0">
                  <a:solidFill>
                    <a:schemeClr val="accent5"/>
                  </a:solidFill>
                  <a:latin typeface="+mn-lt"/>
                  <a:ea typeface="+mn-ea"/>
                  <a:cs typeface="+mn-cs"/>
                </a:rPr>
                <a:t>TD 실제 출력 · Type만 변경 · Random 비교에도 Period 0.6 유지</a:t>
              </a:r>
            </a:p>
          </p:txBody>
        </p:sp>
        <p:sp>
          <p:nvSpPr>
            <p:cNvPr id="21" name="TextBox 21"/>
            <p:cNvSpPr txBox="1"/>
            <p:nvPr/>
          </p:nvSpPr>
          <p:spPr>
            <a:xfrm>
              <a:off x="11049000" y="6544628"/>
              <a:ext cx="647700" cy="205359"/>
            </a:xfrm>
            <a:prstGeom prst="rect">
              <a:avLst/>
            </a:prstGeom>
            <a:noFill/>
            <a:ln>
              <a:noFill/>
            </a:ln>
          </p:spPr>
          <p:txBody>
            <a:bodyPr wrap="none" lIns="0" tIns="0" rIns="0" bIns="0" anchor="t" anchorCtr="0">
              <a:spAutoFit/>
            </a:bodyPr>
            <a:lstStyle/>
            <a:p>
              <a:pPr algn="r"/>
              <a:r>
                <a:rPr lang="ko-KR" sz="1050" dirty="0">
                  <a:solidFill>
                    <a:schemeClr val="accent5"/>
                  </a:solidFill>
                  <a:latin typeface="+mn-lt"/>
                  <a:ea typeface="+mn-ea"/>
                  <a:cs typeface="+mn-cs"/>
                </a:rPr>
                <a:t>65</a:t>
              </a:r>
            </a:p>
          </p:txBody>
        </p:sp>
      </p:gr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5" name="header"/>
          <p:cNvGrpSpPr/>
          <p:nvPr/>
        </p:nvGrpSpPr>
        <p:grpSpPr>
          <a:xfrm>
            <a:off x="479298" y="282892"/>
            <a:ext cx="7730795" cy="1313117"/>
            <a:chOff x="479298" y="282892"/>
            <a:chExt cx="7730795" cy="1313117"/>
          </a:xfrm>
        </p:grpSpPr>
        <p:sp>
          <p:nvSpPr>
            <p:cNvPr id="2" name="TextBox 2"/>
            <p:cNvSpPr txBox="1"/>
            <p:nvPr/>
          </p:nvSpPr>
          <p:spPr>
            <a:xfrm>
              <a:off x="488442" y="282892"/>
              <a:ext cx="6500000" cy="264033"/>
            </a:xfrm>
            <a:prstGeom prst="rect">
              <a:avLst/>
            </a:prstGeom>
            <a:noFill/>
            <a:ln>
              <a:noFill/>
            </a:ln>
          </p:spPr>
          <p:txBody>
            <a:bodyPr wrap="none" lIns="0" tIns="0" rIns="0" bIns="0" anchor="t" anchorCtr="0">
              <a:spAutoFit/>
            </a:bodyPr>
            <a:lstStyle/>
            <a:p>
              <a:pPr algn="l"/>
              <a:r>
                <a:rPr lang="en-US" sz="1350" b="1" dirty="0">
                  <a:solidFill>
                    <a:schemeClr val="accent2"/>
                  </a:solidFill>
                  <a:latin typeface="+mn-lt"/>
                  <a:ea typeface="+mn-ea"/>
                  <a:cs typeface="+mn-cs"/>
                </a:rPr>
                <a:t>W03 / 노이즈 심화</a:t>
              </a:r>
            </a:p>
          </p:txBody>
        </p:sp>
        <p:sp>
          <p:nvSpPr>
            <p:cNvPr id="3" name="TextBox 3"/>
            <p:cNvSpPr txBox="1"/>
            <p:nvPr/>
          </p:nvSpPr>
          <p:spPr>
            <a:xfrm>
              <a:off x="479298" y="688658"/>
              <a:ext cx="5675089" cy="616077"/>
            </a:xfrm>
            <a:prstGeom prst="rect">
              <a:avLst/>
            </a:prstGeom>
            <a:noFill/>
            <a:ln>
              <a:noFill/>
            </a:ln>
          </p:spPr>
          <p:txBody>
            <a:bodyPr wrap="none" lIns="0" tIns="0" rIns="0" bIns="0" anchor="t" anchorCtr="0">
              <a:spAutoFit/>
            </a:bodyPr>
            <a:lstStyle/>
            <a:p>
              <a:pPr algn="l"/>
              <a:r>
                <a:rPr lang="ko-KR" sz="3150" b="1" dirty="0">
                  <a:solidFill>
                    <a:schemeClr val="dk1"/>
                  </a:solidFill>
                  <a:latin typeface="+mn-lt"/>
                  <a:ea typeface="+mn-ea"/>
                  <a:cs typeface="+mn-cs"/>
                </a:rPr>
                <a:t>실습 01 · 노이즈의 전체 연결</a:t>
              </a:r>
            </a:p>
          </p:txBody>
        </p:sp>
        <p:sp>
          <p:nvSpPr>
            <p:cNvPr id="4" name="TextBox 4"/>
            <p:cNvSpPr txBox="1"/>
            <p:nvPr/>
          </p:nvSpPr>
          <p:spPr>
            <a:xfrm>
              <a:off x="486156" y="1243965"/>
              <a:ext cx="7723937" cy="352044"/>
            </a:xfrm>
            <a:prstGeom prst="rect">
              <a:avLst/>
            </a:prstGeom>
            <a:noFill/>
            <a:ln>
              <a:noFill/>
            </a:ln>
          </p:spPr>
          <p:txBody>
            <a:bodyPr wrap="none" lIns="0" tIns="0" rIns="0" bIns="0" anchor="t" anchorCtr="0">
              <a:spAutoFit/>
            </a:bodyPr>
            <a:lstStyle/>
            <a:p>
              <a:pPr algn="l"/>
              <a:r>
                <a:rPr lang="ko-KR" sz="1800" dirty="0">
                  <a:solidFill>
                    <a:schemeClr val="accent5"/>
                  </a:solidFill>
                  <a:latin typeface="+mn-lt"/>
                  <a:ea typeface="+mn-ea"/>
                  <a:cs typeface="+mn-cs"/>
                </a:rPr>
                <a:t>시작 파일을 열거나, 두 노드를 직접 만들어 같은 출발점에 도달합니다.</a:t>
              </a:r>
            </a:p>
          </p:txBody>
        </p:sp>
      </p:grpSp>
      <p:grpSp>
        <p:nvGrpSpPr>
          <p:cNvPr id="25" name="body"/>
          <p:cNvGrpSpPr/>
          <p:nvPr/>
        </p:nvGrpSpPr>
        <p:grpSpPr>
          <a:xfrm>
            <a:off x="1333500" y="2019300"/>
            <a:ext cx="9429750" cy="3920109"/>
            <a:chOff x="1333500" y="2019300"/>
            <a:chExt cx="9429750" cy="3920109"/>
          </a:xfrm>
        </p:grpSpPr>
        <p:sp>
          <p:nvSpPr>
            <p:cNvPr id="6" name="Rectangle 6"/>
            <p:cNvSpPr/>
            <p:nvPr/>
          </p:nvSpPr>
          <p:spPr>
            <a:xfrm>
              <a:off x="1333500" y="2019300"/>
              <a:ext cx="2524125" cy="857250"/>
            </a:xfrm>
            <a:prstGeom prst="rect">
              <a:avLst/>
            </a:prstGeom>
            <a:solidFill>
              <a:schemeClr val="lt2"/>
            </a:solidFill>
            <a:ln w="9525">
              <a:solidFill>
                <a:schemeClr val="accent6"/>
              </a:solidFill>
            </a:ln>
          </p:spPr>
        </p:sp>
        <p:sp>
          <p:nvSpPr>
            <p:cNvPr id="7" name="TextBox 7"/>
            <p:cNvSpPr txBox="1"/>
            <p:nvPr/>
          </p:nvSpPr>
          <p:spPr>
            <a:xfrm>
              <a:off x="2168446" y="2093119"/>
              <a:ext cx="854232" cy="366712"/>
            </a:xfrm>
            <a:prstGeom prst="rect">
              <a:avLst/>
            </a:prstGeom>
            <a:noFill/>
            <a:ln>
              <a:noFill/>
            </a:ln>
          </p:spPr>
          <p:txBody>
            <a:bodyPr wrap="none" lIns="0" tIns="0" rIns="0" bIns="0" anchor="t" anchorCtr="0">
              <a:spAutoFit/>
            </a:bodyPr>
            <a:lstStyle/>
            <a:p>
              <a:pPr algn="ctr"/>
              <a:r>
                <a:rPr lang="en-US" sz="1880" b="1" dirty="0">
                  <a:solidFill>
                    <a:schemeClr val="dk1"/>
                  </a:solidFill>
                  <a:latin typeface="Consolas"/>
                  <a:ea typeface="Consolas"/>
                  <a:cs typeface="Consolas"/>
                </a:rPr>
                <a:t>noise1</a:t>
              </a:r>
            </a:p>
          </p:txBody>
        </p:sp>
        <p:sp>
          <p:nvSpPr>
            <p:cNvPr id="8" name="TextBox 8"/>
            <p:cNvSpPr txBox="1"/>
            <p:nvPr/>
          </p:nvSpPr>
          <p:spPr>
            <a:xfrm>
              <a:off x="2131297" y="2417921"/>
              <a:ext cx="928531" cy="278702"/>
            </a:xfrm>
            <a:prstGeom prst="rect">
              <a:avLst/>
            </a:prstGeom>
            <a:noFill/>
            <a:ln>
              <a:noFill/>
            </a:ln>
          </p:spPr>
          <p:txBody>
            <a:bodyPr wrap="none" lIns="0" tIns="0" rIns="0" bIns="0" anchor="t" anchorCtr="0">
              <a:spAutoFit/>
            </a:bodyPr>
            <a:lstStyle/>
            <a:p>
              <a:pPr algn="ctr"/>
              <a:r>
                <a:rPr lang="en-US" sz="1420" dirty="0">
                  <a:solidFill>
                    <a:schemeClr val="accent5"/>
                  </a:solidFill>
                  <a:latin typeface="+mn-lt"/>
                  <a:ea typeface="+mn-ea"/>
                  <a:cs typeface="+mn-cs"/>
                </a:rPr>
                <a:t>Noise TOP</a:t>
              </a:r>
            </a:p>
          </p:txBody>
        </p:sp>
        <p:sp>
          <p:nvSpPr>
            <p:cNvPr id="9" name="TextBox 9"/>
            <p:cNvSpPr txBox="1"/>
            <p:nvPr/>
          </p:nvSpPr>
          <p:spPr>
            <a:xfrm>
              <a:off x="2288838" y="2645092"/>
              <a:ext cx="613448" cy="264033"/>
            </a:xfrm>
            <a:prstGeom prst="rect">
              <a:avLst/>
            </a:prstGeom>
            <a:noFill/>
            <a:ln>
              <a:noFill/>
            </a:ln>
          </p:spPr>
          <p:txBody>
            <a:bodyPr wrap="none" lIns="0" tIns="0" rIns="0" bIns="0" anchor="t" anchorCtr="0">
              <a:spAutoFit/>
            </a:bodyPr>
            <a:lstStyle/>
            <a:p>
              <a:pPr algn="ctr"/>
              <a:r>
                <a:rPr lang="ko-KR" sz="1350" dirty="0">
                  <a:solidFill>
                    <a:schemeClr val="accent2"/>
                  </a:solidFill>
                  <a:latin typeface="+mn-lt"/>
                  <a:ea typeface="+mn-ea"/>
                  <a:cs typeface="+mn-cs"/>
                </a:rPr>
                <a:t>값 생성</a:t>
              </a:r>
            </a:p>
          </p:txBody>
        </p:sp>
        <p:sp>
          <p:nvSpPr>
            <p:cNvPr id="10" name="Line 10"/>
            <p:cNvSpPr/>
            <p:nvPr/>
          </p:nvSpPr>
          <p:spPr>
            <a:xfrm>
              <a:off x="4095750" y="2447925"/>
              <a:ext cx="3857625" cy="9525"/>
            </a:xfrm>
            <a:custGeom>
              <a:avLst/>
              <a:gdLst/>
              <a:ahLst/>
              <a:cxnLst/>
              <a:rect l="l" t="t" r="r" b="b"/>
              <a:pathLst>
                <a:path w="3857625" h="9525">
                  <a:moveTo>
                    <a:pt x="0" y="0"/>
                  </a:moveTo>
                  <a:lnTo>
                    <a:pt x="3857625" y="0"/>
                  </a:lnTo>
                </a:path>
              </a:pathLst>
            </a:custGeom>
            <a:noFill/>
            <a:ln w="28575">
              <a:solidFill>
                <a:schemeClr val="accent2"/>
              </a:solidFill>
            </a:ln>
          </p:spPr>
        </p:sp>
        <p:sp>
          <p:nvSpPr>
            <p:cNvPr id="11" name="Polygon 11"/>
            <p:cNvSpPr/>
            <p:nvPr/>
          </p:nvSpPr>
          <p:spPr>
            <a:xfrm>
              <a:off x="7869746" y="2402300"/>
              <a:ext cx="83629" cy="91250"/>
            </a:xfrm>
            <a:custGeom>
              <a:avLst/>
              <a:gdLst/>
              <a:ahLst/>
              <a:cxnLst/>
              <a:rect l="l" t="t" r="r" b="b"/>
              <a:pathLst>
                <a:path w="83629" h="91250">
                  <a:moveTo>
                    <a:pt x="83629" y="45625"/>
                  </a:moveTo>
                  <a:lnTo>
                    <a:pt x="0" y="91250"/>
                  </a:lnTo>
                  <a:lnTo>
                    <a:pt x="0" y="0"/>
                  </a:lnTo>
                  <a:close/>
                </a:path>
              </a:pathLst>
            </a:custGeom>
            <a:solidFill>
              <a:schemeClr val="accent2"/>
            </a:solidFill>
            <a:ln>
              <a:noFill/>
            </a:ln>
          </p:spPr>
        </p:sp>
        <p:sp>
          <p:nvSpPr>
            <p:cNvPr id="12" name="Rectangle 12"/>
            <p:cNvSpPr/>
            <p:nvPr/>
          </p:nvSpPr>
          <p:spPr>
            <a:xfrm>
              <a:off x="8239125" y="2019300"/>
              <a:ext cx="2524125" cy="857250"/>
            </a:xfrm>
            <a:prstGeom prst="rect">
              <a:avLst/>
            </a:prstGeom>
            <a:solidFill>
              <a:schemeClr val="lt2"/>
            </a:solidFill>
            <a:ln w="9525">
              <a:solidFill>
                <a:schemeClr val="accent6"/>
              </a:solidFill>
            </a:ln>
          </p:spPr>
        </p:sp>
        <p:sp>
          <p:nvSpPr>
            <p:cNvPr id="13" name="TextBox 13"/>
            <p:cNvSpPr txBox="1"/>
            <p:nvPr/>
          </p:nvSpPr>
          <p:spPr>
            <a:xfrm>
              <a:off x="8865276" y="2093119"/>
              <a:ext cx="1271824" cy="366712"/>
            </a:xfrm>
            <a:prstGeom prst="rect">
              <a:avLst/>
            </a:prstGeom>
            <a:noFill/>
            <a:ln>
              <a:noFill/>
            </a:ln>
          </p:spPr>
          <p:txBody>
            <a:bodyPr wrap="none" lIns="0" tIns="0" rIns="0" bIns="0" anchor="t" anchorCtr="0">
              <a:spAutoFit/>
            </a:bodyPr>
            <a:lstStyle/>
            <a:p>
              <a:pPr algn="ctr"/>
              <a:r>
                <a:rPr lang="en-US" sz="1880" b="1" dirty="0">
                  <a:solidFill>
                    <a:schemeClr val="dk1"/>
                  </a:solidFill>
                  <a:latin typeface="Consolas"/>
                  <a:ea typeface="Consolas"/>
                  <a:cs typeface="Consolas"/>
                </a:rPr>
                <a:t>out_noise</a:t>
              </a:r>
            </a:p>
          </p:txBody>
        </p:sp>
        <p:sp>
          <p:nvSpPr>
            <p:cNvPr id="14" name="TextBox 14"/>
            <p:cNvSpPr txBox="1"/>
            <p:nvPr/>
          </p:nvSpPr>
          <p:spPr>
            <a:xfrm>
              <a:off x="9114062" y="2417921"/>
              <a:ext cx="774250" cy="278702"/>
            </a:xfrm>
            <a:prstGeom prst="rect">
              <a:avLst/>
            </a:prstGeom>
            <a:noFill/>
            <a:ln>
              <a:noFill/>
            </a:ln>
          </p:spPr>
          <p:txBody>
            <a:bodyPr wrap="none" lIns="0" tIns="0" rIns="0" bIns="0" anchor="t" anchorCtr="0">
              <a:spAutoFit/>
            </a:bodyPr>
            <a:lstStyle/>
            <a:p>
              <a:pPr algn="ctr"/>
              <a:r>
                <a:rPr lang="en-US" sz="1420" dirty="0">
                  <a:solidFill>
                    <a:schemeClr val="accent5"/>
                  </a:solidFill>
                  <a:latin typeface="+mn-lt"/>
                  <a:ea typeface="+mn-ea"/>
                  <a:cs typeface="+mn-cs"/>
                </a:rPr>
                <a:t>Null TOP</a:t>
              </a:r>
            </a:p>
          </p:txBody>
        </p:sp>
        <p:sp>
          <p:nvSpPr>
            <p:cNvPr id="15" name="TextBox 15"/>
            <p:cNvSpPr txBox="1"/>
            <p:nvPr/>
          </p:nvSpPr>
          <p:spPr>
            <a:xfrm>
              <a:off x="9012726" y="2645092"/>
              <a:ext cx="976922" cy="264033"/>
            </a:xfrm>
            <a:prstGeom prst="rect">
              <a:avLst/>
            </a:prstGeom>
            <a:noFill/>
            <a:ln>
              <a:noFill/>
            </a:ln>
          </p:spPr>
          <p:txBody>
            <a:bodyPr wrap="none" lIns="0" tIns="0" rIns="0" bIns="0" anchor="t" anchorCtr="0">
              <a:spAutoFit/>
            </a:bodyPr>
            <a:lstStyle/>
            <a:p>
              <a:pPr algn="ctr"/>
              <a:r>
                <a:rPr lang="ko-KR" sz="1350" dirty="0">
                  <a:solidFill>
                    <a:schemeClr val="accent2"/>
                  </a:solidFill>
                  <a:latin typeface="+mn-lt"/>
                  <a:ea typeface="+mn-ea"/>
                  <a:cs typeface="+mn-cs"/>
                </a:rPr>
                <a:t>출력 기준점</a:t>
              </a:r>
            </a:p>
          </p:txBody>
        </p:sp>
        <p:sp>
          <p:nvSpPr>
            <p:cNvPr id="16" name="TextBox 16"/>
            <p:cNvSpPr txBox="1"/>
            <p:nvPr/>
          </p:nvSpPr>
          <p:spPr>
            <a:xfrm>
              <a:off x="1372362" y="3290411"/>
              <a:ext cx="2634044" cy="337376"/>
            </a:xfrm>
            <a:prstGeom prst="rect">
              <a:avLst/>
            </a:prstGeom>
            <a:noFill/>
            <a:ln>
              <a:noFill/>
            </a:ln>
          </p:spPr>
          <p:txBody>
            <a:bodyPr wrap="none" lIns="0" tIns="0" rIns="0" bIns="0" anchor="t" anchorCtr="0">
              <a:spAutoFit/>
            </a:bodyPr>
            <a:lstStyle/>
            <a:p>
              <a:pPr algn="l"/>
              <a:r>
                <a:rPr lang="en-US" sz="1720" dirty="0">
                  <a:solidFill>
                    <a:schemeClr val="accent2"/>
                  </a:solidFill>
                  <a:latin typeface="+mn-lt"/>
                  <a:ea typeface="+mn-ea"/>
                  <a:cs typeface="+mn-cs"/>
                </a:rPr>
                <a:t>Type: Simplex 3D (GPU)</a:t>
              </a:r>
            </a:p>
          </p:txBody>
        </p:sp>
        <p:sp>
          <p:nvSpPr>
            <p:cNvPr id="17" name="TextBox 17"/>
            <p:cNvSpPr txBox="1"/>
            <p:nvPr/>
          </p:nvSpPr>
          <p:spPr>
            <a:xfrm>
              <a:off x="1372362" y="3699986"/>
              <a:ext cx="3521763" cy="337376"/>
            </a:xfrm>
            <a:prstGeom prst="rect">
              <a:avLst/>
            </a:prstGeom>
            <a:noFill/>
            <a:ln>
              <a:noFill/>
            </a:ln>
          </p:spPr>
          <p:txBody>
            <a:bodyPr wrap="none" lIns="0" tIns="0" rIns="0" bIns="0" anchor="t" anchorCtr="0">
              <a:spAutoFit/>
            </a:bodyPr>
            <a:lstStyle/>
            <a:p>
              <a:pPr algn="l"/>
              <a:r>
                <a:rPr lang="en-US" sz="1720" dirty="0">
                  <a:solidFill>
                    <a:schemeClr val="accent2"/>
                  </a:solidFill>
                  <a:latin typeface="+mn-lt"/>
                  <a:ea typeface="+mn-ea"/>
                  <a:cs typeface="+mn-cs"/>
                </a:rPr>
                <a:t>Seed 1 / Period 1 / Harmonics 0</a:t>
              </a:r>
            </a:p>
          </p:txBody>
        </p:sp>
        <p:sp>
          <p:nvSpPr>
            <p:cNvPr id="18" name="TextBox 18"/>
            <p:cNvSpPr txBox="1"/>
            <p:nvPr/>
          </p:nvSpPr>
          <p:spPr>
            <a:xfrm>
              <a:off x="1372362" y="4109561"/>
              <a:ext cx="3097006" cy="337376"/>
            </a:xfrm>
            <a:prstGeom prst="rect">
              <a:avLst/>
            </a:prstGeom>
            <a:noFill/>
            <a:ln>
              <a:noFill/>
            </a:ln>
          </p:spPr>
          <p:txBody>
            <a:bodyPr wrap="none" lIns="0" tIns="0" rIns="0" bIns="0" anchor="t" anchorCtr="0">
              <a:spAutoFit/>
            </a:bodyPr>
            <a:lstStyle/>
            <a:p>
              <a:pPr algn="l"/>
              <a:r>
                <a:rPr lang="en-US" sz="1720" dirty="0">
                  <a:solidFill>
                    <a:schemeClr val="accent2"/>
                  </a:solidFill>
                  <a:latin typeface="+mn-lt"/>
                  <a:ea typeface="+mn-ea"/>
                  <a:cs typeface="+mn-cs"/>
                </a:rPr>
                <a:t>Amplitude 0.5 / Offset 0.5</a:t>
              </a:r>
            </a:p>
          </p:txBody>
        </p:sp>
        <p:sp>
          <p:nvSpPr>
            <p:cNvPr id="19" name="TextBox 19"/>
            <p:cNvSpPr txBox="1"/>
            <p:nvPr/>
          </p:nvSpPr>
          <p:spPr>
            <a:xfrm>
              <a:off x="1372362" y="4519136"/>
              <a:ext cx="2246925" cy="337376"/>
            </a:xfrm>
            <a:prstGeom prst="rect">
              <a:avLst/>
            </a:prstGeom>
            <a:noFill/>
            <a:ln>
              <a:noFill/>
            </a:ln>
          </p:spPr>
          <p:txBody>
            <a:bodyPr wrap="none" lIns="0" tIns="0" rIns="0" bIns="0" anchor="t" anchorCtr="0">
              <a:spAutoFit/>
            </a:bodyPr>
            <a:lstStyle/>
            <a:p>
              <a:pPr algn="l"/>
              <a:r>
                <a:rPr lang="en-US" sz="1720" dirty="0">
                  <a:solidFill>
                    <a:schemeClr val="accent2"/>
                  </a:solidFill>
                  <a:latin typeface="+mn-lt"/>
                  <a:ea typeface="+mn-ea"/>
                  <a:cs typeface="+mn-cs"/>
                </a:rPr>
                <a:t>Translate X·Y·Z = 0</a:t>
              </a:r>
            </a:p>
          </p:txBody>
        </p:sp>
        <p:sp>
          <p:nvSpPr>
            <p:cNvPr id="20" name="TextBox 20"/>
            <p:cNvSpPr txBox="1"/>
            <p:nvPr/>
          </p:nvSpPr>
          <p:spPr>
            <a:xfrm>
              <a:off x="7106031" y="3196590"/>
              <a:ext cx="2429187" cy="352044"/>
            </a:xfrm>
            <a:prstGeom prst="rect">
              <a:avLst/>
            </a:prstGeom>
            <a:noFill/>
            <a:ln>
              <a:noFill/>
            </a:ln>
          </p:spPr>
          <p:txBody>
            <a:bodyPr wrap="none" lIns="0" tIns="0" rIns="0" bIns="0" anchor="t" anchorCtr="0">
              <a:spAutoFit/>
            </a:bodyPr>
            <a:lstStyle/>
            <a:p>
              <a:pPr algn="l"/>
              <a:r>
                <a:rPr lang="ko-KR" sz="1800" dirty="0">
                  <a:solidFill>
                    <a:schemeClr val="dk1"/>
                  </a:solidFill>
                  <a:latin typeface="+mn-lt"/>
                  <a:ea typeface="+mn-ea"/>
                  <a:cs typeface="+mn-cs"/>
                </a:rPr>
                <a:t>Tab → Noise TOP 추가</a:t>
              </a:r>
            </a:p>
          </p:txBody>
        </p:sp>
        <p:sp>
          <p:nvSpPr>
            <p:cNvPr id="21" name="TextBox 21"/>
            <p:cNvSpPr txBox="1"/>
            <p:nvPr/>
          </p:nvSpPr>
          <p:spPr>
            <a:xfrm>
              <a:off x="7106031" y="3606165"/>
              <a:ext cx="2356637" cy="352044"/>
            </a:xfrm>
            <a:prstGeom prst="rect">
              <a:avLst/>
            </a:prstGeom>
            <a:noFill/>
            <a:ln>
              <a:noFill/>
            </a:ln>
          </p:spPr>
          <p:txBody>
            <a:bodyPr wrap="none" lIns="0" tIns="0" rIns="0" bIns="0" anchor="t" anchorCtr="0">
              <a:spAutoFit/>
            </a:bodyPr>
            <a:lstStyle/>
            <a:p>
              <a:pPr algn="l"/>
              <a:r>
                <a:rPr lang="ko-KR" sz="1800" dirty="0">
                  <a:solidFill>
                    <a:schemeClr val="dk1"/>
                  </a:solidFill>
                  <a:latin typeface="+mn-lt"/>
                  <a:ea typeface="+mn-ea"/>
                  <a:cs typeface="+mn-cs"/>
                </a:rPr>
                <a:t>이름을 noise1로 변경</a:t>
              </a:r>
            </a:p>
          </p:txBody>
        </p:sp>
        <p:sp>
          <p:nvSpPr>
            <p:cNvPr id="22" name="TextBox 22"/>
            <p:cNvSpPr txBox="1"/>
            <p:nvPr/>
          </p:nvSpPr>
          <p:spPr>
            <a:xfrm>
              <a:off x="7106031" y="4015740"/>
              <a:ext cx="2234679" cy="352044"/>
            </a:xfrm>
            <a:prstGeom prst="rect">
              <a:avLst/>
            </a:prstGeom>
            <a:noFill/>
            <a:ln>
              <a:noFill/>
            </a:ln>
          </p:spPr>
          <p:txBody>
            <a:bodyPr wrap="none" lIns="0" tIns="0" rIns="0" bIns="0" anchor="t" anchorCtr="0">
              <a:spAutoFit/>
            </a:bodyPr>
            <a:lstStyle/>
            <a:p>
              <a:pPr algn="l"/>
              <a:r>
                <a:rPr lang="ko-KR" sz="1800" dirty="0">
                  <a:solidFill>
                    <a:schemeClr val="dk1"/>
                  </a:solidFill>
                  <a:latin typeface="+mn-lt"/>
                  <a:ea typeface="+mn-ea"/>
                  <a:cs typeface="+mn-cs"/>
                </a:rPr>
                <a:t>Tab → Null TOP 추가</a:t>
              </a:r>
            </a:p>
          </p:txBody>
        </p:sp>
        <p:sp>
          <p:nvSpPr>
            <p:cNvPr id="23" name="TextBox 23"/>
            <p:cNvSpPr txBox="1"/>
            <p:nvPr/>
          </p:nvSpPr>
          <p:spPr>
            <a:xfrm>
              <a:off x="7106031" y="4425315"/>
              <a:ext cx="3144164" cy="352044"/>
            </a:xfrm>
            <a:prstGeom prst="rect">
              <a:avLst/>
            </a:prstGeom>
            <a:noFill/>
            <a:ln>
              <a:noFill/>
            </a:ln>
          </p:spPr>
          <p:txBody>
            <a:bodyPr wrap="none" lIns="0" tIns="0" rIns="0" bIns="0" anchor="t" anchorCtr="0">
              <a:spAutoFit/>
            </a:bodyPr>
            <a:lstStyle/>
            <a:p>
              <a:pPr algn="l"/>
              <a:r>
                <a:rPr lang="ko-KR" sz="1800" dirty="0">
                  <a:solidFill>
                    <a:schemeClr val="dk1"/>
                  </a:solidFill>
                  <a:latin typeface="+mn-lt"/>
                  <a:ea typeface="+mn-ea"/>
                  <a:cs typeface="+mn-cs"/>
                </a:rPr>
                <a:t>선 연결 후 out_noise로 변경</a:t>
              </a:r>
            </a:p>
          </p:txBody>
        </p:sp>
        <p:sp>
          <p:nvSpPr>
            <p:cNvPr id="24" name="TextBox 24"/>
            <p:cNvSpPr txBox="1"/>
            <p:nvPr/>
          </p:nvSpPr>
          <p:spPr>
            <a:xfrm>
              <a:off x="3456927" y="5587365"/>
              <a:ext cx="5278145" cy="352044"/>
            </a:xfrm>
            <a:prstGeom prst="rect">
              <a:avLst/>
            </a:prstGeom>
            <a:noFill/>
            <a:ln>
              <a:noFill/>
            </a:ln>
          </p:spPr>
          <p:txBody>
            <a:bodyPr wrap="none" lIns="0" tIns="0" rIns="0" bIns="0" anchor="t" anchorCtr="0">
              <a:spAutoFit/>
            </a:bodyPr>
            <a:lstStyle/>
            <a:p>
              <a:pPr algn="ctr"/>
              <a:r>
                <a:rPr lang="ko-KR" sz="1800" dirty="0">
                  <a:solidFill>
                    <a:schemeClr val="accent5"/>
                  </a:solidFill>
                  <a:latin typeface="+mn-lt"/>
                  <a:ea typeface="+mn-ea"/>
                  <a:cs typeface="+mn-cs"/>
                </a:rPr>
                <a:t>noise1 선택 → P → Noise 페이지에서 기준값 설정</a:t>
              </a:r>
            </a:p>
          </p:txBody>
        </p:sp>
      </p:grpSp>
      <p:grpSp>
        <p:nvGrpSpPr>
          <p:cNvPr id="29" name="footer"/>
          <p:cNvGrpSpPr/>
          <p:nvPr/>
        </p:nvGrpSpPr>
        <p:grpSpPr>
          <a:xfrm>
            <a:off x="489966" y="6429375"/>
            <a:ext cx="11212068" cy="320612"/>
            <a:chOff x="489966" y="6429375"/>
            <a:chExt cx="11212068" cy="320612"/>
          </a:xfrm>
        </p:grpSpPr>
        <p:sp>
          <p:nvSpPr>
            <p:cNvPr id="26" name="Line 26"/>
            <p:cNvSpPr/>
            <p:nvPr/>
          </p:nvSpPr>
          <p:spPr>
            <a:xfrm>
              <a:off x="495300" y="6429375"/>
              <a:ext cx="11201400" cy="9525"/>
            </a:xfrm>
            <a:custGeom>
              <a:avLst/>
              <a:gdLst/>
              <a:ahLst/>
              <a:cxnLst/>
              <a:rect l="l" t="t" r="r" b="b"/>
              <a:pathLst>
                <a:path w="11201400" h="9525">
                  <a:moveTo>
                    <a:pt x="0" y="0"/>
                  </a:moveTo>
                  <a:lnTo>
                    <a:pt x="11201400" y="0"/>
                  </a:lnTo>
                </a:path>
              </a:pathLst>
            </a:custGeom>
            <a:noFill/>
            <a:ln w="9525">
              <a:solidFill>
                <a:schemeClr val="accent6"/>
              </a:solidFill>
            </a:ln>
          </p:spPr>
        </p:sp>
        <p:sp>
          <p:nvSpPr>
            <p:cNvPr id="27" name="TextBox 27"/>
            <p:cNvSpPr txBox="1"/>
            <p:nvPr/>
          </p:nvSpPr>
          <p:spPr>
            <a:xfrm>
              <a:off x="489966" y="6544628"/>
              <a:ext cx="5035163" cy="205359"/>
            </a:xfrm>
            <a:prstGeom prst="rect">
              <a:avLst/>
            </a:prstGeom>
            <a:noFill/>
            <a:ln>
              <a:noFill/>
            </a:ln>
          </p:spPr>
          <p:txBody>
            <a:bodyPr wrap="none" lIns="0" tIns="0" rIns="0" bIns="0" anchor="t" anchorCtr="0">
              <a:spAutoFit/>
            </a:bodyPr>
            <a:lstStyle/>
            <a:p>
              <a:pPr algn="l"/>
              <a:r>
                <a:rPr lang="ko-KR" sz="1050" dirty="0">
                  <a:solidFill>
                    <a:schemeClr val="accent5"/>
                  </a:solidFill>
                  <a:latin typeface="+mn-lt"/>
                  <a:ea typeface="+mn-ea"/>
                  <a:cs typeface="+mn-cs"/>
                </a:rPr>
                <a:t>전체 연결 도식 · 기준값은 현재 TD 메뉴 확인 · 제공 예제 01_noise_start.tox</a:t>
              </a:r>
            </a:p>
          </p:txBody>
        </p:sp>
        <p:sp>
          <p:nvSpPr>
            <p:cNvPr id="28" name="TextBox 28"/>
            <p:cNvSpPr txBox="1"/>
            <p:nvPr/>
          </p:nvSpPr>
          <p:spPr>
            <a:xfrm>
              <a:off x="11049000" y="6544628"/>
              <a:ext cx="647700" cy="205359"/>
            </a:xfrm>
            <a:prstGeom prst="rect">
              <a:avLst/>
            </a:prstGeom>
            <a:noFill/>
            <a:ln>
              <a:noFill/>
            </a:ln>
          </p:spPr>
          <p:txBody>
            <a:bodyPr wrap="none" lIns="0" tIns="0" rIns="0" bIns="0" anchor="t" anchorCtr="0">
              <a:spAutoFit/>
            </a:bodyPr>
            <a:lstStyle/>
            <a:p>
              <a:pPr algn="r"/>
              <a:r>
                <a:rPr lang="ko-KR" sz="1050" dirty="0">
                  <a:solidFill>
                    <a:schemeClr val="accent5"/>
                  </a:solidFill>
                  <a:latin typeface="+mn-lt"/>
                  <a:ea typeface="+mn-ea"/>
                  <a:cs typeface="+mn-cs"/>
                </a:rPr>
                <a:t>66</a:t>
              </a:r>
            </a:p>
          </p:txBody>
        </p:sp>
      </p:gr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2" name="TextBox 2"/>
          <p:cNvSpPr txBox="1"/>
          <p:nvPr/>
        </p:nvSpPr>
        <p:spPr>
          <a:xfrm>
            <a:off x="488442" y="282892"/>
            <a:ext cx="6500000" cy="264033"/>
          </a:xfrm>
          <a:prstGeom prst="rect">
            <a:avLst/>
          </a:prstGeom>
          <a:noFill/>
          <a:ln>
            <a:noFill/>
          </a:ln>
        </p:spPr>
        <p:txBody>
          <a:bodyPr wrap="none" lIns="0" tIns="0" rIns="0" bIns="0" anchor="t" anchorCtr="0">
            <a:spAutoFit/>
          </a:bodyPr>
          <a:lstStyle/>
          <a:p>
            <a:pPr algn="l"/>
            <a:r>
              <a:rPr lang="ko-KR" sz="1350" dirty="0">
                <a:solidFill>
                  <a:srgbClr val="645CE6"/>
                </a:solidFill>
                <a:latin typeface="Noto Sans KR"/>
                <a:ea typeface="Noto Sans KR"/>
                <a:cs typeface="Noto Sans KR"/>
              </a:rPr>
              <a:t>W03 / 노이즈 심화</a:t>
            </a:r>
          </a:p>
        </p:txBody>
      </p:sp>
      <p:sp>
        <p:nvSpPr>
          <p:cNvPr id="3" name="TextBox 3"/>
          <p:cNvSpPr txBox="1"/>
          <p:nvPr/>
        </p:nvSpPr>
        <p:spPr>
          <a:xfrm>
            <a:off x="480060" y="676275"/>
            <a:ext cx="5155502" cy="586740"/>
          </a:xfrm>
          <a:prstGeom prst="rect">
            <a:avLst/>
          </a:prstGeom>
          <a:noFill/>
          <a:ln>
            <a:noFill/>
          </a:ln>
        </p:spPr>
        <p:txBody>
          <a:bodyPr wrap="none" lIns="0" tIns="0" rIns="0" bIns="0" anchor="t" anchorCtr="0">
            <a:spAutoFit/>
          </a:bodyPr>
          <a:lstStyle/>
          <a:p>
            <a:pPr algn="l"/>
            <a:r>
              <a:rPr lang="ko-KR" sz="3000" dirty="0">
                <a:solidFill>
                  <a:srgbClr val="202633"/>
                </a:solidFill>
                <a:latin typeface="Noto Sans KR"/>
                <a:ea typeface="Noto Sans KR"/>
                <a:cs typeface="Noto Sans KR"/>
              </a:rPr>
              <a:t>Noise TOP 실습의 실제 화면</a:t>
            </a:r>
          </a:p>
        </p:txBody>
      </p:sp>
      <p:sp>
        <p:nvSpPr>
          <p:cNvPr id="4" name="TextBox 4"/>
          <p:cNvSpPr txBox="1"/>
          <p:nvPr/>
        </p:nvSpPr>
        <p:spPr>
          <a:xfrm>
            <a:off x="486918" y="1222058"/>
            <a:ext cx="2515648" cy="322707"/>
          </a:xfrm>
          <a:prstGeom prst="rect">
            <a:avLst/>
          </a:prstGeom>
          <a:noFill/>
          <a:ln>
            <a:noFill/>
          </a:ln>
        </p:spPr>
        <p:txBody>
          <a:bodyPr wrap="none" lIns="0" tIns="0" rIns="0" bIns="0" anchor="t" anchorCtr="0">
            <a:spAutoFit/>
          </a:bodyPr>
          <a:lstStyle/>
          <a:p>
            <a:pPr algn="l"/>
            <a:r>
              <a:rPr lang="en-US" sz="1650" dirty="0">
                <a:solidFill>
                  <a:srgbClr val="626B76"/>
                </a:solidFill>
                <a:latin typeface="Noto Sans KR"/>
                <a:ea typeface="Noto Sans KR"/>
                <a:cs typeface="Noto Sans KR"/>
              </a:rPr>
              <a:t>01_noise_complete.tox</a:t>
            </a:r>
          </a:p>
        </p:txBody>
      </p:sp>
      <p:pic>
        <p:nvPicPr>
          <p:cNvPr id="5" name="Image 5"/>
          <p:cNvPicPr>
            <a:picLocks noChangeAspect="1"/>
          </p:cNvPicPr>
          <p:nvPr/>
        </p:nvPicPr>
        <p:blipFill>
          <a:blip r:embed="rId3"/>
          <a:stretch>
            <a:fillRect/>
          </a:stretch>
        </p:blipFill>
        <p:spPr>
          <a:xfrm>
            <a:off x="499148" y="1657350"/>
            <a:ext cx="8755303" cy="4762500"/>
          </a:xfrm>
          <a:prstGeom prst="rect">
            <a:avLst/>
          </a:prstGeom>
        </p:spPr>
      </p:pic>
      <p:sp>
        <p:nvSpPr>
          <p:cNvPr id="6" name="TextBox 6"/>
          <p:cNvSpPr txBox="1"/>
          <p:nvPr/>
        </p:nvSpPr>
        <p:spPr>
          <a:xfrm>
            <a:off x="9470136" y="1894046"/>
            <a:ext cx="1715806" cy="278702"/>
          </a:xfrm>
          <a:prstGeom prst="rect">
            <a:avLst/>
          </a:prstGeom>
          <a:noFill/>
          <a:ln>
            <a:noFill/>
          </a:ln>
        </p:spPr>
        <p:txBody>
          <a:bodyPr wrap="none" lIns="0" tIns="0" rIns="0" bIns="0" anchor="t" anchorCtr="0">
            <a:spAutoFit/>
          </a:bodyPr>
          <a:lstStyle/>
          <a:p>
            <a:pPr algn="l"/>
            <a:r>
              <a:rPr lang="en-US" sz="1420" dirty="0">
                <a:solidFill>
                  <a:srgbClr val="202633"/>
                </a:solidFill>
                <a:latin typeface="Noto Sans KR"/>
                <a:ea typeface="Noto Sans KR"/>
                <a:cs typeface="Noto Sans KR"/>
              </a:rPr>
              <a:t>noise1 → out_noise</a:t>
            </a:r>
          </a:p>
        </p:txBody>
      </p:sp>
      <p:sp>
        <p:nvSpPr>
          <p:cNvPr id="7" name="TextBox 7"/>
          <p:cNvSpPr txBox="1"/>
          <p:nvPr/>
        </p:nvSpPr>
        <p:spPr>
          <a:xfrm>
            <a:off x="9470136" y="2332196"/>
            <a:ext cx="1629783" cy="278702"/>
          </a:xfrm>
          <a:prstGeom prst="rect">
            <a:avLst/>
          </a:prstGeom>
          <a:noFill/>
          <a:ln>
            <a:noFill/>
          </a:ln>
        </p:spPr>
        <p:txBody>
          <a:bodyPr wrap="none" lIns="0" tIns="0" rIns="0" bIns="0" anchor="t" anchorCtr="0">
            <a:spAutoFit/>
          </a:bodyPr>
          <a:lstStyle/>
          <a:p>
            <a:pPr algn="l"/>
            <a:r>
              <a:rPr lang="ko-KR" sz="1420" dirty="0">
                <a:solidFill>
                  <a:srgbClr val="202633"/>
                </a:solidFill>
                <a:latin typeface="Noto Sans KR"/>
                <a:ea typeface="Noto Sans KR"/>
                <a:cs typeface="Noto Sans KR"/>
              </a:rPr>
              <a:t>노이즈 생성 → 출력</a:t>
            </a:r>
          </a:p>
        </p:txBody>
      </p:sp>
      <p:sp>
        <p:nvSpPr>
          <p:cNvPr id="8" name="TextBox 8"/>
          <p:cNvSpPr txBox="1"/>
          <p:nvPr/>
        </p:nvSpPr>
        <p:spPr>
          <a:xfrm>
            <a:off x="9470136" y="3208496"/>
            <a:ext cx="1666392" cy="278702"/>
          </a:xfrm>
          <a:prstGeom prst="rect">
            <a:avLst/>
          </a:prstGeom>
          <a:noFill/>
          <a:ln>
            <a:noFill/>
          </a:ln>
        </p:spPr>
        <p:txBody>
          <a:bodyPr wrap="none" lIns="0" tIns="0" rIns="0" bIns="0" anchor="t" anchorCtr="0">
            <a:spAutoFit/>
          </a:bodyPr>
          <a:lstStyle/>
          <a:p>
            <a:pPr algn="l"/>
            <a:r>
              <a:rPr lang="ko-KR" sz="1420" dirty="0">
                <a:solidFill>
                  <a:srgbClr val="202633"/>
                </a:solidFill>
                <a:latin typeface="Noto Sans KR"/>
                <a:ea typeface="Noto Sans KR"/>
                <a:cs typeface="Noto Sans KR"/>
              </a:rPr>
              <a:t>캡처: Harmonics 2</a:t>
            </a:r>
          </a:p>
        </p:txBody>
      </p:sp>
      <p:sp>
        <p:nvSpPr>
          <p:cNvPr id="9" name="TextBox 9"/>
          <p:cNvSpPr txBox="1"/>
          <p:nvPr/>
        </p:nvSpPr>
        <p:spPr>
          <a:xfrm>
            <a:off x="9470136" y="3599021"/>
            <a:ext cx="1926082" cy="278702"/>
          </a:xfrm>
          <a:prstGeom prst="rect">
            <a:avLst/>
          </a:prstGeom>
          <a:noFill/>
          <a:ln>
            <a:noFill/>
          </a:ln>
        </p:spPr>
        <p:txBody>
          <a:bodyPr wrap="none" lIns="0" tIns="0" rIns="0" bIns="0" anchor="t" anchorCtr="0">
            <a:spAutoFit/>
          </a:bodyPr>
          <a:lstStyle/>
          <a:p>
            <a:pPr algn="l"/>
            <a:r>
              <a:rPr lang="ko-KR" sz="1420" dirty="0">
                <a:solidFill>
                  <a:srgbClr val="202633"/>
                </a:solidFill>
                <a:latin typeface="Noto Sans KR"/>
                <a:ea typeface="Noto Sans KR"/>
                <a:cs typeface="Noto Sans KR"/>
              </a:rPr>
              <a:t>비교 기준: 0으로 복원</a:t>
            </a:r>
          </a:p>
        </p:txBody>
      </p:sp>
      <p:sp>
        <p:nvSpPr>
          <p:cNvPr id="10" name="TextBox 10"/>
          <p:cNvSpPr txBox="1"/>
          <p:nvPr/>
        </p:nvSpPr>
        <p:spPr>
          <a:xfrm>
            <a:off x="9470136" y="4475321"/>
            <a:ext cx="1276137" cy="278702"/>
          </a:xfrm>
          <a:prstGeom prst="rect">
            <a:avLst/>
          </a:prstGeom>
          <a:noFill/>
          <a:ln>
            <a:noFill/>
          </a:ln>
        </p:spPr>
        <p:txBody>
          <a:bodyPr wrap="none" lIns="0" tIns="0" rIns="0" bIns="0" anchor="t" anchorCtr="0">
            <a:spAutoFit/>
          </a:bodyPr>
          <a:lstStyle/>
          <a:p>
            <a:pPr algn="l"/>
            <a:r>
              <a:rPr lang="ko-KR" sz="1420" dirty="0">
                <a:solidFill>
                  <a:srgbClr val="202633"/>
                </a:solidFill>
                <a:latin typeface="Noto Sans KR"/>
                <a:ea typeface="Noto Sans KR"/>
                <a:cs typeface="Noto Sans KR"/>
              </a:rPr>
              <a:t>먼저 두 노드와</a:t>
            </a:r>
          </a:p>
        </p:txBody>
      </p:sp>
      <p:sp>
        <p:nvSpPr>
          <p:cNvPr id="11" name="TextBox 11"/>
          <p:cNvSpPr txBox="1"/>
          <p:nvPr/>
        </p:nvSpPr>
        <p:spPr>
          <a:xfrm>
            <a:off x="9470136" y="4799171"/>
            <a:ext cx="1897408" cy="278702"/>
          </a:xfrm>
          <a:prstGeom prst="rect">
            <a:avLst/>
          </a:prstGeom>
          <a:noFill/>
          <a:ln>
            <a:noFill/>
          </a:ln>
        </p:spPr>
        <p:txBody>
          <a:bodyPr wrap="none" lIns="0" tIns="0" rIns="0" bIns="0" anchor="t" anchorCtr="0">
            <a:spAutoFit/>
          </a:bodyPr>
          <a:lstStyle/>
          <a:p>
            <a:pPr algn="l"/>
            <a:r>
              <a:rPr lang="ko-KR" sz="1420" dirty="0">
                <a:solidFill>
                  <a:srgbClr val="202633"/>
                </a:solidFill>
                <a:latin typeface="Noto Sans KR"/>
                <a:ea typeface="Noto Sans KR"/>
                <a:cs typeface="Noto Sans KR"/>
              </a:rPr>
              <a:t>연결선을 확인합니다.</a:t>
            </a:r>
          </a:p>
        </p:txBody>
      </p:sp>
      <p:sp>
        <p:nvSpPr>
          <p:cNvPr id="12" name="TextBox 12"/>
          <p:cNvSpPr txBox="1"/>
          <p:nvPr/>
        </p:nvSpPr>
        <p:spPr>
          <a:xfrm>
            <a:off x="489966" y="6592252"/>
            <a:ext cx="3373488" cy="205359"/>
          </a:xfrm>
          <a:prstGeom prst="rect">
            <a:avLst/>
          </a:prstGeom>
          <a:noFill/>
          <a:ln>
            <a:noFill/>
          </a:ln>
        </p:spPr>
        <p:txBody>
          <a:bodyPr wrap="none" lIns="0" tIns="0" rIns="0" bIns="0" anchor="t" anchorCtr="0">
            <a:spAutoFit/>
          </a:bodyPr>
          <a:lstStyle/>
          <a:p>
            <a:pPr algn="l"/>
            <a:r>
              <a:rPr lang="ko-KR" sz="1050" dirty="0">
                <a:solidFill>
                  <a:srgbClr val="626B76"/>
                </a:solidFill>
                <a:latin typeface="Noto Sans KR"/>
                <a:ea typeface="Noto Sans KR"/>
                <a:cs typeface="Noto Sans KR"/>
              </a:rPr>
              <a:t>W03 · 실제 캡처 / TD 2025.32820 · 기존 수업 예제</a:t>
            </a:r>
          </a:p>
        </p:txBody>
      </p:sp>
      <p:sp>
        <p:nvSpPr>
          <p:cNvPr id="13" name="TextBox 13"/>
          <p:cNvSpPr txBox="1"/>
          <p:nvPr/>
        </p:nvSpPr>
        <p:spPr>
          <a:xfrm>
            <a:off x="11049000" y="6592252"/>
            <a:ext cx="647700" cy="205359"/>
          </a:xfrm>
          <a:prstGeom prst="rect">
            <a:avLst/>
          </a:prstGeom>
          <a:noFill/>
          <a:ln>
            <a:noFill/>
          </a:ln>
        </p:spPr>
        <p:txBody>
          <a:bodyPr wrap="none" lIns="0" tIns="0" rIns="0" bIns="0" anchor="t" anchorCtr="0">
            <a:spAutoFit/>
          </a:bodyPr>
          <a:lstStyle/>
          <a:p>
            <a:pPr algn="r"/>
            <a:r>
              <a:rPr lang="en-US" sz="1050" dirty="0">
                <a:solidFill>
                  <a:srgbClr val="626B76"/>
                </a:solidFill>
                <a:latin typeface="Noto Sans KR"/>
                <a:ea typeface="Noto Sans KR"/>
                <a:cs typeface="Noto Sans KR"/>
              </a:rPr>
              <a:t>67</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5" name="header"/>
          <p:cNvGrpSpPr/>
          <p:nvPr/>
        </p:nvGrpSpPr>
        <p:grpSpPr>
          <a:xfrm>
            <a:off x="479298" y="282892"/>
            <a:ext cx="7275252" cy="1313117"/>
            <a:chOff x="479298" y="282892"/>
            <a:chExt cx="7275252" cy="1313117"/>
          </a:xfrm>
        </p:grpSpPr>
        <p:sp>
          <p:nvSpPr>
            <p:cNvPr id="2" name="TextBox 2"/>
            <p:cNvSpPr txBox="1"/>
            <p:nvPr/>
          </p:nvSpPr>
          <p:spPr>
            <a:xfrm>
              <a:off x="488442" y="282892"/>
              <a:ext cx="6500000" cy="264033"/>
            </a:xfrm>
            <a:prstGeom prst="rect">
              <a:avLst/>
            </a:prstGeom>
            <a:noFill/>
            <a:ln>
              <a:noFill/>
            </a:ln>
          </p:spPr>
          <p:txBody>
            <a:bodyPr wrap="none" lIns="0" tIns="0" rIns="0" bIns="0" anchor="t" anchorCtr="0">
              <a:spAutoFit/>
            </a:bodyPr>
            <a:lstStyle/>
            <a:p>
              <a:pPr algn="l"/>
              <a:r>
                <a:rPr lang="en-US" sz="1350" b="1" dirty="0">
                  <a:solidFill>
                    <a:schemeClr val="accent2"/>
                  </a:solidFill>
                  <a:latin typeface="+mn-lt"/>
                  <a:ea typeface="+mn-ea"/>
                  <a:cs typeface="+mn-cs"/>
                </a:rPr>
                <a:t>W03 / 노이즈 심화</a:t>
              </a:r>
            </a:p>
          </p:txBody>
        </p:sp>
        <p:sp>
          <p:nvSpPr>
            <p:cNvPr id="3" name="TextBox 3"/>
            <p:cNvSpPr txBox="1"/>
            <p:nvPr/>
          </p:nvSpPr>
          <p:spPr>
            <a:xfrm>
              <a:off x="479298" y="688658"/>
              <a:ext cx="5935262" cy="616077"/>
            </a:xfrm>
            <a:prstGeom prst="rect">
              <a:avLst/>
            </a:prstGeom>
            <a:noFill/>
            <a:ln>
              <a:noFill/>
            </a:ln>
          </p:spPr>
          <p:txBody>
            <a:bodyPr wrap="none" lIns="0" tIns="0" rIns="0" bIns="0" anchor="t" anchorCtr="0">
              <a:spAutoFit/>
            </a:bodyPr>
            <a:lstStyle/>
            <a:p>
              <a:pPr algn="l"/>
              <a:r>
                <a:rPr lang="ko-KR" sz="3150" b="1" dirty="0">
                  <a:solidFill>
                    <a:schemeClr val="dk1"/>
                  </a:solidFill>
                  <a:latin typeface="+mn-lt"/>
                  <a:ea typeface="+mn-ea"/>
                  <a:cs typeface="+mn-cs"/>
                </a:rPr>
                <a:t>Translate X·Y·Z가 바꾸는 것</a:t>
              </a:r>
            </a:p>
          </p:txBody>
        </p:sp>
        <p:sp>
          <p:nvSpPr>
            <p:cNvPr id="4" name="TextBox 4"/>
            <p:cNvSpPr txBox="1"/>
            <p:nvPr/>
          </p:nvSpPr>
          <p:spPr>
            <a:xfrm>
              <a:off x="486156" y="1243965"/>
              <a:ext cx="7268394" cy="352044"/>
            </a:xfrm>
            <a:prstGeom prst="rect">
              <a:avLst/>
            </a:prstGeom>
            <a:noFill/>
            <a:ln>
              <a:noFill/>
            </a:ln>
          </p:spPr>
          <p:txBody>
            <a:bodyPr wrap="none" lIns="0" tIns="0" rIns="0" bIns="0" anchor="t" anchorCtr="0">
              <a:spAutoFit/>
            </a:bodyPr>
            <a:lstStyle/>
            <a:p>
              <a:pPr algn="l"/>
              <a:r>
                <a:rPr lang="ko-KR" sz="1800" dirty="0">
                  <a:solidFill>
                    <a:schemeClr val="accent5"/>
                  </a:solidFill>
                  <a:latin typeface="+mn-lt"/>
                  <a:ea typeface="+mn-ea"/>
                  <a:cs typeface="+mn-cs"/>
                </a:rPr>
                <a:t>Simplex 3D에서 한 축만 변경합니다. 픽셀의 위치는 그대로입니다.</a:t>
              </a:r>
            </a:p>
          </p:txBody>
        </p:sp>
      </p:grpSp>
      <p:grpSp>
        <p:nvGrpSpPr>
          <p:cNvPr id="20" name="body"/>
          <p:cNvGrpSpPr/>
          <p:nvPr/>
        </p:nvGrpSpPr>
        <p:grpSpPr>
          <a:xfrm>
            <a:off x="486156" y="1942148"/>
            <a:ext cx="11210544" cy="4244911"/>
            <a:chOff x="486156" y="1942148"/>
            <a:chExt cx="11210544" cy="4244911"/>
          </a:xfrm>
        </p:grpSpPr>
        <p:sp>
          <p:nvSpPr>
            <p:cNvPr id="6" name="TextBox 6"/>
            <p:cNvSpPr txBox="1"/>
            <p:nvPr/>
          </p:nvSpPr>
          <p:spPr>
            <a:xfrm>
              <a:off x="1537335" y="1942148"/>
              <a:ext cx="544830" cy="381381"/>
            </a:xfrm>
            <a:prstGeom prst="rect">
              <a:avLst/>
            </a:prstGeom>
            <a:noFill/>
            <a:ln>
              <a:noFill/>
            </a:ln>
          </p:spPr>
          <p:txBody>
            <a:bodyPr wrap="none" lIns="0" tIns="0" rIns="0" bIns="0" anchor="t" anchorCtr="0">
              <a:spAutoFit/>
            </a:bodyPr>
            <a:lstStyle/>
            <a:p>
              <a:pPr algn="ctr"/>
              <a:r>
                <a:rPr lang="ko-KR" sz="1950" b="1" dirty="0">
                  <a:solidFill>
                    <a:schemeClr val="dk1"/>
                  </a:solidFill>
                  <a:latin typeface="+mn-lt"/>
                  <a:ea typeface="+mn-ea"/>
                  <a:cs typeface="+mn-cs"/>
                </a:rPr>
                <a:t>기준</a:t>
              </a:r>
            </a:p>
          </p:txBody>
        </p:sp>
        <p:pic>
          <p:nvPicPr>
            <p:cNvPr id="7" name="Image 7"/>
            <p:cNvPicPr>
              <a:picLocks noChangeAspect="1"/>
            </p:cNvPicPr>
            <p:nvPr/>
          </p:nvPicPr>
          <p:blipFill>
            <a:blip r:embed="rId3"/>
            <a:stretch>
              <a:fillRect/>
            </a:stretch>
          </p:blipFill>
          <p:spPr>
            <a:xfrm>
              <a:off x="495300" y="2562225"/>
              <a:ext cx="2628900" cy="2628900"/>
            </a:xfrm>
            <a:prstGeom prst="rect">
              <a:avLst/>
            </a:prstGeom>
          </p:spPr>
        </p:pic>
        <p:sp>
          <p:nvSpPr>
            <p:cNvPr id="8" name="TextBox 8"/>
            <p:cNvSpPr txBox="1"/>
            <p:nvPr/>
          </p:nvSpPr>
          <p:spPr>
            <a:xfrm>
              <a:off x="1108710" y="5391150"/>
              <a:ext cx="1402080" cy="293370"/>
            </a:xfrm>
            <a:prstGeom prst="rect">
              <a:avLst/>
            </a:prstGeom>
            <a:noFill/>
            <a:ln>
              <a:noFill/>
            </a:ln>
          </p:spPr>
          <p:txBody>
            <a:bodyPr wrap="none" lIns="0" tIns="0" rIns="0" bIns="0" anchor="t" anchorCtr="0">
              <a:spAutoFit/>
            </a:bodyPr>
            <a:lstStyle/>
            <a:p>
              <a:pPr algn="ctr"/>
              <a:r>
                <a:rPr lang="en-US" sz="1500" dirty="0">
                  <a:solidFill>
                    <a:schemeClr val="accent5"/>
                  </a:solidFill>
                  <a:latin typeface="+mn-lt"/>
                  <a:ea typeface="+mn-ea"/>
                  <a:cs typeface="+mn-cs"/>
                </a:rPr>
                <a:t>X 0 · Y 0 · Z 0</a:t>
              </a:r>
            </a:p>
          </p:txBody>
        </p:sp>
        <p:sp>
          <p:nvSpPr>
            <p:cNvPr id="9" name="TextBox 9"/>
            <p:cNvSpPr txBox="1"/>
            <p:nvPr/>
          </p:nvSpPr>
          <p:spPr>
            <a:xfrm>
              <a:off x="4101456" y="1942148"/>
              <a:ext cx="1131587" cy="381381"/>
            </a:xfrm>
            <a:prstGeom prst="rect">
              <a:avLst/>
            </a:prstGeom>
            <a:noFill/>
            <a:ln>
              <a:noFill/>
            </a:ln>
          </p:spPr>
          <p:txBody>
            <a:bodyPr wrap="none" lIns="0" tIns="0" rIns="0" bIns="0" anchor="t" anchorCtr="0">
              <a:spAutoFit/>
            </a:bodyPr>
            <a:lstStyle/>
            <a:p>
              <a:pPr algn="ctr"/>
              <a:r>
                <a:rPr lang="ko-KR" sz="1950" b="1" dirty="0">
                  <a:solidFill>
                    <a:schemeClr val="dk1"/>
                  </a:solidFill>
                  <a:latin typeface="+mn-lt"/>
                  <a:ea typeface="+mn-ea"/>
                  <a:cs typeface="+mn-cs"/>
                </a:rPr>
                <a:t>X만 +0.5</a:t>
              </a:r>
            </a:p>
          </p:txBody>
        </p:sp>
        <p:pic>
          <p:nvPicPr>
            <p:cNvPr id="10" name="Image 10"/>
            <p:cNvPicPr>
              <a:picLocks noChangeAspect="1"/>
            </p:cNvPicPr>
            <p:nvPr/>
          </p:nvPicPr>
          <p:blipFill>
            <a:blip r:embed="rId4"/>
            <a:stretch>
              <a:fillRect/>
            </a:stretch>
          </p:blipFill>
          <p:spPr>
            <a:xfrm>
              <a:off x="3352800" y="2562225"/>
              <a:ext cx="2628900" cy="2628900"/>
            </a:xfrm>
            <a:prstGeom prst="rect">
              <a:avLst/>
            </a:prstGeom>
          </p:spPr>
        </p:pic>
        <p:sp>
          <p:nvSpPr>
            <p:cNvPr id="11" name="TextBox 11"/>
            <p:cNvSpPr txBox="1"/>
            <p:nvPr/>
          </p:nvSpPr>
          <p:spPr>
            <a:xfrm>
              <a:off x="3660076" y="5391150"/>
              <a:ext cx="2014347" cy="293370"/>
            </a:xfrm>
            <a:prstGeom prst="rect">
              <a:avLst/>
            </a:prstGeom>
            <a:noFill/>
            <a:ln>
              <a:noFill/>
            </a:ln>
          </p:spPr>
          <p:txBody>
            <a:bodyPr wrap="none" lIns="0" tIns="0" rIns="0" bIns="0" anchor="t" anchorCtr="0">
              <a:spAutoFit/>
            </a:bodyPr>
            <a:lstStyle/>
            <a:p>
              <a:pPr algn="ctr"/>
              <a:r>
                <a:rPr lang="ko-KR" sz="1500" dirty="0">
                  <a:solidFill>
                    <a:schemeClr val="accent5"/>
                  </a:solidFill>
                  <a:latin typeface="+mn-lt"/>
                  <a:ea typeface="+mn-ea"/>
                  <a:cs typeface="+mn-cs"/>
                </a:rPr>
                <a:t>가로 좌표를 바꿔 읽기</a:t>
              </a:r>
            </a:p>
          </p:txBody>
        </p:sp>
        <p:sp>
          <p:nvSpPr>
            <p:cNvPr id="12" name="TextBox 12"/>
            <p:cNvSpPr txBox="1"/>
            <p:nvPr/>
          </p:nvSpPr>
          <p:spPr>
            <a:xfrm>
              <a:off x="6958956" y="1942148"/>
              <a:ext cx="1131587" cy="381381"/>
            </a:xfrm>
            <a:prstGeom prst="rect">
              <a:avLst/>
            </a:prstGeom>
            <a:noFill/>
            <a:ln>
              <a:noFill/>
            </a:ln>
          </p:spPr>
          <p:txBody>
            <a:bodyPr wrap="none" lIns="0" tIns="0" rIns="0" bIns="0" anchor="t" anchorCtr="0">
              <a:spAutoFit/>
            </a:bodyPr>
            <a:lstStyle/>
            <a:p>
              <a:pPr algn="ctr"/>
              <a:r>
                <a:rPr lang="ko-KR" sz="1950" b="1" dirty="0">
                  <a:solidFill>
                    <a:schemeClr val="dk1"/>
                  </a:solidFill>
                  <a:latin typeface="+mn-lt"/>
                  <a:ea typeface="+mn-ea"/>
                  <a:cs typeface="+mn-cs"/>
                </a:rPr>
                <a:t>Y만 +0.5</a:t>
              </a:r>
            </a:p>
          </p:txBody>
        </p:sp>
        <p:pic>
          <p:nvPicPr>
            <p:cNvPr id="13" name="Image 13"/>
            <p:cNvPicPr>
              <a:picLocks noChangeAspect="1"/>
            </p:cNvPicPr>
            <p:nvPr/>
          </p:nvPicPr>
          <p:blipFill>
            <a:blip r:embed="rId5"/>
            <a:stretch>
              <a:fillRect/>
            </a:stretch>
          </p:blipFill>
          <p:spPr>
            <a:xfrm>
              <a:off x="6210300" y="2562225"/>
              <a:ext cx="2628900" cy="2628900"/>
            </a:xfrm>
            <a:prstGeom prst="rect">
              <a:avLst/>
            </a:prstGeom>
          </p:spPr>
        </p:pic>
        <p:sp>
          <p:nvSpPr>
            <p:cNvPr id="14" name="TextBox 14"/>
            <p:cNvSpPr txBox="1"/>
            <p:nvPr/>
          </p:nvSpPr>
          <p:spPr>
            <a:xfrm>
              <a:off x="6517576" y="5391150"/>
              <a:ext cx="2014347" cy="293370"/>
            </a:xfrm>
            <a:prstGeom prst="rect">
              <a:avLst/>
            </a:prstGeom>
            <a:noFill/>
            <a:ln>
              <a:noFill/>
            </a:ln>
          </p:spPr>
          <p:txBody>
            <a:bodyPr wrap="none" lIns="0" tIns="0" rIns="0" bIns="0" anchor="t" anchorCtr="0">
              <a:spAutoFit/>
            </a:bodyPr>
            <a:lstStyle/>
            <a:p>
              <a:pPr algn="ctr"/>
              <a:r>
                <a:rPr lang="ko-KR" sz="1500" dirty="0">
                  <a:solidFill>
                    <a:schemeClr val="accent5"/>
                  </a:solidFill>
                  <a:latin typeface="+mn-lt"/>
                  <a:ea typeface="+mn-ea"/>
                  <a:cs typeface="+mn-cs"/>
                </a:rPr>
                <a:t>세로 좌표를 바꿔 읽기</a:t>
              </a:r>
            </a:p>
          </p:txBody>
        </p:sp>
        <p:sp>
          <p:nvSpPr>
            <p:cNvPr id="15" name="TextBox 15"/>
            <p:cNvSpPr txBox="1"/>
            <p:nvPr/>
          </p:nvSpPr>
          <p:spPr>
            <a:xfrm>
              <a:off x="9816456" y="1942148"/>
              <a:ext cx="1131587" cy="381381"/>
            </a:xfrm>
            <a:prstGeom prst="rect">
              <a:avLst/>
            </a:prstGeom>
            <a:noFill/>
            <a:ln>
              <a:noFill/>
            </a:ln>
          </p:spPr>
          <p:txBody>
            <a:bodyPr wrap="none" lIns="0" tIns="0" rIns="0" bIns="0" anchor="t" anchorCtr="0">
              <a:spAutoFit/>
            </a:bodyPr>
            <a:lstStyle/>
            <a:p>
              <a:pPr algn="ctr"/>
              <a:r>
                <a:rPr lang="ko-KR" sz="1950" b="1" dirty="0">
                  <a:solidFill>
                    <a:schemeClr val="dk1"/>
                  </a:solidFill>
                  <a:latin typeface="+mn-lt"/>
                  <a:ea typeface="+mn-ea"/>
                  <a:cs typeface="+mn-cs"/>
                </a:rPr>
                <a:t>Z만 +0.5</a:t>
              </a:r>
            </a:p>
          </p:txBody>
        </p:sp>
        <p:pic>
          <p:nvPicPr>
            <p:cNvPr id="16" name="Image 16"/>
            <p:cNvPicPr>
              <a:picLocks noChangeAspect="1"/>
            </p:cNvPicPr>
            <p:nvPr/>
          </p:nvPicPr>
          <p:blipFill>
            <a:blip r:embed="rId6"/>
            <a:stretch>
              <a:fillRect/>
            </a:stretch>
          </p:blipFill>
          <p:spPr>
            <a:xfrm>
              <a:off x="9067800" y="2562225"/>
              <a:ext cx="2628900" cy="2628900"/>
            </a:xfrm>
            <a:prstGeom prst="rect">
              <a:avLst/>
            </a:prstGeom>
          </p:spPr>
        </p:pic>
        <p:sp>
          <p:nvSpPr>
            <p:cNvPr id="17" name="TextBox 17"/>
            <p:cNvSpPr txBox="1"/>
            <p:nvPr/>
          </p:nvSpPr>
          <p:spPr>
            <a:xfrm>
              <a:off x="9375076" y="5391150"/>
              <a:ext cx="2014347" cy="293370"/>
            </a:xfrm>
            <a:prstGeom prst="rect">
              <a:avLst/>
            </a:prstGeom>
            <a:noFill/>
            <a:ln>
              <a:noFill/>
            </a:ln>
          </p:spPr>
          <p:txBody>
            <a:bodyPr wrap="none" lIns="0" tIns="0" rIns="0" bIns="0" anchor="t" anchorCtr="0">
              <a:spAutoFit/>
            </a:bodyPr>
            <a:lstStyle/>
            <a:p>
              <a:pPr algn="ctr"/>
              <a:r>
                <a:rPr lang="ko-KR" sz="1500" dirty="0">
                  <a:solidFill>
                    <a:schemeClr val="accent5"/>
                  </a:solidFill>
                  <a:latin typeface="+mn-lt"/>
                  <a:ea typeface="+mn-ea"/>
                  <a:cs typeface="+mn-cs"/>
                </a:rPr>
                <a:t>다른 깊이의 단면 읽기</a:t>
              </a:r>
            </a:p>
          </p:txBody>
        </p:sp>
        <p:sp>
          <p:nvSpPr>
            <p:cNvPr id="18" name="TextBox 18"/>
            <p:cNvSpPr txBox="1"/>
            <p:nvPr/>
          </p:nvSpPr>
          <p:spPr>
            <a:xfrm>
              <a:off x="486156" y="5835015"/>
              <a:ext cx="502920" cy="352044"/>
            </a:xfrm>
            <a:prstGeom prst="rect">
              <a:avLst/>
            </a:prstGeom>
            <a:noFill/>
            <a:ln>
              <a:noFill/>
            </a:ln>
          </p:spPr>
          <p:txBody>
            <a:bodyPr wrap="none" lIns="0" tIns="0" rIns="0" bIns="0" anchor="t" anchorCtr="0">
              <a:spAutoFit/>
            </a:bodyPr>
            <a:lstStyle/>
            <a:p>
              <a:pPr algn="l"/>
              <a:r>
                <a:rPr lang="ko-KR" sz="1800" b="1" dirty="0">
                  <a:solidFill>
                    <a:schemeClr val="accent2"/>
                  </a:solidFill>
                  <a:latin typeface="+mn-lt"/>
                  <a:ea typeface="+mn-ea"/>
                  <a:cs typeface="+mn-cs"/>
                </a:rPr>
                <a:t>예측</a:t>
              </a:r>
            </a:p>
          </p:txBody>
        </p:sp>
        <p:sp>
          <p:nvSpPr>
            <p:cNvPr id="19" name="TextBox 19"/>
            <p:cNvSpPr txBox="1"/>
            <p:nvPr/>
          </p:nvSpPr>
          <p:spPr>
            <a:xfrm>
              <a:off x="1191006" y="5835015"/>
              <a:ext cx="8450885" cy="352044"/>
            </a:xfrm>
            <a:prstGeom prst="rect">
              <a:avLst/>
            </a:prstGeom>
            <a:noFill/>
            <a:ln>
              <a:noFill/>
            </a:ln>
          </p:spPr>
          <p:txBody>
            <a:bodyPr wrap="none" lIns="0" tIns="0" rIns="0" bIns="0" anchor="t" anchorCtr="0">
              <a:spAutoFit/>
            </a:bodyPr>
            <a:lstStyle/>
            <a:p>
              <a:pPr algn="l"/>
              <a:r>
                <a:rPr lang="ko-KR" sz="1800" dirty="0">
                  <a:solidFill>
                    <a:schemeClr val="dk1"/>
                  </a:solidFill>
                  <a:latin typeface="+mn-lt"/>
                  <a:ea typeface="+mn-ea"/>
                  <a:cs typeface="+mn-cs"/>
                </a:rPr>
                <a:t>구름이 옆으로 흐르는 변화와, 내부가 일렁이는 변화는 어느 축으로 만들까요?</a:t>
              </a:r>
            </a:p>
          </p:txBody>
        </p:sp>
      </p:grpSp>
      <p:grpSp>
        <p:nvGrpSpPr>
          <p:cNvPr id="24" name="footer"/>
          <p:cNvGrpSpPr/>
          <p:nvPr/>
        </p:nvGrpSpPr>
        <p:grpSpPr>
          <a:xfrm>
            <a:off x="489966" y="6429375"/>
            <a:ext cx="11212068" cy="320612"/>
            <a:chOff x="489966" y="6429375"/>
            <a:chExt cx="11212068" cy="320612"/>
          </a:xfrm>
        </p:grpSpPr>
        <p:sp>
          <p:nvSpPr>
            <p:cNvPr id="21" name="Line 21"/>
            <p:cNvSpPr/>
            <p:nvPr/>
          </p:nvSpPr>
          <p:spPr>
            <a:xfrm>
              <a:off x="495300" y="6429375"/>
              <a:ext cx="11201400" cy="9525"/>
            </a:xfrm>
            <a:custGeom>
              <a:avLst/>
              <a:gdLst/>
              <a:ahLst/>
              <a:cxnLst/>
              <a:rect l="l" t="t" r="r" b="b"/>
              <a:pathLst>
                <a:path w="11201400" h="9525">
                  <a:moveTo>
                    <a:pt x="0" y="0"/>
                  </a:moveTo>
                  <a:lnTo>
                    <a:pt x="11201400" y="0"/>
                  </a:lnTo>
                </a:path>
              </a:pathLst>
            </a:custGeom>
            <a:noFill/>
            <a:ln w="9525">
              <a:solidFill>
                <a:schemeClr val="accent6"/>
              </a:solidFill>
            </a:ln>
          </p:spPr>
        </p:sp>
        <p:sp>
          <p:nvSpPr>
            <p:cNvPr id="22" name="TextBox 22"/>
            <p:cNvSpPr txBox="1"/>
            <p:nvPr/>
          </p:nvSpPr>
          <p:spPr>
            <a:xfrm>
              <a:off x="489966" y="6544628"/>
              <a:ext cx="5104955" cy="205359"/>
            </a:xfrm>
            <a:prstGeom prst="rect">
              <a:avLst/>
            </a:prstGeom>
            <a:noFill/>
            <a:ln>
              <a:noFill/>
            </a:ln>
          </p:spPr>
          <p:txBody>
            <a:bodyPr wrap="none" lIns="0" tIns="0" rIns="0" bIns="0" anchor="t" anchorCtr="0">
              <a:spAutoFit/>
            </a:bodyPr>
            <a:lstStyle/>
            <a:p>
              <a:pPr algn="l"/>
              <a:r>
                <a:rPr lang="ko-KR" sz="1050" dirty="0">
                  <a:solidFill>
                    <a:schemeClr val="accent5"/>
                  </a:solidFill>
                  <a:latin typeface="+mn-lt"/>
                  <a:ea typeface="+mn-ea"/>
                  <a:cs typeface="+mn-cs"/>
                </a:rPr>
                <a:t>TD 2025.33070 실제 출력 · Type·Seed·Period·Harmonics·Amp·Offset 고정</a:t>
              </a:r>
            </a:p>
          </p:txBody>
        </p:sp>
        <p:sp>
          <p:nvSpPr>
            <p:cNvPr id="23" name="TextBox 23"/>
            <p:cNvSpPr txBox="1"/>
            <p:nvPr/>
          </p:nvSpPr>
          <p:spPr>
            <a:xfrm>
              <a:off x="11049000" y="6544628"/>
              <a:ext cx="647700" cy="205359"/>
            </a:xfrm>
            <a:prstGeom prst="rect">
              <a:avLst/>
            </a:prstGeom>
            <a:noFill/>
            <a:ln>
              <a:noFill/>
            </a:ln>
          </p:spPr>
          <p:txBody>
            <a:bodyPr wrap="none" lIns="0" tIns="0" rIns="0" bIns="0" anchor="t" anchorCtr="0">
              <a:spAutoFit/>
            </a:bodyPr>
            <a:lstStyle/>
            <a:p>
              <a:pPr algn="r"/>
              <a:r>
                <a:rPr lang="ko-KR" sz="1050" dirty="0">
                  <a:solidFill>
                    <a:schemeClr val="accent5"/>
                  </a:solidFill>
                  <a:latin typeface="+mn-lt"/>
                  <a:ea typeface="+mn-ea"/>
                  <a:cs typeface="+mn-cs"/>
                </a:rPr>
                <a:t>68</a:t>
              </a:r>
            </a:p>
          </p:txBody>
        </p:sp>
      </p:gr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5" name="header"/>
          <p:cNvGrpSpPr/>
          <p:nvPr/>
        </p:nvGrpSpPr>
        <p:grpSpPr>
          <a:xfrm>
            <a:off x="479298" y="282892"/>
            <a:ext cx="5445721" cy="1313117"/>
            <a:chOff x="479298" y="282892"/>
            <a:chExt cx="5445721" cy="1313117"/>
          </a:xfrm>
        </p:grpSpPr>
        <p:sp>
          <p:nvSpPr>
            <p:cNvPr id="2" name="TextBox 2"/>
            <p:cNvSpPr txBox="1"/>
            <p:nvPr/>
          </p:nvSpPr>
          <p:spPr>
            <a:xfrm>
              <a:off x="488442" y="282892"/>
              <a:ext cx="6500000" cy="264033"/>
            </a:xfrm>
            <a:prstGeom prst="rect">
              <a:avLst/>
            </a:prstGeom>
            <a:noFill/>
            <a:ln>
              <a:noFill/>
            </a:ln>
          </p:spPr>
          <p:txBody>
            <a:bodyPr wrap="none" lIns="0" tIns="0" rIns="0" bIns="0" anchor="t" anchorCtr="0">
              <a:spAutoFit/>
            </a:bodyPr>
            <a:lstStyle/>
            <a:p>
              <a:pPr algn="l"/>
              <a:r>
                <a:rPr lang="en-US" sz="1350" b="1" dirty="0">
                  <a:solidFill>
                    <a:schemeClr val="accent2"/>
                  </a:solidFill>
                  <a:latin typeface="+mn-lt"/>
                  <a:ea typeface="+mn-ea"/>
                  <a:cs typeface="+mn-cs"/>
                </a:rPr>
                <a:t>W03 / 노이즈 심화</a:t>
              </a:r>
            </a:p>
          </p:txBody>
        </p:sp>
        <p:sp>
          <p:nvSpPr>
            <p:cNvPr id="3" name="TextBox 3"/>
            <p:cNvSpPr txBox="1"/>
            <p:nvPr/>
          </p:nvSpPr>
          <p:spPr>
            <a:xfrm>
              <a:off x="479298" y="688658"/>
              <a:ext cx="5445721" cy="616077"/>
            </a:xfrm>
            <a:prstGeom prst="rect">
              <a:avLst/>
            </a:prstGeom>
            <a:noFill/>
            <a:ln>
              <a:noFill/>
            </a:ln>
          </p:spPr>
          <p:txBody>
            <a:bodyPr wrap="none" lIns="0" tIns="0" rIns="0" bIns="0" anchor="t" anchorCtr="0">
              <a:spAutoFit/>
            </a:bodyPr>
            <a:lstStyle/>
            <a:p>
              <a:pPr algn="l"/>
              <a:r>
                <a:rPr lang="ko-KR" sz="3150" b="1" dirty="0">
                  <a:solidFill>
                    <a:schemeClr val="dk1"/>
                  </a:solidFill>
                  <a:latin typeface="+mn-lt"/>
                  <a:ea typeface="+mn-ea"/>
                  <a:cs typeface="+mn-cs"/>
                </a:rPr>
                <a:t>노이즈의 파라미터 · Period</a:t>
              </a:r>
            </a:p>
          </p:txBody>
        </p:sp>
        <p:sp>
          <p:nvSpPr>
            <p:cNvPr id="4" name="TextBox 4"/>
            <p:cNvSpPr txBox="1"/>
            <p:nvPr/>
          </p:nvSpPr>
          <p:spPr>
            <a:xfrm>
              <a:off x="486156" y="1243965"/>
              <a:ext cx="5361356" cy="352044"/>
            </a:xfrm>
            <a:prstGeom prst="rect">
              <a:avLst/>
            </a:prstGeom>
            <a:noFill/>
            <a:ln>
              <a:noFill/>
            </a:ln>
          </p:spPr>
          <p:txBody>
            <a:bodyPr wrap="none" lIns="0" tIns="0" rIns="0" bIns="0" anchor="t" anchorCtr="0">
              <a:spAutoFit/>
            </a:bodyPr>
            <a:lstStyle/>
            <a:p>
              <a:pPr algn="l"/>
              <a:r>
                <a:rPr lang="ko-KR" sz="1800" dirty="0">
                  <a:solidFill>
                    <a:schemeClr val="accent5"/>
                  </a:solidFill>
                  <a:latin typeface="+mn-lt"/>
                  <a:ea typeface="+mn-ea"/>
                  <a:cs typeface="+mn-cs"/>
                </a:rPr>
                <a:t>봉우리 사이의 대략적인 간격을 바꾸는 값입니다.</a:t>
              </a:r>
            </a:p>
          </p:txBody>
        </p:sp>
      </p:grpSp>
      <p:grpSp>
        <p:nvGrpSpPr>
          <p:cNvPr id="15" name="body"/>
          <p:cNvGrpSpPr/>
          <p:nvPr/>
        </p:nvGrpSpPr>
        <p:grpSpPr>
          <a:xfrm>
            <a:off x="486156" y="1961198"/>
            <a:ext cx="10781919" cy="4225861"/>
            <a:chOff x="486156" y="1961198"/>
            <a:chExt cx="10781919" cy="4225861"/>
          </a:xfrm>
        </p:grpSpPr>
        <p:sp>
          <p:nvSpPr>
            <p:cNvPr id="6" name="TextBox 6"/>
            <p:cNvSpPr txBox="1"/>
            <p:nvPr/>
          </p:nvSpPr>
          <p:spPr>
            <a:xfrm>
              <a:off x="1385743" y="1961198"/>
              <a:ext cx="1800515" cy="381381"/>
            </a:xfrm>
            <a:prstGeom prst="rect">
              <a:avLst/>
            </a:prstGeom>
            <a:noFill/>
            <a:ln>
              <a:noFill/>
            </a:ln>
          </p:spPr>
          <p:txBody>
            <a:bodyPr wrap="none" lIns="0" tIns="0" rIns="0" bIns="0" anchor="t" anchorCtr="0">
              <a:spAutoFit/>
            </a:bodyPr>
            <a:lstStyle/>
            <a:p>
              <a:pPr algn="ctr"/>
              <a:r>
                <a:rPr lang="en-US" sz="1950" b="1" dirty="0">
                  <a:solidFill>
                    <a:schemeClr val="dk1"/>
                  </a:solidFill>
                  <a:latin typeface="+mn-lt"/>
                  <a:ea typeface="+mn-ea"/>
                  <a:cs typeface="+mn-cs"/>
                </a:rPr>
                <a:t>Period = 0.35</a:t>
              </a:r>
            </a:p>
          </p:txBody>
        </p:sp>
        <p:pic>
          <p:nvPicPr>
            <p:cNvPr id="7" name="Image 7"/>
            <p:cNvPicPr>
              <a:picLocks noChangeAspect="1"/>
            </p:cNvPicPr>
            <p:nvPr/>
          </p:nvPicPr>
          <p:blipFill>
            <a:blip r:embed="rId3"/>
            <a:stretch>
              <a:fillRect/>
            </a:stretch>
          </p:blipFill>
          <p:spPr>
            <a:xfrm>
              <a:off x="923925" y="2552700"/>
              <a:ext cx="2724150" cy="2724150"/>
            </a:xfrm>
            <a:prstGeom prst="rect">
              <a:avLst/>
            </a:prstGeom>
          </p:spPr>
        </p:pic>
        <p:sp>
          <p:nvSpPr>
            <p:cNvPr id="8" name="TextBox 8"/>
            <p:cNvSpPr txBox="1"/>
            <p:nvPr/>
          </p:nvSpPr>
          <p:spPr>
            <a:xfrm>
              <a:off x="5425286" y="1961198"/>
              <a:ext cx="1341427" cy="381381"/>
            </a:xfrm>
            <a:prstGeom prst="rect">
              <a:avLst/>
            </a:prstGeom>
            <a:noFill/>
            <a:ln>
              <a:noFill/>
            </a:ln>
          </p:spPr>
          <p:txBody>
            <a:bodyPr wrap="none" lIns="0" tIns="0" rIns="0" bIns="0" anchor="t" anchorCtr="0">
              <a:spAutoFit/>
            </a:bodyPr>
            <a:lstStyle/>
            <a:p>
              <a:pPr algn="ctr"/>
              <a:r>
                <a:rPr lang="en-US" sz="1950" b="1" dirty="0">
                  <a:solidFill>
                    <a:schemeClr val="dk1"/>
                  </a:solidFill>
                  <a:latin typeface="+mn-lt"/>
                  <a:ea typeface="+mn-ea"/>
                  <a:cs typeface="+mn-cs"/>
                </a:rPr>
                <a:t>Period = 1</a:t>
              </a:r>
            </a:p>
          </p:txBody>
        </p:sp>
        <p:pic>
          <p:nvPicPr>
            <p:cNvPr id="9" name="Image 9"/>
            <p:cNvPicPr>
              <a:picLocks noChangeAspect="1"/>
            </p:cNvPicPr>
            <p:nvPr/>
          </p:nvPicPr>
          <p:blipFill>
            <a:blip r:embed="rId4"/>
            <a:stretch>
              <a:fillRect/>
            </a:stretch>
          </p:blipFill>
          <p:spPr>
            <a:xfrm>
              <a:off x="4733925" y="2552700"/>
              <a:ext cx="2724150" cy="2724150"/>
            </a:xfrm>
            <a:prstGeom prst="rect">
              <a:avLst/>
            </a:prstGeom>
          </p:spPr>
        </p:pic>
        <p:sp>
          <p:nvSpPr>
            <p:cNvPr id="10" name="TextBox 10"/>
            <p:cNvSpPr txBox="1"/>
            <p:nvPr/>
          </p:nvSpPr>
          <p:spPr>
            <a:xfrm>
              <a:off x="9082257" y="1961198"/>
              <a:ext cx="1647485" cy="381381"/>
            </a:xfrm>
            <a:prstGeom prst="rect">
              <a:avLst/>
            </a:prstGeom>
            <a:noFill/>
            <a:ln>
              <a:noFill/>
            </a:ln>
          </p:spPr>
          <p:txBody>
            <a:bodyPr wrap="none" lIns="0" tIns="0" rIns="0" bIns="0" anchor="t" anchorCtr="0">
              <a:spAutoFit/>
            </a:bodyPr>
            <a:lstStyle/>
            <a:p>
              <a:pPr algn="ctr"/>
              <a:r>
                <a:rPr lang="en-US" sz="1950" b="1" dirty="0">
                  <a:solidFill>
                    <a:schemeClr val="dk1"/>
                  </a:solidFill>
                  <a:latin typeface="+mn-lt"/>
                  <a:ea typeface="+mn-ea"/>
                  <a:cs typeface="+mn-cs"/>
                </a:rPr>
                <a:t>Period = 1.5</a:t>
              </a:r>
            </a:p>
          </p:txBody>
        </p:sp>
        <p:pic>
          <p:nvPicPr>
            <p:cNvPr id="11" name="Image 11"/>
            <p:cNvPicPr>
              <a:picLocks noChangeAspect="1"/>
            </p:cNvPicPr>
            <p:nvPr/>
          </p:nvPicPr>
          <p:blipFill>
            <a:blip r:embed="rId5"/>
            <a:stretch>
              <a:fillRect/>
            </a:stretch>
          </p:blipFill>
          <p:spPr>
            <a:xfrm>
              <a:off x="8543925" y="2552700"/>
              <a:ext cx="2724150" cy="2724150"/>
            </a:xfrm>
            <a:prstGeom prst="rect">
              <a:avLst/>
            </a:prstGeom>
          </p:spPr>
        </p:pic>
        <p:sp>
          <p:nvSpPr>
            <p:cNvPr id="12" name="TextBox 12"/>
            <p:cNvSpPr txBox="1"/>
            <p:nvPr/>
          </p:nvSpPr>
          <p:spPr>
            <a:xfrm>
              <a:off x="3405778" y="5387340"/>
              <a:ext cx="5380444" cy="352044"/>
            </a:xfrm>
            <a:prstGeom prst="rect">
              <a:avLst/>
            </a:prstGeom>
            <a:noFill/>
            <a:ln>
              <a:noFill/>
            </a:ln>
          </p:spPr>
          <p:txBody>
            <a:bodyPr wrap="none" lIns="0" tIns="0" rIns="0" bIns="0" anchor="t" anchorCtr="0">
              <a:spAutoFit/>
            </a:bodyPr>
            <a:lstStyle/>
            <a:p>
              <a:pPr algn="ctr"/>
              <a:r>
                <a:rPr lang="ko-KR" sz="1800" dirty="0">
                  <a:solidFill>
                    <a:schemeClr val="accent5"/>
                  </a:solidFill>
                  <a:latin typeface="+mn-lt"/>
                  <a:ea typeface="+mn-ea"/>
                  <a:cs typeface="+mn-cs"/>
                </a:rPr>
                <a:t>Period가 커지면 무늬의 공간적 크기가 커집니다.</a:t>
              </a:r>
            </a:p>
          </p:txBody>
        </p:sp>
        <p:sp>
          <p:nvSpPr>
            <p:cNvPr id="13" name="TextBox 13"/>
            <p:cNvSpPr txBox="1"/>
            <p:nvPr/>
          </p:nvSpPr>
          <p:spPr>
            <a:xfrm>
              <a:off x="486156" y="5835015"/>
              <a:ext cx="502920" cy="352044"/>
            </a:xfrm>
            <a:prstGeom prst="rect">
              <a:avLst/>
            </a:prstGeom>
            <a:noFill/>
            <a:ln>
              <a:noFill/>
            </a:ln>
          </p:spPr>
          <p:txBody>
            <a:bodyPr wrap="none" lIns="0" tIns="0" rIns="0" bIns="0" anchor="t" anchorCtr="0">
              <a:spAutoFit/>
            </a:bodyPr>
            <a:lstStyle/>
            <a:p>
              <a:pPr algn="l"/>
              <a:r>
                <a:rPr lang="ko-KR" sz="1800" b="1" dirty="0">
                  <a:solidFill>
                    <a:schemeClr val="accent2"/>
                  </a:solidFill>
                  <a:latin typeface="+mn-lt"/>
                  <a:ea typeface="+mn-ea"/>
                  <a:cs typeface="+mn-cs"/>
                </a:rPr>
                <a:t>예측</a:t>
              </a:r>
            </a:p>
          </p:txBody>
        </p:sp>
        <p:sp>
          <p:nvSpPr>
            <p:cNvPr id="14" name="TextBox 14"/>
            <p:cNvSpPr txBox="1"/>
            <p:nvPr/>
          </p:nvSpPr>
          <p:spPr>
            <a:xfrm>
              <a:off x="1191006" y="5835015"/>
              <a:ext cx="6810794" cy="352044"/>
            </a:xfrm>
            <a:prstGeom prst="rect">
              <a:avLst/>
            </a:prstGeom>
            <a:noFill/>
            <a:ln>
              <a:noFill/>
            </a:ln>
          </p:spPr>
          <p:txBody>
            <a:bodyPr wrap="none" lIns="0" tIns="0" rIns="0" bIns="0" anchor="t" anchorCtr="0">
              <a:spAutoFit/>
            </a:bodyPr>
            <a:lstStyle/>
            <a:p>
              <a:pPr algn="l"/>
              <a:r>
                <a:rPr lang="ko-KR" sz="1800" dirty="0">
                  <a:solidFill>
                    <a:schemeClr val="dk1"/>
                  </a:solidFill>
                  <a:latin typeface="+mn-lt"/>
                  <a:ea typeface="+mn-ea"/>
                  <a:cs typeface="+mn-cs"/>
                </a:rPr>
                <a:t>더 작은 얼룩을 많이 만들려면 Period를 어느 쪽으로 바꿀까요?</a:t>
              </a:r>
            </a:p>
          </p:txBody>
        </p:sp>
      </p:grpSp>
      <p:grpSp>
        <p:nvGrpSpPr>
          <p:cNvPr id="19" name="footer"/>
          <p:cNvGrpSpPr/>
          <p:nvPr/>
        </p:nvGrpSpPr>
        <p:grpSpPr>
          <a:xfrm>
            <a:off x="489966" y="6429375"/>
            <a:ext cx="11212068" cy="320612"/>
            <a:chOff x="489966" y="6429375"/>
            <a:chExt cx="11212068" cy="320612"/>
          </a:xfrm>
        </p:grpSpPr>
        <p:sp>
          <p:nvSpPr>
            <p:cNvPr id="16" name="Line 16"/>
            <p:cNvSpPr/>
            <p:nvPr/>
          </p:nvSpPr>
          <p:spPr>
            <a:xfrm>
              <a:off x="495300" y="6429375"/>
              <a:ext cx="11201400" cy="9525"/>
            </a:xfrm>
            <a:custGeom>
              <a:avLst/>
              <a:gdLst/>
              <a:ahLst/>
              <a:cxnLst/>
              <a:rect l="l" t="t" r="r" b="b"/>
              <a:pathLst>
                <a:path w="11201400" h="9525">
                  <a:moveTo>
                    <a:pt x="0" y="0"/>
                  </a:moveTo>
                  <a:lnTo>
                    <a:pt x="11201400" y="0"/>
                  </a:lnTo>
                </a:path>
              </a:pathLst>
            </a:custGeom>
            <a:noFill/>
            <a:ln w="9525">
              <a:solidFill>
                <a:schemeClr val="accent6"/>
              </a:solidFill>
            </a:ln>
          </p:spPr>
        </p:sp>
        <p:sp>
          <p:nvSpPr>
            <p:cNvPr id="17" name="TextBox 17"/>
            <p:cNvSpPr txBox="1"/>
            <p:nvPr/>
          </p:nvSpPr>
          <p:spPr>
            <a:xfrm>
              <a:off x="489966" y="6544628"/>
              <a:ext cx="4833804" cy="205359"/>
            </a:xfrm>
            <a:prstGeom prst="rect">
              <a:avLst/>
            </a:prstGeom>
            <a:noFill/>
            <a:ln>
              <a:noFill/>
            </a:ln>
          </p:spPr>
          <p:txBody>
            <a:bodyPr wrap="none" lIns="0" tIns="0" rIns="0" bIns="0" anchor="t" anchorCtr="0">
              <a:spAutoFit/>
            </a:bodyPr>
            <a:lstStyle/>
            <a:p>
              <a:pPr algn="l"/>
              <a:r>
                <a:rPr lang="ko-KR" sz="1050" dirty="0">
                  <a:solidFill>
                    <a:schemeClr val="accent5"/>
                  </a:solidFill>
                  <a:latin typeface="+mn-lt"/>
                  <a:ea typeface="+mn-ea"/>
                  <a:cs typeface="+mn-cs"/>
                </a:rPr>
                <a:t>TD 실제 출력 · Period 외 조건 고정 · 공간적 규모, 정확한 반복 주기가 아님</a:t>
              </a:r>
            </a:p>
          </p:txBody>
        </p:sp>
        <p:sp>
          <p:nvSpPr>
            <p:cNvPr id="18" name="TextBox 18"/>
            <p:cNvSpPr txBox="1"/>
            <p:nvPr/>
          </p:nvSpPr>
          <p:spPr>
            <a:xfrm>
              <a:off x="11049000" y="6544628"/>
              <a:ext cx="647700" cy="205359"/>
            </a:xfrm>
            <a:prstGeom prst="rect">
              <a:avLst/>
            </a:prstGeom>
            <a:noFill/>
            <a:ln>
              <a:noFill/>
            </a:ln>
          </p:spPr>
          <p:txBody>
            <a:bodyPr wrap="none" lIns="0" tIns="0" rIns="0" bIns="0" anchor="t" anchorCtr="0">
              <a:spAutoFit/>
            </a:bodyPr>
            <a:lstStyle/>
            <a:p>
              <a:pPr algn="r"/>
              <a:r>
                <a:rPr lang="ko-KR" sz="1050" dirty="0">
                  <a:solidFill>
                    <a:schemeClr val="accent5"/>
                  </a:solidFill>
                  <a:latin typeface="+mn-lt"/>
                  <a:ea typeface="+mn-ea"/>
                  <a:cs typeface="+mn-cs"/>
                </a:rPr>
                <a:t>69</a:t>
              </a:r>
            </a:p>
          </p:txBody>
        </p:sp>
      </p:gr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5" name="header"/>
          <p:cNvGrpSpPr/>
          <p:nvPr/>
        </p:nvGrpSpPr>
        <p:grpSpPr>
          <a:xfrm>
            <a:off x="479298" y="282892"/>
            <a:ext cx="3558005" cy="1313117"/>
            <a:chOff x="479298" y="282892"/>
            <a:chExt cx="3558005" cy="1313117"/>
          </a:xfrm>
        </p:grpSpPr>
        <p:sp>
          <p:nvSpPr>
            <p:cNvPr id="2" name="TextBox 2"/>
            <p:cNvSpPr txBox="1"/>
            <p:nvPr/>
          </p:nvSpPr>
          <p:spPr>
            <a:xfrm>
              <a:off x="488442" y="282892"/>
              <a:ext cx="6500000" cy="264033"/>
            </a:xfrm>
            <a:prstGeom prst="rect">
              <a:avLst/>
            </a:prstGeom>
            <a:noFill/>
            <a:ln>
              <a:noFill/>
            </a:ln>
          </p:spPr>
          <p:txBody>
            <a:bodyPr wrap="none" lIns="0" tIns="0" rIns="0" bIns="0" anchor="t" anchorCtr="0">
              <a:spAutoFit/>
            </a:bodyPr>
            <a:lstStyle/>
            <a:p>
              <a:pPr algn="l"/>
              <a:r>
                <a:rPr lang="en-US" sz="1350" b="1" dirty="0">
                  <a:solidFill>
                    <a:schemeClr val="accent2"/>
                  </a:solidFill>
                  <a:latin typeface="+mn-lt"/>
                  <a:ea typeface="+mn-ea"/>
                  <a:cs typeface="+mn-cs"/>
                </a:rPr>
                <a:t>W03 / 노이즈 심화</a:t>
              </a:r>
            </a:p>
          </p:txBody>
        </p:sp>
        <p:sp>
          <p:nvSpPr>
            <p:cNvPr id="3" name="TextBox 3"/>
            <p:cNvSpPr txBox="1"/>
            <p:nvPr/>
          </p:nvSpPr>
          <p:spPr>
            <a:xfrm>
              <a:off x="479298" y="688658"/>
              <a:ext cx="3558005" cy="616077"/>
            </a:xfrm>
            <a:prstGeom prst="rect">
              <a:avLst/>
            </a:prstGeom>
            <a:noFill/>
            <a:ln>
              <a:noFill/>
            </a:ln>
          </p:spPr>
          <p:txBody>
            <a:bodyPr wrap="none" lIns="0" tIns="0" rIns="0" bIns="0" anchor="t" anchorCtr="0">
              <a:spAutoFit/>
            </a:bodyPr>
            <a:lstStyle/>
            <a:p>
              <a:pPr algn="l"/>
              <a:r>
                <a:rPr lang="ko-KR" sz="3150" b="1" dirty="0">
                  <a:solidFill>
                    <a:schemeClr val="dk1"/>
                  </a:solidFill>
                  <a:latin typeface="+mn-lt"/>
                  <a:ea typeface="+mn-ea"/>
                  <a:cs typeface="+mn-cs"/>
                </a:rPr>
                <a:t>노이즈의 파라미터</a:t>
              </a:r>
            </a:p>
          </p:txBody>
        </p:sp>
        <p:sp>
          <p:nvSpPr>
            <p:cNvPr id="4" name="TextBox 4"/>
            <p:cNvSpPr txBox="1"/>
            <p:nvPr/>
          </p:nvSpPr>
          <p:spPr>
            <a:xfrm>
              <a:off x="486156" y="1243965"/>
              <a:ext cx="3220212" cy="352044"/>
            </a:xfrm>
            <a:prstGeom prst="rect">
              <a:avLst/>
            </a:prstGeom>
            <a:noFill/>
            <a:ln>
              <a:noFill/>
            </a:ln>
          </p:spPr>
          <p:txBody>
            <a:bodyPr wrap="none" lIns="0" tIns="0" rIns="0" bIns="0" anchor="t" anchorCtr="0">
              <a:spAutoFit/>
            </a:bodyPr>
            <a:lstStyle/>
            <a:p>
              <a:pPr algn="l"/>
              <a:r>
                <a:rPr lang="ko-KR" sz="1800" dirty="0">
                  <a:solidFill>
                    <a:schemeClr val="accent5"/>
                  </a:solidFill>
                  <a:latin typeface="+mn-lt"/>
                  <a:ea typeface="+mn-ea"/>
                  <a:cs typeface="+mn-cs"/>
                </a:rPr>
                <a:t>Harmonics와 Amplitude 비교</a:t>
              </a:r>
            </a:p>
          </p:txBody>
        </p:sp>
      </p:grpSp>
      <p:grpSp>
        <p:nvGrpSpPr>
          <p:cNvPr id="18" name="body"/>
          <p:cNvGrpSpPr/>
          <p:nvPr/>
        </p:nvGrpSpPr>
        <p:grpSpPr>
          <a:xfrm>
            <a:off x="495300" y="2004536"/>
            <a:ext cx="11172825" cy="3906298"/>
            <a:chOff x="495300" y="2004536"/>
            <a:chExt cx="11172825" cy="3906298"/>
          </a:xfrm>
        </p:grpSpPr>
        <p:sp>
          <p:nvSpPr>
            <p:cNvPr id="6" name="TextBox 6"/>
            <p:cNvSpPr txBox="1"/>
            <p:nvPr/>
          </p:nvSpPr>
          <p:spPr>
            <a:xfrm>
              <a:off x="964260" y="2004536"/>
              <a:ext cx="1424280" cy="337376"/>
            </a:xfrm>
            <a:prstGeom prst="rect">
              <a:avLst/>
            </a:prstGeom>
            <a:noFill/>
            <a:ln>
              <a:noFill/>
            </a:ln>
          </p:spPr>
          <p:txBody>
            <a:bodyPr wrap="none" lIns="0" tIns="0" rIns="0" bIns="0" anchor="t" anchorCtr="0">
              <a:spAutoFit/>
            </a:bodyPr>
            <a:lstStyle/>
            <a:p>
              <a:pPr algn="ctr"/>
              <a:r>
                <a:rPr lang="en-US" sz="1720" b="1" dirty="0">
                  <a:solidFill>
                    <a:schemeClr val="dk1"/>
                  </a:solidFill>
                  <a:latin typeface="+mn-lt"/>
                  <a:ea typeface="+mn-ea"/>
                  <a:cs typeface="+mn-cs"/>
                </a:rPr>
                <a:t>Harmonics 0</a:t>
              </a:r>
            </a:p>
          </p:txBody>
        </p:sp>
        <p:pic>
          <p:nvPicPr>
            <p:cNvPr id="7" name="Image 7"/>
            <p:cNvPicPr>
              <a:picLocks noChangeAspect="1"/>
            </p:cNvPicPr>
            <p:nvPr/>
          </p:nvPicPr>
          <p:blipFill>
            <a:blip r:embed="rId3"/>
            <a:stretch>
              <a:fillRect/>
            </a:stretch>
          </p:blipFill>
          <p:spPr>
            <a:xfrm>
              <a:off x="495300" y="2590800"/>
              <a:ext cx="2362200" cy="2362200"/>
            </a:xfrm>
            <a:prstGeom prst="rect">
              <a:avLst/>
            </a:prstGeom>
          </p:spPr>
        </p:pic>
        <p:sp>
          <p:nvSpPr>
            <p:cNvPr id="8" name="TextBox 8"/>
            <p:cNvSpPr txBox="1"/>
            <p:nvPr/>
          </p:nvSpPr>
          <p:spPr>
            <a:xfrm>
              <a:off x="3850335" y="2004536"/>
              <a:ext cx="1424280" cy="337376"/>
            </a:xfrm>
            <a:prstGeom prst="rect">
              <a:avLst/>
            </a:prstGeom>
            <a:noFill/>
            <a:ln>
              <a:noFill/>
            </a:ln>
          </p:spPr>
          <p:txBody>
            <a:bodyPr wrap="none" lIns="0" tIns="0" rIns="0" bIns="0" anchor="t" anchorCtr="0">
              <a:spAutoFit/>
            </a:bodyPr>
            <a:lstStyle/>
            <a:p>
              <a:pPr algn="ctr"/>
              <a:r>
                <a:rPr lang="en-US" sz="1720" b="1" dirty="0">
                  <a:solidFill>
                    <a:schemeClr val="dk1"/>
                  </a:solidFill>
                  <a:latin typeface="+mn-lt"/>
                  <a:ea typeface="+mn-ea"/>
                  <a:cs typeface="+mn-cs"/>
                </a:rPr>
                <a:t>Harmonics 4</a:t>
              </a:r>
            </a:p>
          </p:txBody>
        </p:sp>
        <p:pic>
          <p:nvPicPr>
            <p:cNvPr id="9" name="Image 9"/>
            <p:cNvPicPr>
              <a:picLocks noChangeAspect="1"/>
            </p:cNvPicPr>
            <p:nvPr/>
          </p:nvPicPr>
          <p:blipFill>
            <a:blip r:embed="rId4"/>
            <a:stretch>
              <a:fillRect/>
            </a:stretch>
          </p:blipFill>
          <p:spPr>
            <a:xfrm>
              <a:off x="3381375" y="2590800"/>
              <a:ext cx="2362200" cy="2362200"/>
            </a:xfrm>
            <a:prstGeom prst="rect">
              <a:avLst/>
            </a:prstGeom>
          </p:spPr>
        </p:pic>
        <p:sp>
          <p:nvSpPr>
            <p:cNvPr id="10" name="TextBox 10"/>
            <p:cNvSpPr txBox="1"/>
            <p:nvPr/>
          </p:nvSpPr>
          <p:spPr>
            <a:xfrm>
              <a:off x="6784833" y="2004536"/>
              <a:ext cx="1632234" cy="337376"/>
            </a:xfrm>
            <a:prstGeom prst="rect">
              <a:avLst/>
            </a:prstGeom>
            <a:noFill/>
            <a:ln>
              <a:noFill/>
            </a:ln>
          </p:spPr>
          <p:txBody>
            <a:bodyPr wrap="none" lIns="0" tIns="0" rIns="0" bIns="0" anchor="t" anchorCtr="0">
              <a:spAutoFit/>
            </a:bodyPr>
            <a:lstStyle/>
            <a:p>
              <a:pPr algn="ctr"/>
              <a:r>
                <a:rPr lang="en-US" sz="1720" b="1" dirty="0">
                  <a:solidFill>
                    <a:schemeClr val="dk1"/>
                  </a:solidFill>
                  <a:latin typeface="+mn-lt"/>
                  <a:ea typeface="+mn-ea"/>
                  <a:cs typeface="+mn-cs"/>
                </a:rPr>
                <a:t>Amplitude 0.2</a:t>
              </a:r>
            </a:p>
          </p:txBody>
        </p:sp>
        <p:pic>
          <p:nvPicPr>
            <p:cNvPr id="11" name="Image 11"/>
            <p:cNvPicPr>
              <a:picLocks noChangeAspect="1"/>
            </p:cNvPicPr>
            <p:nvPr/>
          </p:nvPicPr>
          <p:blipFill>
            <a:blip r:embed="rId5"/>
            <a:stretch>
              <a:fillRect/>
            </a:stretch>
          </p:blipFill>
          <p:spPr>
            <a:xfrm>
              <a:off x="6419850" y="2590800"/>
              <a:ext cx="2362200" cy="2362200"/>
            </a:xfrm>
            <a:prstGeom prst="rect">
              <a:avLst/>
            </a:prstGeom>
          </p:spPr>
        </p:pic>
        <p:sp>
          <p:nvSpPr>
            <p:cNvPr id="12" name="TextBox 12"/>
            <p:cNvSpPr txBox="1"/>
            <p:nvPr/>
          </p:nvSpPr>
          <p:spPr>
            <a:xfrm>
              <a:off x="9670908" y="2004536"/>
              <a:ext cx="1632234" cy="337376"/>
            </a:xfrm>
            <a:prstGeom prst="rect">
              <a:avLst/>
            </a:prstGeom>
            <a:noFill/>
            <a:ln>
              <a:noFill/>
            </a:ln>
          </p:spPr>
          <p:txBody>
            <a:bodyPr wrap="none" lIns="0" tIns="0" rIns="0" bIns="0" anchor="t" anchorCtr="0">
              <a:spAutoFit/>
            </a:bodyPr>
            <a:lstStyle/>
            <a:p>
              <a:pPr algn="ctr"/>
              <a:r>
                <a:rPr lang="en-US" sz="1720" b="1" dirty="0">
                  <a:solidFill>
                    <a:schemeClr val="dk1"/>
                  </a:solidFill>
                  <a:latin typeface="+mn-lt"/>
                  <a:ea typeface="+mn-ea"/>
                  <a:cs typeface="+mn-cs"/>
                </a:rPr>
                <a:t>Amplitude 0.5</a:t>
              </a:r>
            </a:p>
          </p:txBody>
        </p:sp>
        <p:pic>
          <p:nvPicPr>
            <p:cNvPr id="13" name="Image 13"/>
            <p:cNvPicPr>
              <a:picLocks noChangeAspect="1"/>
            </p:cNvPicPr>
            <p:nvPr/>
          </p:nvPicPr>
          <p:blipFill>
            <a:blip r:embed="rId3"/>
            <a:stretch>
              <a:fillRect/>
            </a:stretch>
          </p:blipFill>
          <p:spPr>
            <a:xfrm>
              <a:off x="9305925" y="2590800"/>
              <a:ext cx="2362200" cy="2362200"/>
            </a:xfrm>
            <a:prstGeom prst="rect">
              <a:avLst/>
            </a:prstGeom>
          </p:spPr>
        </p:pic>
        <p:sp>
          <p:nvSpPr>
            <p:cNvPr id="14" name="TextBox 14"/>
            <p:cNvSpPr txBox="1"/>
            <p:nvPr/>
          </p:nvSpPr>
          <p:spPr>
            <a:xfrm>
              <a:off x="2238756" y="5225415"/>
              <a:ext cx="1770888" cy="352044"/>
            </a:xfrm>
            <a:prstGeom prst="rect">
              <a:avLst/>
            </a:prstGeom>
            <a:noFill/>
            <a:ln>
              <a:noFill/>
            </a:ln>
          </p:spPr>
          <p:txBody>
            <a:bodyPr wrap="none" lIns="0" tIns="0" rIns="0" bIns="0" anchor="t" anchorCtr="0">
              <a:spAutoFit/>
            </a:bodyPr>
            <a:lstStyle/>
            <a:p>
              <a:pPr algn="ctr"/>
              <a:r>
                <a:rPr lang="ko-KR" sz="1800" dirty="0">
                  <a:solidFill>
                    <a:schemeClr val="accent5"/>
                  </a:solidFill>
                  <a:latin typeface="+mn-lt"/>
                  <a:ea typeface="+mn-ea"/>
                  <a:cs typeface="+mn-cs"/>
                </a:rPr>
                <a:t>Harmonics 비교</a:t>
              </a:r>
            </a:p>
          </p:txBody>
        </p:sp>
        <p:sp>
          <p:nvSpPr>
            <p:cNvPr id="15" name="TextBox 15"/>
            <p:cNvSpPr txBox="1"/>
            <p:nvPr/>
          </p:nvSpPr>
          <p:spPr>
            <a:xfrm>
              <a:off x="2194255" y="5558790"/>
              <a:ext cx="1859890" cy="352044"/>
            </a:xfrm>
            <a:prstGeom prst="rect">
              <a:avLst/>
            </a:prstGeom>
            <a:noFill/>
            <a:ln>
              <a:noFill/>
            </a:ln>
          </p:spPr>
          <p:txBody>
            <a:bodyPr wrap="none" lIns="0" tIns="0" rIns="0" bIns="0" anchor="t" anchorCtr="0">
              <a:spAutoFit/>
            </a:bodyPr>
            <a:lstStyle/>
            <a:p>
              <a:pPr algn="ctr"/>
              <a:r>
                <a:rPr lang="ko-KR" sz="1800" dirty="0">
                  <a:solidFill>
                    <a:schemeClr val="accent5"/>
                  </a:solidFill>
                  <a:latin typeface="+mn-lt"/>
                  <a:ea typeface="+mn-ea"/>
                  <a:cs typeface="+mn-cs"/>
                </a:rPr>
                <a:t>작은 세부의 추가</a:t>
              </a:r>
            </a:p>
          </p:txBody>
        </p:sp>
        <p:sp>
          <p:nvSpPr>
            <p:cNvPr id="16" name="TextBox 16"/>
            <p:cNvSpPr txBox="1"/>
            <p:nvPr/>
          </p:nvSpPr>
          <p:spPr>
            <a:xfrm>
              <a:off x="8212836" y="5225415"/>
              <a:ext cx="1709928" cy="352044"/>
            </a:xfrm>
            <a:prstGeom prst="rect">
              <a:avLst/>
            </a:prstGeom>
            <a:noFill/>
            <a:ln>
              <a:noFill/>
            </a:ln>
          </p:spPr>
          <p:txBody>
            <a:bodyPr wrap="none" lIns="0" tIns="0" rIns="0" bIns="0" anchor="t" anchorCtr="0">
              <a:spAutoFit/>
            </a:bodyPr>
            <a:lstStyle/>
            <a:p>
              <a:pPr algn="ctr"/>
              <a:r>
                <a:rPr lang="ko-KR" sz="1800" dirty="0">
                  <a:solidFill>
                    <a:schemeClr val="accent5"/>
                  </a:solidFill>
                  <a:latin typeface="+mn-lt"/>
                  <a:ea typeface="+mn-ea"/>
                  <a:cs typeface="+mn-cs"/>
                </a:rPr>
                <a:t>Amplitude 비교</a:t>
              </a:r>
            </a:p>
          </p:txBody>
        </p:sp>
        <p:sp>
          <p:nvSpPr>
            <p:cNvPr id="17" name="TextBox 17"/>
            <p:cNvSpPr txBox="1"/>
            <p:nvPr/>
          </p:nvSpPr>
          <p:spPr>
            <a:xfrm>
              <a:off x="7859192" y="5558790"/>
              <a:ext cx="2417216" cy="352044"/>
            </a:xfrm>
            <a:prstGeom prst="rect">
              <a:avLst/>
            </a:prstGeom>
            <a:noFill/>
            <a:ln>
              <a:noFill/>
            </a:ln>
          </p:spPr>
          <p:txBody>
            <a:bodyPr wrap="none" lIns="0" tIns="0" rIns="0" bIns="0" anchor="t" anchorCtr="0">
              <a:spAutoFit/>
            </a:bodyPr>
            <a:lstStyle/>
            <a:p>
              <a:pPr algn="ctr"/>
              <a:r>
                <a:rPr lang="ko-KR" sz="1800" dirty="0">
                  <a:solidFill>
                    <a:schemeClr val="accent5"/>
                  </a:solidFill>
                  <a:latin typeface="+mn-lt"/>
                  <a:ea typeface="+mn-ea"/>
                  <a:cs typeface="+mn-cs"/>
                </a:rPr>
                <a:t>중심에서 값의 변화 폭</a:t>
              </a:r>
            </a:p>
          </p:txBody>
        </p:sp>
      </p:grpSp>
      <p:grpSp>
        <p:nvGrpSpPr>
          <p:cNvPr id="22" name="footer"/>
          <p:cNvGrpSpPr/>
          <p:nvPr/>
        </p:nvGrpSpPr>
        <p:grpSpPr>
          <a:xfrm>
            <a:off x="489966" y="6429375"/>
            <a:ext cx="11212068" cy="320612"/>
            <a:chOff x="489966" y="6429375"/>
            <a:chExt cx="11212068" cy="320612"/>
          </a:xfrm>
        </p:grpSpPr>
        <p:sp>
          <p:nvSpPr>
            <p:cNvPr id="19" name="Line 19"/>
            <p:cNvSpPr/>
            <p:nvPr/>
          </p:nvSpPr>
          <p:spPr>
            <a:xfrm>
              <a:off x="495300" y="6429375"/>
              <a:ext cx="11201400" cy="9525"/>
            </a:xfrm>
            <a:custGeom>
              <a:avLst/>
              <a:gdLst/>
              <a:ahLst/>
              <a:cxnLst/>
              <a:rect l="l" t="t" r="r" b="b"/>
              <a:pathLst>
                <a:path w="11201400" h="9525">
                  <a:moveTo>
                    <a:pt x="0" y="0"/>
                  </a:moveTo>
                  <a:lnTo>
                    <a:pt x="11201400" y="0"/>
                  </a:lnTo>
                </a:path>
              </a:pathLst>
            </a:custGeom>
            <a:noFill/>
            <a:ln w="9525">
              <a:solidFill>
                <a:schemeClr val="accent6"/>
              </a:solidFill>
            </a:ln>
          </p:spPr>
        </p:sp>
        <p:sp>
          <p:nvSpPr>
            <p:cNvPr id="20" name="TextBox 20"/>
            <p:cNvSpPr txBox="1"/>
            <p:nvPr/>
          </p:nvSpPr>
          <p:spPr>
            <a:xfrm>
              <a:off x="489966" y="6544628"/>
              <a:ext cx="4348944" cy="205359"/>
            </a:xfrm>
            <a:prstGeom prst="rect">
              <a:avLst/>
            </a:prstGeom>
            <a:noFill/>
            <a:ln>
              <a:noFill/>
            </a:ln>
          </p:spPr>
          <p:txBody>
            <a:bodyPr wrap="none" lIns="0" tIns="0" rIns="0" bIns="0" anchor="t" anchorCtr="0">
              <a:spAutoFit/>
            </a:bodyPr>
            <a:lstStyle/>
            <a:p>
              <a:pPr algn="l"/>
              <a:r>
                <a:rPr lang="ko-KR" sz="1050" dirty="0">
                  <a:solidFill>
                    <a:schemeClr val="accent5"/>
                  </a:solidFill>
                  <a:latin typeface="+mn-lt"/>
                  <a:ea typeface="+mn-ea"/>
                  <a:cs typeface="+mn-cs"/>
                </a:rPr>
                <a:t>TD 실제 출력 · 각 비교 쌍에서 대상 변수 외 조건 고정 · Offset 0.5</a:t>
              </a:r>
            </a:p>
          </p:txBody>
        </p:sp>
        <p:sp>
          <p:nvSpPr>
            <p:cNvPr id="21" name="TextBox 21"/>
            <p:cNvSpPr txBox="1"/>
            <p:nvPr/>
          </p:nvSpPr>
          <p:spPr>
            <a:xfrm>
              <a:off x="11049000" y="6544628"/>
              <a:ext cx="647700" cy="205359"/>
            </a:xfrm>
            <a:prstGeom prst="rect">
              <a:avLst/>
            </a:prstGeom>
            <a:noFill/>
            <a:ln>
              <a:noFill/>
            </a:ln>
          </p:spPr>
          <p:txBody>
            <a:bodyPr wrap="none" lIns="0" tIns="0" rIns="0" bIns="0" anchor="t" anchorCtr="0">
              <a:spAutoFit/>
            </a:bodyPr>
            <a:lstStyle/>
            <a:p>
              <a:pPr algn="r"/>
              <a:r>
                <a:rPr lang="ko-KR" sz="1050" dirty="0">
                  <a:solidFill>
                    <a:schemeClr val="accent5"/>
                  </a:solidFill>
                  <a:latin typeface="+mn-lt"/>
                  <a:ea typeface="+mn-ea"/>
                  <a:cs typeface="+mn-cs"/>
                </a:rPr>
                <a:t>70</a:t>
              </a:r>
            </a:p>
          </p:txBody>
        </p:sp>
      </p:gr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5" name="header"/>
          <p:cNvGrpSpPr/>
          <p:nvPr/>
        </p:nvGrpSpPr>
        <p:grpSpPr>
          <a:xfrm>
            <a:off x="479298" y="282892"/>
            <a:ext cx="7729626" cy="1313117"/>
            <a:chOff x="479298" y="282892"/>
            <a:chExt cx="7729626" cy="1313117"/>
          </a:xfrm>
        </p:grpSpPr>
        <p:sp>
          <p:nvSpPr>
            <p:cNvPr id="2" name="TextBox 2"/>
            <p:cNvSpPr txBox="1"/>
            <p:nvPr/>
          </p:nvSpPr>
          <p:spPr>
            <a:xfrm>
              <a:off x="488442" y="282892"/>
              <a:ext cx="6500000" cy="264033"/>
            </a:xfrm>
            <a:prstGeom prst="rect">
              <a:avLst/>
            </a:prstGeom>
            <a:noFill/>
            <a:ln>
              <a:noFill/>
            </a:ln>
          </p:spPr>
          <p:txBody>
            <a:bodyPr wrap="none" lIns="0" tIns="0" rIns="0" bIns="0" anchor="t" anchorCtr="0">
              <a:spAutoFit/>
            </a:bodyPr>
            <a:lstStyle/>
            <a:p>
              <a:pPr algn="l"/>
              <a:r>
                <a:rPr lang="en-US" sz="1350" b="1" dirty="0">
                  <a:solidFill>
                    <a:schemeClr val="accent2"/>
                  </a:solidFill>
                  <a:latin typeface="+mn-lt"/>
                  <a:ea typeface="+mn-ea"/>
                  <a:cs typeface="+mn-cs"/>
                </a:rPr>
                <a:t>W03 / 노이즈 심화</a:t>
              </a:r>
            </a:p>
          </p:txBody>
        </p:sp>
        <p:sp>
          <p:nvSpPr>
            <p:cNvPr id="3" name="TextBox 3"/>
            <p:cNvSpPr txBox="1"/>
            <p:nvPr/>
          </p:nvSpPr>
          <p:spPr>
            <a:xfrm>
              <a:off x="479298" y="688658"/>
              <a:ext cx="7729626" cy="616077"/>
            </a:xfrm>
            <a:prstGeom prst="rect">
              <a:avLst/>
            </a:prstGeom>
            <a:noFill/>
            <a:ln>
              <a:noFill/>
            </a:ln>
          </p:spPr>
          <p:txBody>
            <a:bodyPr wrap="none" lIns="0" tIns="0" rIns="0" bIns="0" anchor="t" anchorCtr="0">
              <a:spAutoFit/>
            </a:bodyPr>
            <a:lstStyle/>
            <a:p>
              <a:pPr algn="l"/>
              <a:r>
                <a:rPr lang="ko-KR" sz="3150" b="1" dirty="0">
                  <a:solidFill>
                    <a:schemeClr val="dk1"/>
                  </a:solidFill>
                  <a:latin typeface="+mn-lt"/>
                  <a:ea typeface="+mn-ea"/>
                  <a:cs typeface="+mn-cs"/>
                </a:rPr>
                <a:t>노이즈의 파라미터 · 세부 비중과 중심값</a:t>
              </a:r>
            </a:p>
          </p:txBody>
        </p:sp>
        <p:sp>
          <p:nvSpPr>
            <p:cNvPr id="4" name="TextBox 4"/>
            <p:cNvSpPr txBox="1"/>
            <p:nvPr/>
          </p:nvSpPr>
          <p:spPr>
            <a:xfrm>
              <a:off x="486156" y="1243965"/>
              <a:ext cx="7462761" cy="352044"/>
            </a:xfrm>
            <a:prstGeom prst="rect">
              <a:avLst/>
            </a:prstGeom>
            <a:noFill/>
            <a:ln>
              <a:noFill/>
            </a:ln>
          </p:spPr>
          <p:txBody>
            <a:bodyPr wrap="none" lIns="0" tIns="0" rIns="0" bIns="0" anchor="t" anchorCtr="0">
              <a:spAutoFit/>
            </a:bodyPr>
            <a:lstStyle/>
            <a:p>
              <a:pPr algn="l"/>
              <a:r>
                <a:rPr lang="ko-KR" sz="1800" dirty="0">
                  <a:solidFill>
                    <a:schemeClr val="accent5"/>
                  </a:solidFill>
                  <a:latin typeface="+mn-lt"/>
                  <a:ea typeface="+mn-ea"/>
                  <a:cs typeface="+mn-cs"/>
                </a:rPr>
                <a:t>Roughness는 세부의 강도, Offset은 전체 값의 중심을 조절합니다.</a:t>
              </a:r>
            </a:p>
          </p:txBody>
        </p:sp>
      </p:grpSp>
      <p:grpSp>
        <p:nvGrpSpPr>
          <p:cNvPr id="30" name="body"/>
          <p:cNvGrpSpPr/>
          <p:nvPr/>
        </p:nvGrpSpPr>
        <p:grpSpPr>
          <a:xfrm>
            <a:off x="486156" y="1887855"/>
            <a:ext cx="10829544" cy="4299204"/>
            <a:chOff x="486156" y="1887855"/>
            <a:chExt cx="10829544" cy="4299204"/>
          </a:xfrm>
        </p:grpSpPr>
        <p:sp>
          <p:nvSpPr>
            <p:cNvPr id="6" name="TextBox 6"/>
            <p:cNvSpPr txBox="1"/>
            <p:nvPr/>
          </p:nvSpPr>
          <p:spPr>
            <a:xfrm>
              <a:off x="2431390" y="1887855"/>
              <a:ext cx="1499921" cy="410718"/>
            </a:xfrm>
            <a:prstGeom prst="rect">
              <a:avLst/>
            </a:prstGeom>
            <a:noFill/>
            <a:ln>
              <a:noFill/>
            </a:ln>
          </p:spPr>
          <p:txBody>
            <a:bodyPr wrap="none" lIns="0" tIns="0" rIns="0" bIns="0" anchor="t" anchorCtr="0">
              <a:spAutoFit/>
            </a:bodyPr>
            <a:lstStyle/>
            <a:p>
              <a:pPr algn="ctr"/>
              <a:r>
                <a:rPr lang="en-US" sz="2100" b="1" dirty="0">
                  <a:solidFill>
                    <a:schemeClr val="dk1"/>
                  </a:solidFill>
                  <a:latin typeface="+mn-lt"/>
                  <a:ea typeface="+mn-ea"/>
                  <a:cs typeface="+mn-cs"/>
                </a:rPr>
                <a:t>Roughness</a:t>
              </a:r>
            </a:p>
          </p:txBody>
        </p:sp>
        <p:sp>
          <p:nvSpPr>
            <p:cNvPr id="7" name="TextBox 7"/>
            <p:cNvSpPr txBox="1"/>
            <p:nvPr/>
          </p:nvSpPr>
          <p:spPr>
            <a:xfrm>
              <a:off x="8475616" y="1887855"/>
              <a:ext cx="1070067" cy="410718"/>
            </a:xfrm>
            <a:prstGeom prst="rect">
              <a:avLst/>
            </a:prstGeom>
            <a:noFill/>
            <a:ln>
              <a:noFill/>
            </a:ln>
          </p:spPr>
          <p:txBody>
            <a:bodyPr wrap="none" lIns="0" tIns="0" rIns="0" bIns="0" anchor="t" anchorCtr="0">
              <a:spAutoFit/>
            </a:bodyPr>
            <a:lstStyle/>
            <a:p>
              <a:pPr algn="ctr"/>
              <a:r>
                <a:rPr lang="en-US" sz="2100" b="1" dirty="0">
                  <a:solidFill>
                    <a:schemeClr val="dk1"/>
                  </a:solidFill>
                  <a:latin typeface="+mn-lt"/>
                  <a:ea typeface="+mn-ea"/>
                  <a:cs typeface="+mn-cs"/>
                </a:rPr>
                <a:t>Offset</a:t>
              </a:r>
            </a:p>
          </p:txBody>
        </p:sp>
        <p:sp>
          <p:nvSpPr>
            <p:cNvPr id="8" name="Line 8"/>
            <p:cNvSpPr/>
            <p:nvPr/>
          </p:nvSpPr>
          <p:spPr>
            <a:xfrm>
              <a:off x="876300" y="4829175"/>
              <a:ext cx="4619625" cy="9525"/>
            </a:xfrm>
            <a:custGeom>
              <a:avLst/>
              <a:gdLst/>
              <a:ahLst/>
              <a:cxnLst/>
              <a:rect l="l" t="t" r="r" b="b"/>
              <a:pathLst>
                <a:path w="4619625" h="9525">
                  <a:moveTo>
                    <a:pt x="0" y="0"/>
                  </a:moveTo>
                  <a:lnTo>
                    <a:pt x="4619625" y="0"/>
                  </a:lnTo>
                </a:path>
              </a:pathLst>
            </a:custGeom>
            <a:noFill/>
            <a:ln w="9525">
              <a:solidFill>
                <a:schemeClr val="accent6"/>
              </a:solidFill>
            </a:ln>
          </p:spPr>
        </p:sp>
        <p:sp>
          <p:nvSpPr>
            <p:cNvPr id="9" name="Line 9"/>
            <p:cNvSpPr/>
            <p:nvPr/>
          </p:nvSpPr>
          <p:spPr>
            <a:xfrm>
              <a:off x="876300" y="2619375"/>
              <a:ext cx="9525" cy="2209800"/>
            </a:xfrm>
            <a:custGeom>
              <a:avLst/>
              <a:gdLst/>
              <a:ahLst/>
              <a:cxnLst/>
              <a:rect l="l" t="t" r="r" b="b"/>
              <a:pathLst>
                <a:path w="9525" h="2209800">
                  <a:moveTo>
                    <a:pt x="0" y="0"/>
                  </a:moveTo>
                  <a:lnTo>
                    <a:pt x="0" y="2209800"/>
                  </a:lnTo>
                </a:path>
              </a:pathLst>
            </a:custGeom>
            <a:noFill/>
            <a:ln w="9525">
              <a:solidFill>
                <a:schemeClr val="accent6"/>
              </a:solidFill>
            </a:ln>
          </p:spPr>
        </p:sp>
        <p:sp>
          <p:nvSpPr>
            <p:cNvPr id="10" name="Line 10"/>
            <p:cNvSpPr/>
            <p:nvPr/>
          </p:nvSpPr>
          <p:spPr>
            <a:xfrm>
              <a:off x="876300" y="3724275"/>
              <a:ext cx="4619625" cy="9525"/>
            </a:xfrm>
            <a:custGeom>
              <a:avLst/>
              <a:gdLst/>
              <a:ahLst/>
              <a:cxnLst/>
              <a:rect l="l" t="t" r="r" b="b"/>
              <a:pathLst>
                <a:path w="4619625" h="9525">
                  <a:moveTo>
                    <a:pt x="0" y="0"/>
                  </a:moveTo>
                  <a:lnTo>
                    <a:pt x="4619625" y="0"/>
                  </a:lnTo>
                </a:path>
              </a:pathLst>
            </a:custGeom>
            <a:noFill/>
            <a:ln w="9525">
              <a:solidFill>
                <a:schemeClr val="accent6"/>
              </a:solidFill>
            </a:ln>
          </p:spPr>
        </p:sp>
        <p:sp>
          <p:nvSpPr>
            <p:cNvPr id="11" name="Polyline 11"/>
            <p:cNvSpPr/>
            <p:nvPr/>
          </p:nvSpPr>
          <p:spPr>
            <a:xfrm>
              <a:off x="876300" y="3187256"/>
              <a:ext cx="4619625" cy="1074039"/>
            </a:xfrm>
            <a:custGeom>
              <a:avLst/>
              <a:gdLst/>
              <a:ahLst/>
              <a:cxnLst/>
              <a:rect l="l" t="t" r="r" b="b"/>
              <a:pathLst>
                <a:path w="4619625" h="1074039">
                  <a:moveTo>
                    <a:pt x="0" y="537020"/>
                  </a:moveTo>
                  <a:lnTo>
                    <a:pt x="28861" y="500729"/>
                  </a:lnTo>
                  <a:lnTo>
                    <a:pt x="57722" y="464915"/>
                  </a:lnTo>
                  <a:lnTo>
                    <a:pt x="86582" y="430149"/>
                  </a:lnTo>
                  <a:lnTo>
                    <a:pt x="115443" y="396811"/>
                  </a:lnTo>
                  <a:lnTo>
                    <a:pt x="144399" y="365284"/>
                  </a:lnTo>
                  <a:lnTo>
                    <a:pt x="173260" y="335851"/>
                  </a:lnTo>
                  <a:lnTo>
                    <a:pt x="202120" y="308896"/>
                  </a:lnTo>
                  <a:lnTo>
                    <a:pt x="230981" y="284607"/>
                  </a:lnTo>
                  <a:lnTo>
                    <a:pt x="259842" y="262985"/>
                  </a:lnTo>
                  <a:lnTo>
                    <a:pt x="288703" y="244031"/>
                  </a:lnTo>
                  <a:lnTo>
                    <a:pt x="317564" y="227647"/>
                  </a:lnTo>
                  <a:lnTo>
                    <a:pt x="346519" y="213741"/>
                  </a:lnTo>
                  <a:lnTo>
                    <a:pt x="375380" y="202025"/>
                  </a:lnTo>
                  <a:lnTo>
                    <a:pt x="404241" y="192310"/>
                  </a:lnTo>
                  <a:lnTo>
                    <a:pt x="433102" y="184023"/>
                  </a:lnTo>
                  <a:lnTo>
                    <a:pt x="461962" y="176974"/>
                  </a:lnTo>
                  <a:lnTo>
                    <a:pt x="490823" y="170688"/>
                  </a:lnTo>
                  <a:lnTo>
                    <a:pt x="519684" y="164783"/>
                  </a:lnTo>
                  <a:lnTo>
                    <a:pt x="548545" y="158877"/>
                  </a:lnTo>
                  <a:lnTo>
                    <a:pt x="577406" y="152686"/>
                  </a:lnTo>
                  <a:lnTo>
                    <a:pt x="606362" y="145923"/>
                  </a:lnTo>
                  <a:lnTo>
                    <a:pt x="635222" y="138303"/>
                  </a:lnTo>
                  <a:lnTo>
                    <a:pt x="664083" y="129635"/>
                  </a:lnTo>
                  <a:lnTo>
                    <a:pt x="692944" y="120015"/>
                  </a:lnTo>
                  <a:lnTo>
                    <a:pt x="721804" y="109442"/>
                  </a:lnTo>
                  <a:lnTo>
                    <a:pt x="750665" y="97822"/>
                  </a:lnTo>
                  <a:lnTo>
                    <a:pt x="779526" y="85630"/>
                  </a:lnTo>
                  <a:lnTo>
                    <a:pt x="808482" y="72866"/>
                  </a:lnTo>
                  <a:lnTo>
                    <a:pt x="837343" y="60008"/>
                  </a:lnTo>
                  <a:lnTo>
                    <a:pt x="866204" y="47339"/>
                  </a:lnTo>
                  <a:lnTo>
                    <a:pt x="895064" y="35338"/>
                  </a:lnTo>
                  <a:lnTo>
                    <a:pt x="923925" y="24384"/>
                  </a:lnTo>
                  <a:lnTo>
                    <a:pt x="952786" y="14954"/>
                  </a:lnTo>
                  <a:lnTo>
                    <a:pt x="981646" y="7525"/>
                  </a:lnTo>
                  <a:lnTo>
                    <a:pt x="1010507" y="2381"/>
                  </a:lnTo>
                  <a:lnTo>
                    <a:pt x="1039368" y="0"/>
                  </a:lnTo>
                  <a:lnTo>
                    <a:pt x="1068324" y="572"/>
                  </a:lnTo>
                  <a:lnTo>
                    <a:pt x="1097185" y="4286"/>
                  </a:lnTo>
                  <a:lnTo>
                    <a:pt x="1126046" y="11430"/>
                  </a:lnTo>
                  <a:lnTo>
                    <a:pt x="1154906" y="21908"/>
                  </a:lnTo>
                  <a:lnTo>
                    <a:pt x="1183767" y="35719"/>
                  </a:lnTo>
                  <a:lnTo>
                    <a:pt x="1212628" y="52673"/>
                  </a:lnTo>
                  <a:lnTo>
                    <a:pt x="1241488" y="72676"/>
                  </a:lnTo>
                  <a:lnTo>
                    <a:pt x="1270444" y="95250"/>
                  </a:lnTo>
                  <a:lnTo>
                    <a:pt x="1299305" y="120206"/>
                  </a:lnTo>
                  <a:lnTo>
                    <a:pt x="1328166" y="147066"/>
                  </a:lnTo>
                  <a:lnTo>
                    <a:pt x="1357027" y="175355"/>
                  </a:lnTo>
                  <a:lnTo>
                    <a:pt x="1385888" y="204597"/>
                  </a:lnTo>
                  <a:lnTo>
                    <a:pt x="1414748" y="234315"/>
                  </a:lnTo>
                  <a:lnTo>
                    <a:pt x="1443609" y="264033"/>
                  </a:lnTo>
                  <a:lnTo>
                    <a:pt x="1472470" y="293275"/>
                  </a:lnTo>
                  <a:lnTo>
                    <a:pt x="1501330" y="321659"/>
                  </a:lnTo>
                  <a:lnTo>
                    <a:pt x="1530286" y="348996"/>
                  </a:lnTo>
                  <a:lnTo>
                    <a:pt x="1559147" y="374809"/>
                  </a:lnTo>
                  <a:lnTo>
                    <a:pt x="1588008" y="399002"/>
                  </a:lnTo>
                  <a:lnTo>
                    <a:pt x="1616869" y="421481"/>
                  </a:lnTo>
                  <a:lnTo>
                    <a:pt x="1645729" y="442246"/>
                  </a:lnTo>
                  <a:lnTo>
                    <a:pt x="1674590" y="461296"/>
                  </a:lnTo>
                  <a:lnTo>
                    <a:pt x="1703451" y="478917"/>
                  </a:lnTo>
                  <a:lnTo>
                    <a:pt x="1732407" y="495205"/>
                  </a:lnTo>
                  <a:lnTo>
                    <a:pt x="1761268" y="510445"/>
                  </a:lnTo>
                  <a:lnTo>
                    <a:pt x="1790128" y="525113"/>
                  </a:lnTo>
                  <a:lnTo>
                    <a:pt x="1818989" y="539401"/>
                  </a:lnTo>
                  <a:lnTo>
                    <a:pt x="1847850" y="553783"/>
                  </a:lnTo>
                  <a:lnTo>
                    <a:pt x="1876711" y="568642"/>
                  </a:lnTo>
                  <a:lnTo>
                    <a:pt x="1905572" y="584168"/>
                  </a:lnTo>
                  <a:lnTo>
                    <a:pt x="1934432" y="600932"/>
                  </a:lnTo>
                  <a:lnTo>
                    <a:pt x="1963293" y="618935"/>
                  </a:lnTo>
                  <a:lnTo>
                    <a:pt x="1992249" y="638556"/>
                  </a:lnTo>
                  <a:lnTo>
                    <a:pt x="2021110" y="659892"/>
                  </a:lnTo>
                  <a:lnTo>
                    <a:pt x="2049971" y="683038"/>
                  </a:lnTo>
                  <a:lnTo>
                    <a:pt x="2078831" y="707803"/>
                  </a:lnTo>
                  <a:lnTo>
                    <a:pt x="2107692" y="734092"/>
                  </a:lnTo>
                  <a:lnTo>
                    <a:pt x="2136553" y="761810"/>
                  </a:lnTo>
                  <a:lnTo>
                    <a:pt x="2165413" y="790575"/>
                  </a:lnTo>
                  <a:lnTo>
                    <a:pt x="2194370" y="820007"/>
                  </a:lnTo>
                  <a:lnTo>
                    <a:pt x="2223230" y="849725"/>
                  </a:lnTo>
                  <a:lnTo>
                    <a:pt x="2252091" y="879348"/>
                  </a:lnTo>
                  <a:lnTo>
                    <a:pt x="2280952" y="908304"/>
                  </a:lnTo>
                  <a:lnTo>
                    <a:pt x="2309812" y="936212"/>
                  </a:lnTo>
                  <a:lnTo>
                    <a:pt x="2338673" y="962406"/>
                  </a:lnTo>
                  <a:lnTo>
                    <a:pt x="2367534" y="986695"/>
                  </a:lnTo>
                  <a:lnTo>
                    <a:pt x="2396395" y="1008412"/>
                  </a:lnTo>
                  <a:lnTo>
                    <a:pt x="2425256" y="1027462"/>
                  </a:lnTo>
                  <a:lnTo>
                    <a:pt x="2454212" y="1043369"/>
                  </a:lnTo>
                  <a:lnTo>
                    <a:pt x="2483072" y="1056037"/>
                  </a:lnTo>
                  <a:lnTo>
                    <a:pt x="2511933" y="1065371"/>
                  </a:lnTo>
                  <a:lnTo>
                    <a:pt x="2540794" y="1071372"/>
                  </a:lnTo>
                  <a:lnTo>
                    <a:pt x="2569654" y="1074039"/>
                  </a:lnTo>
                  <a:lnTo>
                    <a:pt x="2598515" y="1073563"/>
                  </a:lnTo>
                  <a:lnTo>
                    <a:pt x="2627376" y="1070229"/>
                  </a:lnTo>
                  <a:lnTo>
                    <a:pt x="2656332" y="1064228"/>
                  </a:lnTo>
                  <a:lnTo>
                    <a:pt x="2685193" y="1056132"/>
                  </a:lnTo>
                  <a:lnTo>
                    <a:pt x="2714054" y="1046131"/>
                  </a:lnTo>
                  <a:lnTo>
                    <a:pt x="2742914" y="1034796"/>
                  </a:lnTo>
                  <a:lnTo>
                    <a:pt x="2771775" y="1022509"/>
                  </a:lnTo>
                  <a:lnTo>
                    <a:pt x="2800636" y="1009745"/>
                  </a:lnTo>
                  <a:lnTo>
                    <a:pt x="2829496" y="996886"/>
                  </a:lnTo>
                  <a:lnTo>
                    <a:pt x="2858357" y="984218"/>
                  </a:lnTo>
                  <a:lnTo>
                    <a:pt x="2887218" y="972217"/>
                  </a:lnTo>
                  <a:lnTo>
                    <a:pt x="2916174" y="960977"/>
                  </a:lnTo>
                  <a:lnTo>
                    <a:pt x="2945035" y="950595"/>
                  </a:lnTo>
                  <a:lnTo>
                    <a:pt x="2973896" y="941356"/>
                  </a:lnTo>
                  <a:lnTo>
                    <a:pt x="3002756" y="933069"/>
                  </a:lnTo>
                  <a:lnTo>
                    <a:pt x="3031617" y="925735"/>
                  </a:lnTo>
                  <a:lnTo>
                    <a:pt x="3060478" y="919162"/>
                  </a:lnTo>
                  <a:lnTo>
                    <a:pt x="3089338" y="913162"/>
                  </a:lnTo>
                  <a:lnTo>
                    <a:pt x="3118294" y="907256"/>
                  </a:lnTo>
                  <a:lnTo>
                    <a:pt x="3147155" y="901351"/>
                  </a:lnTo>
                  <a:lnTo>
                    <a:pt x="3176016" y="894778"/>
                  </a:lnTo>
                  <a:lnTo>
                    <a:pt x="3204877" y="887349"/>
                  </a:lnTo>
                  <a:lnTo>
                    <a:pt x="3233738" y="878681"/>
                  </a:lnTo>
                  <a:lnTo>
                    <a:pt x="3262598" y="868299"/>
                  </a:lnTo>
                  <a:lnTo>
                    <a:pt x="3291459" y="855821"/>
                  </a:lnTo>
                  <a:lnTo>
                    <a:pt x="3320320" y="841153"/>
                  </a:lnTo>
                  <a:lnTo>
                    <a:pt x="3349180" y="824008"/>
                  </a:lnTo>
                  <a:lnTo>
                    <a:pt x="3378137" y="804101"/>
                  </a:lnTo>
                  <a:lnTo>
                    <a:pt x="3406997" y="781526"/>
                  </a:lnTo>
                  <a:lnTo>
                    <a:pt x="3435858" y="756285"/>
                  </a:lnTo>
                  <a:lnTo>
                    <a:pt x="3464719" y="728567"/>
                  </a:lnTo>
                  <a:lnTo>
                    <a:pt x="3493579" y="698373"/>
                  </a:lnTo>
                  <a:lnTo>
                    <a:pt x="3522440" y="666178"/>
                  </a:lnTo>
                  <a:lnTo>
                    <a:pt x="3551301" y="632365"/>
                  </a:lnTo>
                  <a:lnTo>
                    <a:pt x="3580257" y="597122"/>
                  </a:lnTo>
                  <a:lnTo>
                    <a:pt x="3609118" y="561118"/>
                  </a:lnTo>
                  <a:lnTo>
                    <a:pt x="3637978" y="524828"/>
                  </a:lnTo>
                  <a:lnTo>
                    <a:pt x="3666839" y="488633"/>
                  </a:lnTo>
                  <a:lnTo>
                    <a:pt x="3695700" y="453104"/>
                  </a:lnTo>
                  <a:lnTo>
                    <a:pt x="3724561" y="418719"/>
                  </a:lnTo>
                  <a:lnTo>
                    <a:pt x="3753422" y="385953"/>
                  </a:lnTo>
                  <a:lnTo>
                    <a:pt x="3782282" y="355092"/>
                  </a:lnTo>
                  <a:lnTo>
                    <a:pt x="3811143" y="326517"/>
                  </a:lnTo>
                  <a:lnTo>
                    <a:pt x="3840099" y="300419"/>
                  </a:lnTo>
                  <a:lnTo>
                    <a:pt x="3868960" y="276987"/>
                  </a:lnTo>
                  <a:lnTo>
                    <a:pt x="3897821" y="256318"/>
                  </a:lnTo>
                  <a:lnTo>
                    <a:pt x="3926681" y="238220"/>
                  </a:lnTo>
                  <a:lnTo>
                    <a:pt x="3955542" y="222694"/>
                  </a:lnTo>
                  <a:lnTo>
                    <a:pt x="3984403" y="209550"/>
                  </a:lnTo>
                  <a:lnTo>
                    <a:pt x="4013264" y="198596"/>
                  </a:lnTo>
                  <a:lnTo>
                    <a:pt x="4042220" y="189357"/>
                  </a:lnTo>
                  <a:lnTo>
                    <a:pt x="4071080" y="181547"/>
                  </a:lnTo>
                  <a:lnTo>
                    <a:pt x="4099941" y="174784"/>
                  </a:lnTo>
                  <a:lnTo>
                    <a:pt x="4128802" y="168688"/>
                  </a:lnTo>
                  <a:lnTo>
                    <a:pt x="4157662" y="162782"/>
                  </a:lnTo>
                  <a:lnTo>
                    <a:pt x="4186523" y="156877"/>
                  </a:lnTo>
                  <a:lnTo>
                    <a:pt x="4215384" y="150495"/>
                  </a:lnTo>
                  <a:lnTo>
                    <a:pt x="4244245" y="143447"/>
                  </a:lnTo>
                  <a:lnTo>
                    <a:pt x="4273106" y="135541"/>
                  </a:lnTo>
                  <a:lnTo>
                    <a:pt x="4302062" y="126587"/>
                  </a:lnTo>
                  <a:lnTo>
                    <a:pt x="4330922" y="116586"/>
                  </a:lnTo>
                  <a:lnTo>
                    <a:pt x="4359783" y="105632"/>
                  </a:lnTo>
                  <a:lnTo>
                    <a:pt x="4388644" y="93821"/>
                  </a:lnTo>
                  <a:lnTo>
                    <a:pt x="4417504" y="81344"/>
                  </a:lnTo>
                  <a:lnTo>
                    <a:pt x="4446365" y="68485"/>
                  </a:lnTo>
                  <a:lnTo>
                    <a:pt x="4475226" y="55626"/>
                  </a:lnTo>
                  <a:lnTo>
                    <a:pt x="4504182" y="43148"/>
                  </a:lnTo>
                  <a:lnTo>
                    <a:pt x="4533043" y="31528"/>
                  </a:lnTo>
                  <a:lnTo>
                    <a:pt x="4561904" y="21050"/>
                  </a:lnTo>
                  <a:lnTo>
                    <a:pt x="4590764" y="12192"/>
                  </a:lnTo>
                  <a:lnTo>
                    <a:pt x="4619625" y="5524"/>
                  </a:lnTo>
                </a:path>
              </a:pathLst>
            </a:custGeom>
            <a:noFill/>
            <a:ln w="28575">
              <a:solidFill>
                <a:schemeClr val="accent3"/>
              </a:solidFill>
            </a:ln>
          </p:spPr>
        </p:sp>
        <p:sp>
          <p:nvSpPr>
            <p:cNvPr id="12" name="Line 12"/>
            <p:cNvSpPr/>
            <p:nvPr/>
          </p:nvSpPr>
          <p:spPr>
            <a:xfrm>
              <a:off x="876300" y="4829175"/>
              <a:ext cx="4619625" cy="9525"/>
            </a:xfrm>
            <a:custGeom>
              <a:avLst/>
              <a:gdLst/>
              <a:ahLst/>
              <a:cxnLst/>
              <a:rect l="l" t="t" r="r" b="b"/>
              <a:pathLst>
                <a:path w="4619625" h="9525">
                  <a:moveTo>
                    <a:pt x="0" y="0"/>
                  </a:moveTo>
                  <a:lnTo>
                    <a:pt x="4619625" y="0"/>
                  </a:lnTo>
                </a:path>
              </a:pathLst>
            </a:custGeom>
            <a:noFill/>
            <a:ln w="9525">
              <a:solidFill>
                <a:schemeClr val="accent6"/>
              </a:solidFill>
            </a:ln>
          </p:spPr>
        </p:sp>
        <p:sp>
          <p:nvSpPr>
            <p:cNvPr id="13" name="Line 13"/>
            <p:cNvSpPr/>
            <p:nvPr/>
          </p:nvSpPr>
          <p:spPr>
            <a:xfrm>
              <a:off x="876300" y="2619375"/>
              <a:ext cx="9525" cy="2209800"/>
            </a:xfrm>
            <a:custGeom>
              <a:avLst/>
              <a:gdLst/>
              <a:ahLst/>
              <a:cxnLst/>
              <a:rect l="l" t="t" r="r" b="b"/>
              <a:pathLst>
                <a:path w="9525" h="2209800">
                  <a:moveTo>
                    <a:pt x="0" y="0"/>
                  </a:moveTo>
                  <a:lnTo>
                    <a:pt x="0" y="2209800"/>
                  </a:lnTo>
                </a:path>
              </a:pathLst>
            </a:custGeom>
            <a:noFill/>
            <a:ln w="9525">
              <a:solidFill>
                <a:schemeClr val="accent6"/>
              </a:solidFill>
            </a:ln>
          </p:spPr>
        </p:sp>
        <p:sp>
          <p:nvSpPr>
            <p:cNvPr id="14" name="Line 14"/>
            <p:cNvSpPr/>
            <p:nvPr/>
          </p:nvSpPr>
          <p:spPr>
            <a:xfrm>
              <a:off x="876300" y="3724275"/>
              <a:ext cx="4619625" cy="9525"/>
            </a:xfrm>
            <a:custGeom>
              <a:avLst/>
              <a:gdLst/>
              <a:ahLst/>
              <a:cxnLst/>
              <a:rect l="l" t="t" r="r" b="b"/>
              <a:pathLst>
                <a:path w="4619625" h="9525">
                  <a:moveTo>
                    <a:pt x="0" y="0"/>
                  </a:moveTo>
                  <a:lnTo>
                    <a:pt x="4619625" y="0"/>
                  </a:lnTo>
                </a:path>
              </a:pathLst>
            </a:custGeom>
            <a:noFill/>
            <a:ln w="9525">
              <a:solidFill>
                <a:schemeClr val="accent6"/>
              </a:solidFill>
            </a:ln>
          </p:spPr>
        </p:sp>
        <p:sp>
          <p:nvSpPr>
            <p:cNvPr id="15" name="Polyline 15"/>
            <p:cNvSpPr/>
            <p:nvPr/>
          </p:nvSpPr>
          <p:spPr>
            <a:xfrm>
              <a:off x="876300" y="2995517"/>
              <a:ext cx="4619625" cy="1458182"/>
            </a:xfrm>
            <a:custGeom>
              <a:avLst/>
              <a:gdLst/>
              <a:ahLst/>
              <a:cxnLst/>
              <a:rect l="l" t="t" r="r" b="b"/>
              <a:pathLst>
                <a:path w="4619625" h="1458182">
                  <a:moveTo>
                    <a:pt x="0" y="728758"/>
                  </a:moveTo>
                  <a:lnTo>
                    <a:pt x="28861" y="652272"/>
                  </a:lnTo>
                  <a:lnTo>
                    <a:pt x="57722" y="577786"/>
                  </a:lnTo>
                  <a:lnTo>
                    <a:pt x="86582" y="507492"/>
                  </a:lnTo>
                  <a:lnTo>
                    <a:pt x="115443" y="443198"/>
                  </a:lnTo>
                  <a:lnTo>
                    <a:pt x="144399" y="386524"/>
                  </a:lnTo>
                  <a:lnTo>
                    <a:pt x="173260" y="338804"/>
                  </a:lnTo>
                  <a:lnTo>
                    <a:pt x="202120" y="301085"/>
                  </a:lnTo>
                  <a:lnTo>
                    <a:pt x="230981" y="273844"/>
                  </a:lnTo>
                  <a:lnTo>
                    <a:pt x="259842" y="257461"/>
                  </a:lnTo>
                  <a:lnTo>
                    <a:pt x="288703" y="251555"/>
                  </a:lnTo>
                  <a:lnTo>
                    <a:pt x="317564" y="255651"/>
                  </a:lnTo>
                  <a:lnTo>
                    <a:pt x="346519" y="268700"/>
                  </a:lnTo>
                  <a:lnTo>
                    <a:pt x="375380" y="289369"/>
                  </a:lnTo>
                  <a:lnTo>
                    <a:pt x="404241" y="316135"/>
                  </a:lnTo>
                  <a:lnTo>
                    <a:pt x="433102" y="347186"/>
                  </a:lnTo>
                  <a:lnTo>
                    <a:pt x="461962" y="380524"/>
                  </a:lnTo>
                  <a:lnTo>
                    <a:pt x="490823" y="414147"/>
                  </a:lnTo>
                  <a:lnTo>
                    <a:pt x="519684" y="446151"/>
                  </a:lnTo>
                  <a:lnTo>
                    <a:pt x="548545" y="474535"/>
                  </a:lnTo>
                  <a:lnTo>
                    <a:pt x="577406" y="497776"/>
                  </a:lnTo>
                  <a:lnTo>
                    <a:pt x="606362" y="514160"/>
                  </a:lnTo>
                  <a:lnTo>
                    <a:pt x="635222" y="522732"/>
                  </a:lnTo>
                  <a:lnTo>
                    <a:pt x="664083" y="522732"/>
                  </a:lnTo>
                  <a:lnTo>
                    <a:pt x="692944" y="513588"/>
                  </a:lnTo>
                  <a:lnTo>
                    <a:pt x="721804" y="495395"/>
                  </a:lnTo>
                  <a:lnTo>
                    <a:pt x="750665" y="468535"/>
                  </a:lnTo>
                  <a:lnTo>
                    <a:pt x="779526" y="433864"/>
                  </a:lnTo>
                  <a:lnTo>
                    <a:pt x="808482" y="392430"/>
                  </a:lnTo>
                  <a:lnTo>
                    <a:pt x="837343" y="345853"/>
                  </a:lnTo>
                  <a:lnTo>
                    <a:pt x="866204" y="295656"/>
                  </a:lnTo>
                  <a:lnTo>
                    <a:pt x="895064" y="243840"/>
                  </a:lnTo>
                  <a:lnTo>
                    <a:pt x="923925" y="192500"/>
                  </a:lnTo>
                  <a:lnTo>
                    <a:pt x="952786" y="143637"/>
                  </a:lnTo>
                  <a:lnTo>
                    <a:pt x="981646" y="99155"/>
                  </a:lnTo>
                  <a:lnTo>
                    <a:pt x="1010507" y="61055"/>
                  </a:lnTo>
                  <a:lnTo>
                    <a:pt x="1039368" y="30956"/>
                  </a:lnTo>
                  <a:lnTo>
                    <a:pt x="1068324" y="10287"/>
                  </a:lnTo>
                  <a:lnTo>
                    <a:pt x="1097185" y="0"/>
                  </a:lnTo>
                  <a:lnTo>
                    <a:pt x="1126046" y="857"/>
                  </a:lnTo>
                  <a:lnTo>
                    <a:pt x="1154906" y="13240"/>
                  </a:lnTo>
                  <a:lnTo>
                    <a:pt x="1183767" y="36862"/>
                  </a:lnTo>
                  <a:lnTo>
                    <a:pt x="1212628" y="71247"/>
                  </a:lnTo>
                  <a:lnTo>
                    <a:pt x="1241488" y="115633"/>
                  </a:lnTo>
                  <a:lnTo>
                    <a:pt x="1270444" y="168497"/>
                  </a:lnTo>
                  <a:lnTo>
                    <a:pt x="1299305" y="228505"/>
                  </a:lnTo>
                  <a:lnTo>
                    <a:pt x="1328166" y="293656"/>
                  </a:lnTo>
                  <a:lnTo>
                    <a:pt x="1357027" y="362045"/>
                  </a:lnTo>
                  <a:lnTo>
                    <a:pt x="1385888" y="431673"/>
                  </a:lnTo>
                  <a:lnTo>
                    <a:pt x="1414748" y="500253"/>
                  </a:lnTo>
                  <a:lnTo>
                    <a:pt x="1443609" y="565976"/>
                  </a:lnTo>
                  <a:lnTo>
                    <a:pt x="1472470" y="626745"/>
                  </a:lnTo>
                  <a:lnTo>
                    <a:pt x="1501330" y="681133"/>
                  </a:lnTo>
                  <a:lnTo>
                    <a:pt x="1530286" y="727615"/>
                  </a:lnTo>
                  <a:lnTo>
                    <a:pt x="1559147" y="765238"/>
                  </a:lnTo>
                  <a:lnTo>
                    <a:pt x="1588008" y="793242"/>
                  </a:lnTo>
                  <a:lnTo>
                    <a:pt x="1616869" y="811530"/>
                  </a:lnTo>
                  <a:lnTo>
                    <a:pt x="1645729" y="820198"/>
                  </a:lnTo>
                  <a:lnTo>
                    <a:pt x="1674590" y="819722"/>
                  </a:lnTo>
                  <a:lnTo>
                    <a:pt x="1703451" y="811149"/>
                  </a:lnTo>
                  <a:lnTo>
                    <a:pt x="1732407" y="795623"/>
                  </a:lnTo>
                  <a:lnTo>
                    <a:pt x="1761268" y="774763"/>
                  </a:lnTo>
                  <a:lnTo>
                    <a:pt x="1790128" y="750379"/>
                  </a:lnTo>
                  <a:lnTo>
                    <a:pt x="1818989" y="724376"/>
                  </a:lnTo>
                  <a:lnTo>
                    <a:pt x="1847850" y="698659"/>
                  </a:lnTo>
                  <a:lnTo>
                    <a:pt x="1876711" y="675227"/>
                  </a:lnTo>
                  <a:lnTo>
                    <a:pt x="1905572" y="655987"/>
                  </a:lnTo>
                  <a:lnTo>
                    <a:pt x="1934432" y="642652"/>
                  </a:lnTo>
                  <a:lnTo>
                    <a:pt x="1963293" y="636651"/>
                  </a:lnTo>
                  <a:lnTo>
                    <a:pt x="1992249" y="639223"/>
                  </a:lnTo>
                  <a:lnTo>
                    <a:pt x="2021110" y="651034"/>
                  </a:lnTo>
                  <a:lnTo>
                    <a:pt x="2049971" y="672560"/>
                  </a:lnTo>
                  <a:lnTo>
                    <a:pt x="2078831" y="703897"/>
                  </a:lnTo>
                  <a:lnTo>
                    <a:pt x="2107692" y="744569"/>
                  </a:lnTo>
                  <a:lnTo>
                    <a:pt x="2136553" y="793813"/>
                  </a:lnTo>
                  <a:lnTo>
                    <a:pt x="2165413" y="850583"/>
                  </a:lnTo>
                  <a:lnTo>
                    <a:pt x="2194370" y="913257"/>
                  </a:lnTo>
                  <a:lnTo>
                    <a:pt x="2223230" y="980122"/>
                  </a:lnTo>
                  <a:lnTo>
                    <a:pt x="2252091" y="1049274"/>
                  </a:lnTo>
                  <a:lnTo>
                    <a:pt x="2280952" y="1118711"/>
                  </a:lnTo>
                  <a:lnTo>
                    <a:pt x="2309812" y="1186243"/>
                  </a:lnTo>
                  <a:lnTo>
                    <a:pt x="2338673" y="1249870"/>
                  </a:lnTo>
                  <a:lnTo>
                    <a:pt x="2367534" y="1307687"/>
                  </a:lnTo>
                  <a:lnTo>
                    <a:pt x="2396395" y="1357884"/>
                  </a:lnTo>
                  <a:lnTo>
                    <a:pt x="2425256" y="1398937"/>
                  </a:lnTo>
                  <a:lnTo>
                    <a:pt x="2454212" y="1429893"/>
                  </a:lnTo>
                  <a:lnTo>
                    <a:pt x="2483072" y="1449705"/>
                  </a:lnTo>
                  <a:lnTo>
                    <a:pt x="2511933" y="1458182"/>
                  </a:lnTo>
                  <a:lnTo>
                    <a:pt x="2540794" y="1455325"/>
                  </a:lnTo>
                  <a:lnTo>
                    <a:pt x="2569654" y="1441418"/>
                  </a:lnTo>
                  <a:lnTo>
                    <a:pt x="2598515" y="1417415"/>
                  </a:lnTo>
                  <a:lnTo>
                    <a:pt x="2627376" y="1384459"/>
                  </a:lnTo>
                  <a:lnTo>
                    <a:pt x="2656332" y="1343977"/>
                  </a:lnTo>
                  <a:lnTo>
                    <a:pt x="2685193" y="1297876"/>
                  </a:lnTo>
                  <a:lnTo>
                    <a:pt x="2714054" y="1247870"/>
                  </a:lnTo>
                  <a:lnTo>
                    <a:pt x="2742914" y="1196149"/>
                  </a:lnTo>
                  <a:lnTo>
                    <a:pt x="2771775" y="1144714"/>
                  </a:lnTo>
                  <a:lnTo>
                    <a:pt x="2800636" y="1095565"/>
                  </a:lnTo>
                  <a:lnTo>
                    <a:pt x="2829496" y="1050512"/>
                  </a:lnTo>
                  <a:lnTo>
                    <a:pt x="2858357" y="1011174"/>
                  </a:lnTo>
                  <a:lnTo>
                    <a:pt x="2887218" y="978979"/>
                  </a:lnTo>
                  <a:lnTo>
                    <a:pt x="2916174" y="954976"/>
                  </a:lnTo>
                  <a:lnTo>
                    <a:pt x="2945035" y="939832"/>
                  </a:lnTo>
                  <a:lnTo>
                    <a:pt x="2973896" y="933831"/>
                  </a:lnTo>
                  <a:lnTo>
                    <a:pt x="3002756" y="936688"/>
                  </a:lnTo>
                  <a:lnTo>
                    <a:pt x="3031617" y="948023"/>
                  </a:lnTo>
                  <a:lnTo>
                    <a:pt x="3060478" y="966883"/>
                  </a:lnTo>
                  <a:lnTo>
                    <a:pt x="3089338" y="992029"/>
                  </a:lnTo>
                  <a:lnTo>
                    <a:pt x="3118294" y="1021842"/>
                  </a:lnTo>
                  <a:lnTo>
                    <a:pt x="3147155" y="1054608"/>
                  </a:lnTo>
                  <a:lnTo>
                    <a:pt x="3176016" y="1088326"/>
                  </a:lnTo>
                  <a:lnTo>
                    <a:pt x="3204877" y="1121092"/>
                  </a:lnTo>
                  <a:lnTo>
                    <a:pt x="3233738" y="1150906"/>
                  </a:lnTo>
                  <a:lnTo>
                    <a:pt x="3262598" y="1175861"/>
                  </a:lnTo>
                  <a:lnTo>
                    <a:pt x="3291459" y="1194149"/>
                  </a:lnTo>
                  <a:lnTo>
                    <a:pt x="3320320" y="1204341"/>
                  </a:lnTo>
                  <a:lnTo>
                    <a:pt x="3349180" y="1205103"/>
                  </a:lnTo>
                  <a:lnTo>
                    <a:pt x="3378137" y="1195768"/>
                  </a:lnTo>
                  <a:lnTo>
                    <a:pt x="3406997" y="1175671"/>
                  </a:lnTo>
                  <a:lnTo>
                    <a:pt x="3435858" y="1144905"/>
                  </a:lnTo>
                  <a:lnTo>
                    <a:pt x="3464719" y="1103757"/>
                  </a:lnTo>
                  <a:lnTo>
                    <a:pt x="3493579" y="1052893"/>
                  </a:lnTo>
                  <a:lnTo>
                    <a:pt x="3522440" y="993458"/>
                  </a:lnTo>
                  <a:lnTo>
                    <a:pt x="3551301" y="926973"/>
                  </a:lnTo>
                  <a:lnTo>
                    <a:pt x="3580257" y="855059"/>
                  </a:lnTo>
                  <a:lnTo>
                    <a:pt x="3609118" y="779717"/>
                  </a:lnTo>
                  <a:lnTo>
                    <a:pt x="3637978" y="702945"/>
                  </a:lnTo>
                  <a:lnTo>
                    <a:pt x="3666839" y="626840"/>
                  </a:lnTo>
                  <a:lnTo>
                    <a:pt x="3695700" y="553593"/>
                  </a:lnTo>
                  <a:lnTo>
                    <a:pt x="3724561" y="485108"/>
                  </a:lnTo>
                  <a:lnTo>
                    <a:pt x="3753422" y="423196"/>
                  </a:lnTo>
                  <a:lnTo>
                    <a:pt x="3782282" y="369379"/>
                  </a:lnTo>
                  <a:lnTo>
                    <a:pt x="3811143" y="324993"/>
                  </a:lnTo>
                  <a:lnTo>
                    <a:pt x="3840099" y="290703"/>
                  </a:lnTo>
                  <a:lnTo>
                    <a:pt x="3868960" y="267081"/>
                  </a:lnTo>
                  <a:lnTo>
                    <a:pt x="3897821" y="254317"/>
                  </a:lnTo>
                  <a:lnTo>
                    <a:pt x="3926681" y="251841"/>
                  </a:lnTo>
                  <a:lnTo>
                    <a:pt x="3955542" y="259080"/>
                  </a:lnTo>
                  <a:lnTo>
                    <a:pt x="3984403" y="274892"/>
                  </a:lnTo>
                  <a:lnTo>
                    <a:pt x="4013264" y="297751"/>
                  </a:lnTo>
                  <a:lnTo>
                    <a:pt x="4042220" y="326231"/>
                  </a:lnTo>
                  <a:lnTo>
                    <a:pt x="4071080" y="358235"/>
                  </a:lnTo>
                  <a:lnTo>
                    <a:pt x="4099941" y="391954"/>
                  </a:lnTo>
                  <a:lnTo>
                    <a:pt x="4128802" y="425196"/>
                  </a:lnTo>
                  <a:lnTo>
                    <a:pt x="4157662" y="456247"/>
                  </a:lnTo>
                  <a:lnTo>
                    <a:pt x="4186523" y="483013"/>
                  </a:lnTo>
                  <a:lnTo>
                    <a:pt x="4215384" y="504063"/>
                  </a:lnTo>
                  <a:lnTo>
                    <a:pt x="4244245" y="517969"/>
                  </a:lnTo>
                  <a:lnTo>
                    <a:pt x="4273106" y="523780"/>
                  </a:lnTo>
                  <a:lnTo>
                    <a:pt x="4302062" y="520636"/>
                  </a:lnTo>
                  <a:lnTo>
                    <a:pt x="4330922" y="508444"/>
                  </a:lnTo>
                  <a:lnTo>
                    <a:pt x="4359783" y="487299"/>
                  </a:lnTo>
                  <a:lnTo>
                    <a:pt x="4388644" y="457676"/>
                  </a:lnTo>
                  <a:lnTo>
                    <a:pt x="4417504" y="420624"/>
                  </a:lnTo>
                  <a:lnTo>
                    <a:pt x="4446365" y="377285"/>
                  </a:lnTo>
                  <a:lnTo>
                    <a:pt x="4475226" y="329279"/>
                  </a:lnTo>
                  <a:lnTo>
                    <a:pt x="4504182" y="278320"/>
                  </a:lnTo>
                  <a:lnTo>
                    <a:pt x="4533043" y="226409"/>
                  </a:lnTo>
                  <a:lnTo>
                    <a:pt x="4561904" y="175736"/>
                  </a:lnTo>
                  <a:lnTo>
                    <a:pt x="4590764" y="128111"/>
                  </a:lnTo>
                  <a:lnTo>
                    <a:pt x="4619625" y="85535"/>
                  </a:lnTo>
                </a:path>
              </a:pathLst>
            </a:custGeom>
            <a:noFill/>
            <a:ln w="28575">
              <a:solidFill>
                <a:schemeClr val="accent2"/>
              </a:solidFill>
            </a:ln>
          </p:spPr>
        </p:sp>
        <p:sp>
          <p:nvSpPr>
            <p:cNvPr id="16" name="Line 16"/>
            <p:cNvSpPr/>
            <p:nvPr/>
          </p:nvSpPr>
          <p:spPr>
            <a:xfrm>
              <a:off x="6696075" y="4829175"/>
              <a:ext cx="4619625" cy="9525"/>
            </a:xfrm>
            <a:custGeom>
              <a:avLst/>
              <a:gdLst/>
              <a:ahLst/>
              <a:cxnLst/>
              <a:rect l="l" t="t" r="r" b="b"/>
              <a:pathLst>
                <a:path w="4619625" h="9525">
                  <a:moveTo>
                    <a:pt x="0" y="0"/>
                  </a:moveTo>
                  <a:lnTo>
                    <a:pt x="4619625" y="0"/>
                  </a:lnTo>
                </a:path>
              </a:pathLst>
            </a:custGeom>
            <a:noFill/>
            <a:ln w="9525">
              <a:solidFill>
                <a:schemeClr val="accent6"/>
              </a:solidFill>
            </a:ln>
          </p:spPr>
        </p:sp>
        <p:sp>
          <p:nvSpPr>
            <p:cNvPr id="17" name="Line 17"/>
            <p:cNvSpPr/>
            <p:nvPr/>
          </p:nvSpPr>
          <p:spPr>
            <a:xfrm>
              <a:off x="6696075" y="2619375"/>
              <a:ext cx="9525" cy="2209800"/>
            </a:xfrm>
            <a:custGeom>
              <a:avLst/>
              <a:gdLst/>
              <a:ahLst/>
              <a:cxnLst/>
              <a:rect l="l" t="t" r="r" b="b"/>
              <a:pathLst>
                <a:path w="9525" h="2209800">
                  <a:moveTo>
                    <a:pt x="0" y="0"/>
                  </a:moveTo>
                  <a:lnTo>
                    <a:pt x="0" y="2209800"/>
                  </a:lnTo>
                </a:path>
              </a:pathLst>
            </a:custGeom>
            <a:noFill/>
            <a:ln w="9525">
              <a:solidFill>
                <a:schemeClr val="accent6"/>
              </a:solidFill>
            </a:ln>
          </p:spPr>
        </p:sp>
        <p:sp>
          <p:nvSpPr>
            <p:cNvPr id="18" name="Line 18"/>
            <p:cNvSpPr/>
            <p:nvPr/>
          </p:nvSpPr>
          <p:spPr>
            <a:xfrm>
              <a:off x="6696075" y="3724275"/>
              <a:ext cx="4619625" cy="9525"/>
            </a:xfrm>
            <a:custGeom>
              <a:avLst/>
              <a:gdLst/>
              <a:ahLst/>
              <a:cxnLst/>
              <a:rect l="l" t="t" r="r" b="b"/>
              <a:pathLst>
                <a:path w="4619625" h="9525">
                  <a:moveTo>
                    <a:pt x="0" y="0"/>
                  </a:moveTo>
                  <a:lnTo>
                    <a:pt x="4619625" y="0"/>
                  </a:lnTo>
                </a:path>
              </a:pathLst>
            </a:custGeom>
            <a:noFill/>
            <a:ln w="9525">
              <a:solidFill>
                <a:schemeClr val="accent6"/>
              </a:solidFill>
            </a:ln>
          </p:spPr>
        </p:sp>
        <p:sp>
          <p:nvSpPr>
            <p:cNvPr id="19" name="Polyline 19"/>
            <p:cNvSpPr/>
            <p:nvPr/>
          </p:nvSpPr>
          <p:spPr>
            <a:xfrm>
              <a:off x="6696075" y="3678269"/>
              <a:ext cx="4619625" cy="552355"/>
            </a:xfrm>
            <a:custGeom>
              <a:avLst/>
              <a:gdLst/>
              <a:ahLst/>
              <a:cxnLst/>
              <a:rect l="l" t="t" r="r" b="b"/>
              <a:pathLst>
                <a:path w="4619625" h="552355">
                  <a:moveTo>
                    <a:pt x="0" y="276225"/>
                  </a:moveTo>
                  <a:lnTo>
                    <a:pt x="28861" y="252031"/>
                  </a:lnTo>
                  <a:lnTo>
                    <a:pt x="57721" y="228124"/>
                  </a:lnTo>
                  <a:lnTo>
                    <a:pt x="86582" y="204502"/>
                  </a:lnTo>
                  <a:lnTo>
                    <a:pt x="115443" y="181451"/>
                  </a:lnTo>
                  <a:lnTo>
                    <a:pt x="144399" y="159163"/>
                  </a:lnTo>
                  <a:lnTo>
                    <a:pt x="173260" y="137731"/>
                  </a:lnTo>
                  <a:lnTo>
                    <a:pt x="202121" y="117348"/>
                  </a:lnTo>
                  <a:lnTo>
                    <a:pt x="230981" y="98203"/>
                  </a:lnTo>
                  <a:lnTo>
                    <a:pt x="259842" y="80486"/>
                  </a:lnTo>
                  <a:lnTo>
                    <a:pt x="288703" y="64199"/>
                  </a:lnTo>
                  <a:lnTo>
                    <a:pt x="317564" y="49530"/>
                  </a:lnTo>
                  <a:lnTo>
                    <a:pt x="346519" y="36576"/>
                  </a:lnTo>
                  <a:lnTo>
                    <a:pt x="375380" y="25527"/>
                  </a:lnTo>
                  <a:lnTo>
                    <a:pt x="404241" y="16288"/>
                  </a:lnTo>
                  <a:lnTo>
                    <a:pt x="433102" y="9144"/>
                  </a:lnTo>
                  <a:lnTo>
                    <a:pt x="461962" y="4000"/>
                  </a:lnTo>
                  <a:lnTo>
                    <a:pt x="490823" y="952"/>
                  </a:lnTo>
                  <a:lnTo>
                    <a:pt x="519684" y="0"/>
                  </a:lnTo>
                  <a:lnTo>
                    <a:pt x="548545" y="1143"/>
                  </a:lnTo>
                  <a:lnTo>
                    <a:pt x="577406" y="4381"/>
                  </a:lnTo>
                  <a:lnTo>
                    <a:pt x="606361" y="9715"/>
                  </a:lnTo>
                  <a:lnTo>
                    <a:pt x="635222" y="17145"/>
                  </a:lnTo>
                  <a:lnTo>
                    <a:pt x="664083" y="26479"/>
                  </a:lnTo>
                  <a:lnTo>
                    <a:pt x="692944" y="37719"/>
                  </a:lnTo>
                  <a:lnTo>
                    <a:pt x="721804" y="50863"/>
                  </a:lnTo>
                  <a:lnTo>
                    <a:pt x="750665" y="65627"/>
                  </a:lnTo>
                  <a:lnTo>
                    <a:pt x="779526" y="82106"/>
                  </a:lnTo>
                  <a:lnTo>
                    <a:pt x="808482" y="100012"/>
                  </a:lnTo>
                  <a:lnTo>
                    <a:pt x="837343" y="119253"/>
                  </a:lnTo>
                  <a:lnTo>
                    <a:pt x="866204" y="139732"/>
                  </a:lnTo>
                  <a:lnTo>
                    <a:pt x="895064" y="161258"/>
                  </a:lnTo>
                  <a:lnTo>
                    <a:pt x="923925" y="183642"/>
                  </a:lnTo>
                  <a:lnTo>
                    <a:pt x="952786" y="206788"/>
                  </a:lnTo>
                  <a:lnTo>
                    <a:pt x="981646" y="230410"/>
                  </a:lnTo>
                  <a:lnTo>
                    <a:pt x="1010507" y="254413"/>
                  </a:lnTo>
                  <a:lnTo>
                    <a:pt x="1039368" y="278511"/>
                  </a:lnTo>
                  <a:lnTo>
                    <a:pt x="1068324" y="302609"/>
                  </a:lnTo>
                  <a:lnTo>
                    <a:pt x="1097185" y="326612"/>
                  </a:lnTo>
                  <a:lnTo>
                    <a:pt x="1126046" y="350139"/>
                  </a:lnTo>
                  <a:lnTo>
                    <a:pt x="1154906" y="373094"/>
                  </a:lnTo>
                  <a:lnTo>
                    <a:pt x="1183767" y="395288"/>
                  </a:lnTo>
                  <a:lnTo>
                    <a:pt x="1212628" y="416624"/>
                  </a:lnTo>
                  <a:lnTo>
                    <a:pt x="1241489" y="436912"/>
                  </a:lnTo>
                  <a:lnTo>
                    <a:pt x="1270444" y="455866"/>
                  </a:lnTo>
                  <a:lnTo>
                    <a:pt x="1299305" y="473583"/>
                  </a:lnTo>
                  <a:lnTo>
                    <a:pt x="1328166" y="489680"/>
                  </a:lnTo>
                  <a:lnTo>
                    <a:pt x="1357027" y="504158"/>
                  </a:lnTo>
                  <a:lnTo>
                    <a:pt x="1385888" y="516922"/>
                  </a:lnTo>
                  <a:lnTo>
                    <a:pt x="1414748" y="527875"/>
                  </a:lnTo>
                  <a:lnTo>
                    <a:pt x="1443609" y="536829"/>
                  </a:lnTo>
                  <a:lnTo>
                    <a:pt x="1472470" y="543877"/>
                  </a:lnTo>
                  <a:lnTo>
                    <a:pt x="1501330" y="548830"/>
                  </a:lnTo>
                  <a:lnTo>
                    <a:pt x="1530286" y="551688"/>
                  </a:lnTo>
                  <a:lnTo>
                    <a:pt x="1559147" y="552355"/>
                  </a:lnTo>
                  <a:lnTo>
                    <a:pt x="1588008" y="551021"/>
                  </a:lnTo>
                  <a:lnTo>
                    <a:pt x="1616869" y="547592"/>
                  </a:lnTo>
                  <a:lnTo>
                    <a:pt x="1645729" y="542068"/>
                  </a:lnTo>
                  <a:lnTo>
                    <a:pt x="1674590" y="534448"/>
                  </a:lnTo>
                  <a:lnTo>
                    <a:pt x="1703451" y="524923"/>
                  </a:lnTo>
                  <a:lnTo>
                    <a:pt x="1732407" y="513493"/>
                  </a:lnTo>
                  <a:lnTo>
                    <a:pt x="1761268" y="500158"/>
                  </a:lnTo>
                  <a:lnTo>
                    <a:pt x="1790129" y="485204"/>
                  </a:lnTo>
                  <a:lnTo>
                    <a:pt x="1818989" y="468630"/>
                  </a:lnTo>
                  <a:lnTo>
                    <a:pt x="1847850" y="450533"/>
                  </a:lnTo>
                  <a:lnTo>
                    <a:pt x="1876711" y="431197"/>
                  </a:lnTo>
                  <a:lnTo>
                    <a:pt x="1905571" y="410623"/>
                  </a:lnTo>
                  <a:lnTo>
                    <a:pt x="1934432" y="389001"/>
                  </a:lnTo>
                  <a:lnTo>
                    <a:pt x="1963293" y="366522"/>
                  </a:lnTo>
                  <a:lnTo>
                    <a:pt x="1992249" y="343376"/>
                  </a:lnTo>
                  <a:lnTo>
                    <a:pt x="2021110" y="319659"/>
                  </a:lnTo>
                  <a:lnTo>
                    <a:pt x="2049971" y="295656"/>
                  </a:lnTo>
                  <a:lnTo>
                    <a:pt x="2078831" y="271558"/>
                  </a:lnTo>
                  <a:lnTo>
                    <a:pt x="2107692" y="247459"/>
                  </a:lnTo>
                  <a:lnTo>
                    <a:pt x="2136553" y="223552"/>
                  </a:lnTo>
                  <a:lnTo>
                    <a:pt x="2165414" y="200025"/>
                  </a:lnTo>
                  <a:lnTo>
                    <a:pt x="2194370" y="177165"/>
                  </a:lnTo>
                  <a:lnTo>
                    <a:pt x="2223230" y="154972"/>
                  </a:lnTo>
                  <a:lnTo>
                    <a:pt x="2252091" y="133731"/>
                  </a:lnTo>
                  <a:lnTo>
                    <a:pt x="2280952" y="113633"/>
                  </a:lnTo>
                  <a:lnTo>
                    <a:pt x="2309812" y="94678"/>
                  </a:lnTo>
                  <a:lnTo>
                    <a:pt x="2338673" y="77248"/>
                  </a:lnTo>
                  <a:lnTo>
                    <a:pt x="2367534" y="61246"/>
                  </a:lnTo>
                  <a:lnTo>
                    <a:pt x="2396395" y="46863"/>
                  </a:lnTo>
                  <a:lnTo>
                    <a:pt x="2425256" y="34290"/>
                  </a:lnTo>
                  <a:lnTo>
                    <a:pt x="2454211" y="23622"/>
                  </a:lnTo>
                  <a:lnTo>
                    <a:pt x="2483072" y="14764"/>
                  </a:lnTo>
                  <a:lnTo>
                    <a:pt x="2511933" y="8001"/>
                  </a:lnTo>
                  <a:lnTo>
                    <a:pt x="2540794" y="3238"/>
                  </a:lnTo>
                  <a:lnTo>
                    <a:pt x="2569654" y="572"/>
                  </a:lnTo>
                  <a:lnTo>
                    <a:pt x="2598515" y="0"/>
                  </a:lnTo>
                  <a:lnTo>
                    <a:pt x="2627376" y="1619"/>
                  </a:lnTo>
                  <a:lnTo>
                    <a:pt x="2656332" y="5239"/>
                  </a:lnTo>
                  <a:lnTo>
                    <a:pt x="2685193" y="10954"/>
                  </a:lnTo>
                  <a:lnTo>
                    <a:pt x="2714054" y="18764"/>
                  </a:lnTo>
                  <a:lnTo>
                    <a:pt x="2742914" y="28480"/>
                  </a:lnTo>
                  <a:lnTo>
                    <a:pt x="2771775" y="40100"/>
                  </a:lnTo>
                  <a:lnTo>
                    <a:pt x="2800636" y="53531"/>
                  </a:lnTo>
                  <a:lnTo>
                    <a:pt x="2829496" y="68675"/>
                  </a:lnTo>
                  <a:lnTo>
                    <a:pt x="2858357" y="85439"/>
                  </a:lnTo>
                  <a:lnTo>
                    <a:pt x="2887218" y="103632"/>
                  </a:lnTo>
                  <a:lnTo>
                    <a:pt x="2916174" y="123158"/>
                  </a:lnTo>
                  <a:lnTo>
                    <a:pt x="2945035" y="143827"/>
                  </a:lnTo>
                  <a:lnTo>
                    <a:pt x="2973896" y="165544"/>
                  </a:lnTo>
                  <a:lnTo>
                    <a:pt x="3002756" y="188024"/>
                  </a:lnTo>
                  <a:lnTo>
                    <a:pt x="3031617" y="211265"/>
                  </a:lnTo>
                  <a:lnTo>
                    <a:pt x="3060478" y="234982"/>
                  </a:lnTo>
                  <a:lnTo>
                    <a:pt x="3089338" y="258985"/>
                  </a:lnTo>
                  <a:lnTo>
                    <a:pt x="3118295" y="283178"/>
                  </a:lnTo>
                  <a:lnTo>
                    <a:pt x="3147155" y="307276"/>
                  </a:lnTo>
                  <a:lnTo>
                    <a:pt x="3176016" y="331089"/>
                  </a:lnTo>
                  <a:lnTo>
                    <a:pt x="3204877" y="354616"/>
                  </a:lnTo>
                  <a:lnTo>
                    <a:pt x="3233738" y="377381"/>
                  </a:lnTo>
                  <a:lnTo>
                    <a:pt x="3262598" y="399478"/>
                  </a:lnTo>
                  <a:lnTo>
                    <a:pt x="3291459" y="420624"/>
                  </a:lnTo>
                  <a:lnTo>
                    <a:pt x="3320320" y="440626"/>
                  </a:lnTo>
                  <a:lnTo>
                    <a:pt x="3349180" y="459391"/>
                  </a:lnTo>
                  <a:lnTo>
                    <a:pt x="3378137" y="476822"/>
                  </a:lnTo>
                  <a:lnTo>
                    <a:pt x="3406997" y="492633"/>
                  </a:lnTo>
                  <a:lnTo>
                    <a:pt x="3435858" y="506825"/>
                  </a:lnTo>
                  <a:lnTo>
                    <a:pt x="3464719" y="519208"/>
                  </a:lnTo>
                  <a:lnTo>
                    <a:pt x="3493579" y="529780"/>
                  </a:lnTo>
                  <a:lnTo>
                    <a:pt x="3522440" y="538353"/>
                  </a:lnTo>
                  <a:lnTo>
                    <a:pt x="3551301" y="544925"/>
                  </a:lnTo>
                  <a:lnTo>
                    <a:pt x="3580257" y="549497"/>
                  </a:lnTo>
                  <a:lnTo>
                    <a:pt x="3609118" y="551974"/>
                  </a:lnTo>
                  <a:lnTo>
                    <a:pt x="3637979" y="552259"/>
                  </a:lnTo>
                  <a:lnTo>
                    <a:pt x="3666839" y="550545"/>
                  </a:lnTo>
                  <a:lnTo>
                    <a:pt x="3695700" y="546640"/>
                  </a:lnTo>
                  <a:lnTo>
                    <a:pt x="3724561" y="540734"/>
                  </a:lnTo>
                  <a:lnTo>
                    <a:pt x="3753421" y="532733"/>
                  </a:lnTo>
                  <a:lnTo>
                    <a:pt x="3782282" y="522827"/>
                  </a:lnTo>
                  <a:lnTo>
                    <a:pt x="3811143" y="511016"/>
                  </a:lnTo>
                  <a:lnTo>
                    <a:pt x="3840099" y="497395"/>
                  </a:lnTo>
                  <a:lnTo>
                    <a:pt x="3868960" y="482156"/>
                  </a:lnTo>
                  <a:lnTo>
                    <a:pt x="3897821" y="465296"/>
                  </a:lnTo>
                  <a:lnTo>
                    <a:pt x="3926681" y="446913"/>
                  </a:lnTo>
                  <a:lnTo>
                    <a:pt x="3955542" y="427291"/>
                  </a:lnTo>
                  <a:lnTo>
                    <a:pt x="3984403" y="406527"/>
                  </a:lnTo>
                  <a:lnTo>
                    <a:pt x="4013263" y="384715"/>
                  </a:lnTo>
                  <a:lnTo>
                    <a:pt x="4042220" y="362140"/>
                  </a:lnTo>
                  <a:lnTo>
                    <a:pt x="4071080" y="338899"/>
                  </a:lnTo>
                  <a:lnTo>
                    <a:pt x="4099941" y="315087"/>
                  </a:lnTo>
                  <a:lnTo>
                    <a:pt x="4128802" y="291084"/>
                  </a:lnTo>
                  <a:lnTo>
                    <a:pt x="4157662" y="266890"/>
                  </a:lnTo>
                  <a:lnTo>
                    <a:pt x="4186523" y="242792"/>
                  </a:lnTo>
                  <a:lnTo>
                    <a:pt x="4215384" y="218980"/>
                  </a:lnTo>
                  <a:lnTo>
                    <a:pt x="4244245" y="195548"/>
                  </a:lnTo>
                  <a:lnTo>
                    <a:pt x="4273105" y="172783"/>
                  </a:lnTo>
                  <a:lnTo>
                    <a:pt x="4302062" y="150781"/>
                  </a:lnTo>
                  <a:lnTo>
                    <a:pt x="4330922" y="129826"/>
                  </a:lnTo>
                  <a:lnTo>
                    <a:pt x="4359783" y="109918"/>
                  </a:lnTo>
                  <a:lnTo>
                    <a:pt x="4388644" y="91249"/>
                  </a:lnTo>
                  <a:lnTo>
                    <a:pt x="4417504" y="74009"/>
                  </a:lnTo>
                  <a:lnTo>
                    <a:pt x="4446365" y="58388"/>
                  </a:lnTo>
                  <a:lnTo>
                    <a:pt x="4475226" y="44291"/>
                  </a:lnTo>
                  <a:lnTo>
                    <a:pt x="4504182" y="32099"/>
                  </a:lnTo>
                  <a:lnTo>
                    <a:pt x="4533043" y="21717"/>
                  </a:lnTo>
                  <a:lnTo>
                    <a:pt x="4561904" y="13335"/>
                  </a:lnTo>
                  <a:lnTo>
                    <a:pt x="4590764" y="6953"/>
                  </a:lnTo>
                  <a:lnTo>
                    <a:pt x="4619625" y="2572"/>
                  </a:lnTo>
                </a:path>
              </a:pathLst>
            </a:custGeom>
            <a:noFill/>
            <a:ln w="28575">
              <a:solidFill>
                <a:schemeClr val="accent3"/>
              </a:solidFill>
            </a:ln>
          </p:spPr>
        </p:sp>
        <p:sp>
          <p:nvSpPr>
            <p:cNvPr id="20" name="Line 20"/>
            <p:cNvSpPr/>
            <p:nvPr/>
          </p:nvSpPr>
          <p:spPr>
            <a:xfrm>
              <a:off x="6696075" y="4829175"/>
              <a:ext cx="4619625" cy="9525"/>
            </a:xfrm>
            <a:custGeom>
              <a:avLst/>
              <a:gdLst/>
              <a:ahLst/>
              <a:cxnLst/>
              <a:rect l="l" t="t" r="r" b="b"/>
              <a:pathLst>
                <a:path w="4619625" h="9525">
                  <a:moveTo>
                    <a:pt x="0" y="0"/>
                  </a:moveTo>
                  <a:lnTo>
                    <a:pt x="4619625" y="0"/>
                  </a:lnTo>
                </a:path>
              </a:pathLst>
            </a:custGeom>
            <a:noFill/>
            <a:ln w="9525">
              <a:solidFill>
                <a:schemeClr val="accent6"/>
              </a:solidFill>
            </a:ln>
          </p:spPr>
        </p:sp>
        <p:sp>
          <p:nvSpPr>
            <p:cNvPr id="21" name="Line 21"/>
            <p:cNvSpPr/>
            <p:nvPr/>
          </p:nvSpPr>
          <p:spPr>
            <a:xfrm>
              <a:off x="6696075" y="2619375"/>
              <a:ext cx="9525" cy="2209800"/>
            </a:xfrm>
            <a:custGeom>
              <a:avLst/>
              <a:gdLst/>
              <a:ahLst/>
              <a:cxnLst/>
              <a:rect l="l" t="t" r="r" b="b"/>
              <a:pathLst>
                <a:path w="9525" h="2209800">
                  <a:moveTo>
                    <a:pt x="0" y="0"/>
                  </a:moveTo>
                  <a:lnTo>
                    <a:pt x="0" y="2209800"/>
                  </a:lnTo>
                </a:path>
              </a:pathLst>
            </a:custGeom>
            <a:noFill/>
            <a:ln w="9525">
              <a:solidFill>
                <a:schemeClr val="accent6"/>
              </a:solidFill>
            </a:ln>
          </p:spPr>
        </p:sp>
        <p:sp>
          <p:nvSpPr>
            <p:cNvPr id="22" name="Line 22"/>
            <p:cNvSpPr/>
            <p:nvPr/>
          </p:nvSpPr>
          <p:spPr>
            <a:xfrm>
              <a:off x="6696075" y="3724275"/>
              <a:ext cx="4619625" cy="9525"/>
            </a:xfrm>
            <a:custGeom>
              <a:avLst/>
              <a:gdLst/>
              <a:ahLst/>
              <a:cxnLst/>
              <a:rect l="l" t="t" r="r" b="b"/>
              <a:pathLst>
                <a:path w="4619625" h="9525">
                  <a:moveTo>
                    <a:pt x="0" y="0"/>
                  </a:moveTo>
                  <a:lnTo>
                    <a:pt x="4619625" y="0"/>
                  </a:lnTo>
                </a:path>
              </a:pathLst>
            </a:custGeom>
            <a:noFill/>
            <a:ln w="9525">
              <a:solidFill>
                <a:schemeClr val="accent6"/>
              </a:solidFill>
            </a:ln>
          </p:spPr>
        </p:sp>
        <p:sp>
          <p:nvSpPr>
            <p:cNvPr id="23" name="Polyline 23"/>
            <p:cNvSpPr/>
            <p:nvPr/>
          </p:nvSpPr>
          <p:spPr>
            <a:xfrm>
              <a:off x="6696075" y="3033712"/>
              <a:ext cx="4619625" cy="552450"/>
            </a:xfrm>
            <a:custGeom>
              <a:avLst/>
              <a:gdLst/>
              <a:ahLst/>
              <a:cxnLst/>
              <a:rect l="l" t="t" r="r" b="b"/>
              <a:pathLst>
                <a:path w="4619625" h="552450">
                  <a:moveTo>
                    <a:pt x="0" y="276225"/>
                  </a:moveTo>
                  <a:lnTo>
                    <a:pt x="28861" y="252127"/>
                  </a:lnTo>
                  <a:lnTo>
                    <a:pt x="57721" y="228124"/>
                  </a:lnTo>
                  <a:lnTo>
                    <a:pt x="86582" y="204502"/>
                  </a:lnTo>
                  <a:lnTo>
                    <a:pt x="115443" y="181547"/>
                  </a:lnTo>
                  <a:lnTo>
                    <a:pt x="144399" y="159163"/>
                  </a:lnTo>
                  <a:lnTo>
                    <a:pt x="173260" y="137731"/>
                  </a:lnTo>
                  <a:lnTo>
                    <a:pt x="202121" y="117443"/>
                  </a:lnTo>
                  <a:lnTo>
                    <a:pt x="230981" y="98298"/>
                  </a:lnTo>
                  <a:lnTo>
                    <a:pt x="259842" y="80486"/>
                  </a:lnTo>
                  <a:lnTo>
                    <a:pt x="288703" y="64199"/>
                  </a:lnTo>
                  <a:lnTo>
                    <a:pt x="317564" y="49530"/>
                  </a:lnTo>
                  <a:lnTo>
                    <a:pt x="346519" y="36576"/>
                  </a:lnTo>
                  <a:lnTo>
                    <a:pt x="375380" y="25527"/>
                  </a:lnTo>
                  <a:lnTo>
                    <a:pt x="404241" y="16383"/>
                  </a:lnTo>
                  <a:lnTo>
                    <a:pt x="433102" y="9144"/>
                  </a:lnTo>
                  <a:lnTo>
                    <a:pt x="461962" y="4001"/>
                  </a:lnTo>
                  <a:lnTo>
                    <a:pt x="490823" y="953"/>
                  </a:lnTo>
                  <a:lnTo>
                    <a:pt x="519684" y="0"/>
                  </a:lnTo>
                  <a:lnTo>
                    <a:pt x="548545" y="1143"/>
                  </a:lnTo>
                  <a:lnTo>
                    <a:pt x="577406" y="4381"/>
                  </a:lnTo>
                  <a:lnTo>
                    <a:pt x="606361" y="9811"/>
                  </a:lnTo>
                  <a:lnTo>
                    <a:pt x="635222" y="17145"/>
                  </a:lnTo>
                  <a:lnTo>
                    <a:pt x="664083" y="26479"/>
                  </a:lnTo>
                  <a:lnTo>
                    <a:pt x="692944" y="37814"/>
                  </a:lnTo>
                  <a:lnTo>
                    <a:pt x="721804" y="50863"/>
                  </a:lnTo>
                  <a:lnTo>
                    <a:pt x="750665" y="65722"/>
                  </a:lnTo>
                  <a:lnTo>
                    <a:pt x="779526" y="82106"/>
                  </a:lnTo>
                  <a:lnTo>
                    <a:pt x="808482" y="100012"/>
                  </a:lnTo>
                  <a:lnTo>
                    <a:pt x="837343" y="119348"/>
                  </a:lnTo>
                  <a:lnTo>
                    <a:pt x="866204" y="139827"/>
                  </a:lnTo>
                  <a:lnTo>
                    <a:pt x="895064" y="161258"/>
                  </a:lnTo>
                  <a:lnTo>
                    <a:pt x="923925" y="183737"/>
                  </a:lnTo>
                  <a:lnTo>
                    <a:pt x="952786" y="206788"/>
                  </a:lnTo>
                  <a:lnTo>
                    <a:pt x="981646" y="230410"/>
                  </a:lnTo>
                  <a:lnTo>
                    <a:pt x="1010507" y="254413"/>
                  </a:lnTo>
                  <a:lnTo>
                    <a:pt x="1039368" y="278511"/>
                  </a:lnTo>
                  <a:lnTo>
                    <a:pt x="1068324" y="302704"/>
                  </a:lnTo>
                  <a:lnTo>
                    <a:pt x="1097185" y="326612"/>
                  </a:lnTo>
                  <a:lnTo>
                    <a:pt x="1126046" y="350139"/>
                  </a:lnTo>
                  <a:lnTo>
                    <a:pt x="1154906" y="373094"/>
                  </a:lnTo>
                  <a:lnTo>
                    <a:pt x="1183767" y="395383"/>
                  </a:lnTo>
                  <a:lnTo>
                    <a:pt x="1212628" y="416719"/>
                  </a:lnTo>
                  <a:lnTo>
                    <a:pt x="1241489" y="436912"/>
                  </a:lnTo>
                  <a:lnTo>
                    <a:pt x="1270444" y="455962"/>
                  </a:lnTo>
                  <a:lnTo>
                    <a:pt x="1299305" y="473583"/>
                  </a:lnTo>
                  <a:lnTo>
                    <a:pt x="1328166" y="489680"/>
                  </a:lnTo>
                  <a:lnTo>
                    <a:pt x="1357027" y="504254"/>
                  </a:lnTo>
                  <a:lnTo>
                    <a:pt x="1385888" y="517017"/>
                  </a:lnTo>
                  <a:lnTo>
                    <a:pt x="1414748" y="527876"/>
                  </a:lnTo>
                  <a:lnTo>
                    <a:pt x="1443609" y="536924"/>
                  </a:lnTo>
                  <a:lnTo>
                    <a:pt x="1472470" y="543878"/>
                  </a:lnTo>
                  <a:lnTo>
                    <a:pt x="1501330" y="548830"/>
                  </a:lnTo>
                  <a:lnTo>
                    <a:pt x="1530286" y="551688"/>
                  </a:lnTo>
                  <a:lnTo>
                    <a:pt x="1559147" y="552450"/>
                  </a:lnTo>
                  <a:lnTo>
                    <a:pt x="1588008" y="551021"/>
                  </a:lnTo>
                  <a:lnTo>
                    <a:pt x="1616869" y="547592"/>
                  </a:lnTo>
                  <a:lnTo>
                    <a:pt x="1645729" y="542068"/>
                  </a:lnTo>
                  <a:lnTo>
                    <a:pt x="1674590" y="534448"/>
                  </a:lnTo>
                  <a:lnTo>
                    <a:pt x="1703451" y="524923"/>
                  </a:lnTo>
                  <a:lnTo>
                    <a:pt x="1732407" y="513493"/>
                  </a:lnTo>
                  <a:lnTo>
                    <a:pt x="1761268" y="500253"/>
                  </a:lnTo>
                  <a:lnTo>
                    <a:pt x="1790129" y="485204"/>
                  </a:lnTo>
                  <a:lnTo>
                    <a:pt x="1818989" y="468630"/>
                  </a:lnTo>
                  <a:lnTo>
                    <a:pt x="1847850" y="450628"/>
                  </a:lnTo>
                  <a:lnTo>
                    <a:pt x="1876711" y="431197"/>
                  </a:lnTo>
                  <a:lnTo>
                    <a:pt x="1905571" y="410623"/>
                  </a:lnTo>
                  <a:lnTo>
                    <a:pt x="1934432" y="389001"/>
                  </a:lnTo>
                  <a:lnTo>
                    <a:pt x="1963293" y="366522"/>
                  </a:lnTo>
                  <a:lnTo>
                    <a:pt x="1992249" y="343376"/>
                  </a:lnTo>
                  <a:lnTo>
                    <a:pt x="2021110" y="319754"/>
                  </a:lnTo>
                  <a:lnTo>
                    <a:pt x="2049971" y="295751"/>
                  </a:lnTo>
                  <a:lnTo>
                    <a:pt x="2078831" y="271558"/>
                  </a:lnTo>
                  <a:lnTo>
                    <a:pt x="2107692" y="247460"/>
                  </a:lnTo>
                  <a:lnTo>
                    <a:pt x="2136553" y="223552"/>
                  </a:lnTo>
                  <a:lnTo>
                    <a:pt x="2165414" y="200025"/>
                  </a:lnTo>
                  <a:lnTo>
                    <a:pt x="2194370" y="177165"/>
                  </a:lnTo>
                  <a:lnTo>
                    <a:pt x="2223230" y="154972"/>
                  </a:lnTo>
                  <a:lnTo>
                    <a:pt x="2252091" y="133731"/>
                  </a:lnTo>
                  <a:lnTo>
                    <a:pt x="2280952" y="113633"/>
                  </a:lnTo>
                  <a:lnTo>
                    <a:pt x="2309812" y="94774"/>
                  </a:lnTo>
                  <a:lnTo>
                    <a:pt x="2338673" y="77248"/>
                  </a:lnTo>
                  <a:lnTo>
                    <a:pt x="2367534" y="61246"/>
                  </a:lnTo>
                  <a:lnTo>
                    <a:pt x="2396395" y="46958"/>
                  </a:lnTo>
                  <a:lnTo>
                    <a:pt x="2425256" y="34385"/>
                  </a:lnTo>
                  <a:lnTo>
                    <a:pt x="2454211" y="23622"/>
                  </a:lnTo>
                  <a:lnTo>
                    <a:pt x="2483072" y="14859"/>
                  </a:lnTo>
                  <a:lnTo>
                    <a:pt x="2511933" y="8001"/>
                  </a:lnTo>
                  <a:lnTo>
                    <a:pt x="2540794" y="3238"/>
                  </a:lnTo>
                  <a:lnTo>
                    <a:pt x="2569654" y="572"/>
                  </a:lnTo>
                  <a:lnTo>
                    <a:pt x="2598515" y="95"/>
                  </a:lnTo>
                  <a:lnTo>
                    <a:pt x="2627376" y="1619"/>
                  </a:lnTo>
                  <a:lnTo>
                    <a:pt x="2656332" y="5334"/>
                  </a:lnTo>
                  <a:lnTo>
                    <a:pt x="2685193" y="11049"/>
                  </a:lnTo>
                  <a:lnTo>
                    <a:pt x="2714054" y="18764"/>
                  </a:lnTo>
                  <a:lnTo>
                    <a:pt x="2742914" y="28575"/>
                  </a:lnTo>
                  <a:lnTo>
                    <a:pt x="2771775" y="40196"/>
                  </a:lnTo>
                  <a:lnTo>
                    <a:pt x="2800636" y="53626"/>
                  </a:lnTo>
                  <a:lnTo>
                    <a:pt x="2829496" y="68771"/>
                  </a:lnTo>
                  <a:lnTo>
                    <a:pt x="2858357" y="85439"/>
                  </a:lnTo>
                  <a:lnTo>
                    <a:pt x="2887218" y="103632"/>
                  </a:lnTo>
                  <a:lnTo>
                    <a:pt x="2916174" y="123158"/>
                  </a:lnTo>
                  <a:lnTo>
                    <a:pt x="2945035" y="143828"/>
                  </a:lnTo>
                  <a:lnTo>
                    <a:pt x="2973896" y="165544"/>
                  </a:lnTo>
                  <a:lnTo>
                    <a:pt x="3002756" y="188119"/>
                  </a:lnTo>
                  <a:lnTo>
                    <a:pt x="3031617" y="211265"/>
                  </a:lnTo>
                  <a:lnTo>
                    <a:pt x="3060478" y="234982"/>
                  </a:lnTo>
                  <a:lnTo>
                    <a:pt x="3089338" y="259080"/>
                  </a:lnTo>
                  <a:lnTo>
                    <a:pt x="3118295" y="283178"/>
                  </a:lnTo>
                  <a:lnTo>
                    <a:pt x="3147155" y="307276"/>
                  </a:lnTo>
                  <a:lnTo>
                    <a:pt x="3176016" y="331184"/>
                  </a:lnTo>
                  <a:lnTo>
                    <a:pt x="3204877" y="354616"/>
                  </a:lnTo>
                  <a:lnTo>
                    <a:pt x="3233738" y="377476"/>
                  </a:lnTo>
                  <a:lnTo>
                    <a:pt x="3262598" y="399574"/>
                  </a:lnTo>
                  <a:lnTo>
                    <a:pt x="3291459" y="420624"/>
                  </a:lnTo>
                  <a:lnTo>
                    <a:pt x="3320320" y="440722"/>
                  </a:lnTo>
                  <a:lnTo>
                    <a:pt x="3349180" y="459486"/>
                  </a:lnTo>
                  <a:lnTo>
                    <a:pt x="3378137" y="476822"/>
                  </a:lnTo>
                  <a:lnTo>
                    <a:pt x="3406997" y="492633"/>
                  </a:lnTo>
                  <a:lnTo>
                    <a:pt x="3435858" y="506825"/>
                  </a:lnTo>
                  <a:lnTo>
                    <a:pt x="3464719" y="519208"/>
                  </a:lnTo>
                  <a:lnTo>
                    <a:pt x="3493579" y="529780"/>
                  </a:lnTo>
                  <a:lnTo>
                    <a:pt x="3522440" y="538353"/>
                  </a:lnTo>
                  <a:lnTo>
                    <a:pt x="3551301" y="545021"/>
                  </a:lnTo>
                  <a:lnTo>
                    <a:pt x="3580257" y="549497"/>
                  </a:lnTo>
                  <a:lnTo>
                    <a:pt x="3609118" y="551974"/>
                  </a:lnTo>
                  <a:lnTo>
                    <a:pt x="3637979" y="552355"/>
                  </a:lnTo>
                  <a:lnTo>
                    <a:pt x="3666839" y="550545"/>
                  </a:lnTo>
                  <a:lnTo>
                    <a:pt x="3695700" y="546735"/>
                  </a:lnTo>
                  <a:lnTo>
                    <a:pt x="3724561" y="540734"/>
                  </a:lnTo>
                  <a:lnTo>
                    <a:pt x="3753421" y="532828"/>
                  </a:lnTo>
                  <a:lnTo>
                    <a:pt x="3782282" y="522922"/>
                  </a:lnTo>
                  <a:lnTo>
                    <a:pt x="3811143" y="511112"/>
                  </a:lnTo>
                  <a:lnTo>
                    <a:pt x="3840099" y="497491"/>
                  </a:lnTo>
                  <a:lnTo>
                    <a:pt x="3868960" y="482156"/>
                  </a:lnTo>
                  <a:lnTo>
                    <a:pt x="3897821" y="465296"/>
                  </a:lnTo>
                  <a:lnTo>
                    <a:pt x="3926681" y="447008"/>
                  </a:lnTo>
                  <a:lnTo>
                    <a:pt x="3955542" y="427387"/>
                  </a:lnTo>
                  <a:lnTo>
                    <a:pt x="3984403" y="406527"/>
                  </a:lnTo>
                  <a:lnTo>
                    <a:pt x="4013263" y="384810"/>
                  </a:lnTo>
                  <a:lnTo>
                    <a:pt x="4042220" y="362140"/>
                  </a:lnTo>
                  <a:lnTo>
                    <a:pt x="4071080" y="338899"/>
                  </a:lnTo>
                  <a:lnTo>
                    <a:pt x="4099941" y="315182"/>
                  </a:lnTo>
                  <a:lnTo>
                    <a:pt x="4128802" y="291084"/>
                  </a:lnTo>
                  <a:lnTo>
                    <a:pt x="4157662" y="266890"/>
                  </a:lnTo>
                  <a:lnTo>
                    <a:pt x="4186523" y="242888"/>
                  </a:lnTo>
                  <a:lnTo>
                    <a:pt x="4215384" y="218980"/>
                  </a:lnTo>
                  <a:lnTo>
                    <a:pt x="4244245" y="195644"/>
                  </a:lnTo>
                  <a:lnTo>
                    <a:pt x="4273105" y="172879"/>
                  </a:lnTo>
                  <a:lnTo>
                    <a:pt x="4302062" y="150876"/>
                  </a:lnTo>
                  <a:lnTo>
                    <a:pt x="4330922" y="129826"/>
                  </a:lnTo>
                  <a:lnTo>
                    <a:pt x="4359783" y="109919"/>
                  </a:lnTo>
                  <a:lnTo>
                    <a:pt x="4388644" y="91249"/>
                  </a:lnTo>
                  <a:lnTo>
                    <a:pt x="4417504" y="74009"/>
                  </a:lnTo>
                  <a:lnTo>
                    <a:pt x="4446365" y="58388"/>
                  </a:lnTo>
                  <a:lnTo>
                    <a:pt x="4475226" y="44387"/>
                  </a:lnTo>
                  <a:lnTo>
                    <a:pt x="4504182" y="32099"/>
                  </a:lnTo>
                  <a:lnTo>
                    <a:pt x="4533043" y="21812"/>
                  </a:lnTo>
                  <a:lnTo>
                    <a:pt x="4561904" y="13335"/>
                  </a:lnTo>
                  <a:lnTo>
                    <a:pt x="4590764" y="6953"/>
                  </a:lnTo>
                  <a:lnTo>
                    <a:pt x="4619625" y="2572"/>
                  </a:lnTo>
                </a:path>
              </a:pathLst>
            </a:custGeom>
            <a:noFill/>
            <a:ln w="28575">
              <a:solidFill>
                <a:schemeClr val="accent2"/>
              </a:solidFill>
            </a:ln>
          </p:spPr>
        </p:sp>
        <p:sp>
          <p:nvSpPr>
            <p:cNvPr id="24" name="TextBox 24"/>
            <p:cNvSpPr txBox="1"/>
            <p:nvPr/>
          </p:nvSpPr>
          <p:spPr>
            <a:xfrm>
              <a:off x="1794886" y="5071586"/>
              <a:ext cx="2772928" cy="337376"/>
            </a:xfrm>
            <a:prstGeom prst="rect">
              <a:avLst/>
            </a:prstGeom>
            <a:noFill/>
            <a:ln>
              <a:noFill/>
            </a:ln>
          </p:spPr>
          <p:txBody>
            <a:bodyPr wrap="none" lIns="0" tIns="0" rIns="0" bIns="0" anchor="t" anchorCtr="0">
              <a:spAutoFit/>
            </a:bodyPr>
            <a:lstStyle/>
            <a:p>
              <a:pPr algn="ctr"/>
              <a:r>
                <a:rPr lang="ko-KR" sz="1720" dirty="0">
                  <a:solidFill>
                    <a:schemeClr val="accent5"/>
                  </a:solidFill>
                  <a:latin typeface="+mn-lt"/>
                  <a:ea typeface="+mn-ea"/>
                  <a:cs typeface="+mn-cs"/>
                </a:rPr>
                <a:t>추가한 고주파 성분의 비중</a:t>
              </a:r>
            </a:p>
          </p:txBody>
        </p:sp>
        <p:sp>
          <p:nvSpPr>
            <p:cNvPr id="25" name="TextBox 25"/>
            <p:cNvSpPr txBox="1"/>
            <p:nvPr/>
          </p:nvSpPr>
          <p:spPr>
            <a:xfrm>
              <a:off x="1916448" y="5404961"/>
              <a:ext cx="2529804" cy="337376"/>
            </a:xfrm>
            <a:prstGeom prst="rect">
              <a:avLst/>
            </a:prstGeom>
            <a:noFill/>
            <a:ln>
              <a:noFill/>
            </a:ln>
          </p:spPr>
          <p:txBody>
            <a:bodyPr wrap="none" lIns="0" tIns="0" rIns="0" bIns="0" anchor="t" anchorCtr="0">
              <a:spAutoFit/>
            </a:bodyPr>
            <a:lstStyle/>
            <a:p>
              <a:pPr algn="ctr"/>
              <a:r>
                <a:rPr lang="ko-KR" sz="1720" dirty="0">
                  <a:solidFill>
                    <a:schemeClr val="accent5"/>
                  </a:solidFill>
                  <a:latin typeface="+mn-lt"/>
                  <a:ea typeface="+mn-ea"/>
                  <a:cs typeface="+mn-cs"/>
                </a:rPr>
                <a:t>청록: 작게 / 보라: 크게</a:t>
              </a:r>
            </a:p>
          </p:txBody>
        </p:sp>
        <p:sp>
          <p:nvSpPr>
            <p:cNvPr id="26" name="TextBox 26"/>
            <p:cNvSpPr txBox="1"/>
            <p:nvPr/>
          </p:nvSpPr>
          <p:spPr>
            <a:xfrm>
              <a:off x="7855732" y="5071586"/>
              <a:ext cx="2309835" cy="337376"/>
            </a:xfrm>
            <a:prstGeom prst="rect">
              <a:avLst/>
            </a:prstGeom>
            <a:noFill/>
            <a:ln>
              <a:noFill/>
            </a:ln>
          </p:spPr>
          <p:txBody>
            <a:bodyPr wrap="none" lIns="0" tIns="0" rIns="0" bIns="0" anchor="t" anchorCtr="0">
              <a:spAutoFit/>
            </a:bodyPr>
            <a:lstStyle/>
            <a:p>
              <a:pPr algn="ctr"/>
              <a:r>
                <a:rPr lang="ko-KR" sz="1720" dirty="0">
                  <a:solidFill>
                    <a:schemeClr val="accent5"/>
                  </a:solidFill>
                  <a:latin typeface="+mn-lt"/>
                  <a:ea typeface="+mn-ea"/>
                  <a:cs typeface="+mn-cs"/>
                </a:rPr>
                <a:t>전체 값의 중심을 이동</a:t>
              </a:r>
            </a:p>
          </p:txBody>
        </p:sp>
        <p:sp>
          <p:nvSpPr>
            <p:cNvPr id="27" name="TextBox 27"/>
            <p:cNvSpPr txBox="1"/>
            <p:nvPr/>
          </p:nvSpPr>
          <p:spPr>
            <a:xfrm>
              <a:off x="7739959" y="5404961"/>
              <a:ext cx="2541382" cy="337376"/>
            </a:xfrm>
            <a:prstGeom prst="rect">
              <a:avLst/>
            </a:prstGeom>
            <a:noFill/>
            <a:ln>
              <a:noFill/>
            </a:ln>
          </p:spPr>
          <p:txBody>
            <a:bodyPr wrap="none" lIns="0" tIns="0" rIns="0" bIns="0" anchor="t" anchorCtr="0">
              <a:spAutoFit/>
            </a:bodyPr>
            <a:lstStyle/>
            <a:p>
              <a:pPr algn="ctr"/>
              <a:r>
                <a:rPr lang="ko-KR" sz="1720" dirty="0">
                  <a:solidFill>
                    <a:schemeClr val="accent5"/>
                  </a:solidFill>
                  <a:latin typeface="+mn-lt"/>
                  <a:ea typeface="+mn-ea"/>
                  <a:cs typeface="+mn-cs"/>
                </a:rPr>
                <a:t>폭을 유지하고 위로 옮김</a:t>
              </a:r>
            </a:p>
          </p:txBody>
        </p:sp>
        <p:sp>
          <p:nvSpPr>
            <p:cNvPr id="28" name="TextBox 28"/>
            <p:cNvSpPr txBox="1"/>
            <p:nvPr/>
          </p:nvSpPr>
          <p:spPr>
            <a:xfrm>
              <a:off x="486156" y="5835015"/>
              <a:ext cx="502920" cy="352044"/>
            </a:xfrm>
            <a:prstGeom prst="rect">
              <a:avLst/>
            </a:prstGeom>
            <a:noFill/>
            <a:ln>
              <a:noFill/>
            </a:ln>
          </p:spPr>
          <p:txBody>
            <a:bodyPr wrap="none" lIns="0" tIns="0" rIns="0" bIns="0" anchor="t" anchorCtr="0">
              <a:spAutoFit/>
            </a:bodyPr>
            <a:lstStyle/>
            <a:p>
              <a:pPr algn="l"/>
              <a:r>
                <a:rPr lang="ko-KR" sz="1800" b="1" dirty="0">
                  <a:solidFill>
                    <a:schemeClr val="accent2"/>
                  </a:solidFill>
                  <a:latin typeface="+mn-lt"/>
                  <a:ea typeface="+mn-ea"/>
                  <a:cs typeface="+mn-cs"/>
                </a:rPr>
                <a:t>예측</a:t>
              </a:r>
            </a:p>
          </p:txBody>
        </p:sp>
        <p:sp>
          <p:nvSpPr>
            <p:cNvPr id="29" name="TextBox 29"/>
            <p:cNvSpPr txBox="1"/>
            <p:nvPr/>
          </p:nvSpPr>
          <p:spPr>
            <a:xfrm>
              <a:off x="1191006" y="5835015"/>
              <a:ext cx="6496126" cy="352044"/>
            </a:xfrm>
            <a:prstGeom prst="rect">
              <a:avLst/>
            </a:prstGeom>
            <a:noFill/>
            <a:ln>
              <a:noFill/>
            </a:ln>
          </p:spPr>
          <p:txBody>
            <a:bodyPr wrap="none" lIns="0" tIns="0" rIns="0" bIns="0" anchor="t" anchorCtr="0">
              <a:spAutoFit/>
            </a:bodyPr>
            <a:lstStyle/>
            <a:p>
              <a:pPr algn="l"/>
              <a:r>
                <a:rPr lang="ko-KR" sz="1800" dirty="0">
                  <a:solidFill>
                    <a:schemeClr val="dk1"/>
                  </a:solidFill>
                  <a:latin typeface="+mn-lt"/>
                  <a:ea typeface="+mn-ea"/>
                  <a:cs typeface="+mn-cs"/>
                </a:rPr>
                <a:t>Offset을 올리면 더 밝아질까요, 더 작은 무늬가 생길까요?</a:t>
              </a:r>
            </a:p>
          </p:txBody>
        </p:sp>
      </p:grpSp>
      <p:grpSp>
        <p:nvGrpSpPr>
          <p:cNvPr id="34" name="footer"/>
          <p:cNvGrpSpPr/>
          <p:nvPr/>
        </p:nvGrpSpPr>
        <p:grpSpPr>
          <a:xfrm>
            <a:off x="489966" y="6429375"/>
            <a:ext cx="11212068" cy="320612"/>
            <a:chOff x="489966" y="6429375"/>
            <a:chExt cx="11212068" cy="320612"/>
          </a:xfrm>
        </p:grpSpPr>
        <p:sp>
          <p:nvSpPr>
            <p:cNvPr id="31" name="Line 31"/>
            <p:cNvSpPr/>
            <p:nvPr/>
          </p:nvSpPr>
          <p:spPr>
            <a:xfrm>
              <a:off x="495300" y="6429375"/>
              <a:ext cx="11201400" cy="9525"/>
            </a:xfrm>
            <a:custGeom>
              <a:avLst/>
              <a:gdLst/>
              <a:ahLst/>
              <a:cxnLst/>
              <a:rect l="l" t="t" r="r" b="b"/>
              <a:pathLst>
                <a:path w="11201400" h="9525">
                  <a:moveTo>
                    <a:pt x="0" y="0"/>
                  </a:moveTo>
                  <a:lnTo>
                    <a:pt x="11201400" y="0"/>
                  </a:lnTo>
                </a:path>
              </a:pathLst>
            </a:custGeom>
            <a:noFill/>
            <a:ln w="9525">
              <a:solidFill>
                <a:schemeClr val="accent6"/>
              </a:solidFill>
            </a:ln>
          </p:spPr>
        </p:sp>
        <p:sp>
          <p:nvSpPr>
            <p:cNvPr id="32" name="TextBox 32"/>
            <p:cNvSpPr txBox="1"/>
            <p:nvPr/>
          </p:nvSpPr>
          <p:spPr>
            <a:xfrm>
              <a:off x="489966" y="6544628"/>
              <a:ext cx="618477" cy="205359"/>
            </a:xfrm>
            <a:prstGeom prst="rect">
              <a:avLst/>
            </a:prstGeom>
            <a:noFill/>
            <a:ln>
              <a:noFill/>
            </a:ln>
          </p:spPr>
          <p:txBody>
            <a:bodyPr wrap="none" lIns="0" tIns="0" rIns="0" bIns="0" anchor="t" anchorCtr="0">
              <a:spAutoFit/>
            </a:bodyPr>
            <a:lstStyle/>
            <a:p>
              <a:pPr algn="l"/>
              <a:r>
                <a:rPr lang="ko-KR" sz="1050" dirty="0">
                  <a:solidFill>
                    <a:schemeClr val="accent5"/>
                  </a:solidFill>
                  <a:latin typeface="+mn-lt"/>
                  <a:ea typeface="+mn-ea"/>
                  <a:cs typeface="+mn-cs"/>
                </a:rPr>
                <a:t>개념 도식</a:t>
              </a:r>
            </a:p>
          </p:txBody>
        </p:sp>
        <p:sp>
          <p:nvSpPr>
            <p:cNvPr id="33" name="TextBox 33"/>
            <p:cNvSpPr txBox="1"/>
            <p:nvPr/>
          </p:nvSpPr>
          <p:spPr>
            <a:xfrm>
              <a:off x="11049000" y="6544628"/>
              <a:ext cx="647700" cy="205359"/>
            </a:xfrm>
            <a:prstGeom prst="rect">
              <a:avLst/>
            </a:prstGeom>
            <a:noFill/>
            <a:ln>
              <a:noFill/>
            </a:ln>
          </p:spPr>
          <p:txBody>
            <a:bodyPr wrap="none" lIns="0" tIns="0" rIns="0" bIns="0" anchor="t" anchorCtr="0">
              <a:spAutoFit/>
            </a:bodyPr>
            <a:lstStyle/>
            <a:p>
              <a:pPr algn="r"/>
              <a:r>
                <a:rPr lang="ko-KR" sz="1050" dirty="0">
                  <a:solidFill>
                    <a:schemeClr val="accent5"/>
                  </a:solidFill>
                  <a:latin typeface="+mn-lt"/>
                  <a:ea typeface="+mn-ea"/>
                  <a:cs typeface="+mn-cs"/>
                </a:rPr>
                <a:t>71</a:t>
              </a:r>
            </a:p>
          </p:txBody>
        </p:sp>
      </p:gr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5" name="header"/>
          <p:cNvGrpSpPr/>
          <p:nvPr/>
        </p:nvGrpSpPr>
        <p:grpSpPr>
          <a:xfrm>
            <a:off x="479298" y="282892"/>
            <a:ext cx="7173468" cy="1313117"/>
            <a:chOff x="479298" y="282892"/>
            <a:chExt cx="7173468" cy="1313117"/>
          </a:xfrm>
        </p:grpSpPr>
        <p:sp>
          <p:nvSpPr>
            <p:cNvPr id="2" name="TextBox 2"/>
            <p:cNvSpPr txBox="1"/>
            <p:nvPr/>
          </p:nvSpPr>
          <p:spPr>
            <a:xfrm>
              <a:off x="488442" y="282892"/>
              <a:ext cx="6500000" cy="264033"/>
            </a:xfrm>
            <a:prstGeom prst="rect">
              <a:avLst/>
            </a:prstGeom>
            <a:noFill/>
            <a:ln>
              <a:noFill/>
            </a:ln>
          </p:spPr>
          <p:txBody>
            <a:bodyPr wrap="none" lIns="0" tIns="0" rIns="0" bIns="0" anchor="t" anchorCtr="0">
              <a:spAutoFit/>
            </a:bodyPr>
            <a:lstStyle/>
            <a:p>
              <a:pPr algn="l"/>
              <a:r>
                <a:rPr lang="en-US" sz="1350" b="1" dirty="0">
                  <a:solidFill>
                    <a:schemeClr val="accent2"/>
                  </a:solidFill>
                  <a:latin typeface="+mn-lt"/>
                  <a:ea typeface="+mn-ea"/>
                  <a:cs typeface="+mn-cs"/>
                </a:rPr>
                <a:t>W03 / 노이즈 심화</a:t>
              </a:r>
            </a:p>
          </p:txBody>
        </p:sp>
        <p:sp>
          <p:nvSpPr>
            <p:cNvPr id="3" name="TextBox 3"/>
            <p:cNvSpPr txBox="1"/>
            <p:nvPr/>
          </p:nvSpPr>
          <p:spPr>
            <a:xfrm>
              <a:off x="479298" y="688658"/>
              <a:ext cx="6079000" cy="616077"/>
            </a:xfrm>
            <a:prstGeom prst="rect">
              <a:avLst/>
            </a:prstGeom>
            <a:noFill/>
            <a:ln>
              <a:noFill/>
            </a:ln>
          </p:spPr>
          <p:txBody>
            <a:bodyPr wrap="none" lIns="0" tIns="0" rIns="0" bIns="0" anchor="t" anchorCtr="0">
              <a:spAutoFit/>
            </a:bodyPr>
            <a:lstStyle/>
            <a:p>
              <a:pPr algn="l"/>
              <a:r>
                <a:rPr lang="ko-KR" sz="3150" b="1" dirty="0">
                  <a:solidFill>
                    <a:schemeClr val="dk1"/>
                  </a:solidFill>
                  <a:latin typeface="+mn-lt"/>
                  <a:ea typeface="+mn-ea"/>
                  <a:cs typeface="+mn-cs"/>
                </a:rPr>
                <a:t>샘플링 좌표 이동과 이미지 이동</a:t>
              </a:r>
            </a:p>
          </p:txBody>
        </p:sp>
        <p:sp>
          <p:nvSpPr>
            <p:cNvPr id="4" name="TextBox 4"/>
            <p:cNvSpPr txBox="1"/>
            <p:nvPr/>
          </p:nvSpPr>
          <p:spPr>
            <a:xfrm>
              <a:off x="486156" y="1243965"/>
              <a:ext cx="7166610" cy="352044"/>
            </a:xfrm>
            <a:prstGeom prst="rect">
              <a:avLst/>
            </a:prstGeom>
            <a:noFill/>
            <a:ln>
              <a:noFill/>
            </a:ln>
          </p:spPr>
          <p:txBody>
            <a:bodyPr wrap="none" lIns="0" tIns="0" rIns="0" bIns="0" anchor="t" anchorCtr="0">
              <a:spAutoFit/>
            </a:bodyPr>
            <a:lstStyle/>
            <a:p>
              <a:pPr algn="l"/>
              <a:r>
                <a:rPr lang="ko-KR" sz="1800" dirty="0">
                  <a:solidFill>
                    <a:schemeClr val="accent5"/>
                  </a:solidFill>
                  <a:latin typeface="+mn-lt"/>
                  <a:ea typeface="+mn-ea"/>
                  <a:cs typeface="+mn-cs"/>
                </a:rPr>
                <a:t>안쪽 무늬가 비슷하게 움직여도, 경계 밖의 처리 과정은 다릅니다.</a:t>
              </a:r>
            </a:p>
          </p:txBody>
        </p:sp>
      </p:grpSp>
      <p:grpSp>
        <p:nvGrpSpPr>
          <p:cNvPr id="16" name="body"/>
          <p:cNvGrpSpPr/>
          <p:nvPr/>
        </p:nvGrpSpPr>
        <p:grpSpPr>
          <a:xfrm>
            <a:off x="853805" y="1884998"/>
            <a:ext cx="10849877" cy="3936491"/>
            <a:chOff x="853805" y="1884998"/>
            <a:chExt cx="10849877" cy="3936491"/>
          </a:xfrm>
        </p:grpSpPr>
        <p:pic>
          <p:nvPicPr>
            <p:cNvPr id="6" name="Image 6"/>
            <p:cNvPicPr>
              <a:picLocks noChangeAspect="1"/>
            </p:cNvPicPr>
            <p:nvPr/>
          </p:nvPicPr>
          <p:blipFill>
            <a:blip r:embed="rId3"/>
            <a:stretch>
              <a:fillRect/>
            </a:stretch>
          </p:blipFill>
          <p:spPr>
            <a:xfrm>
              <a:off x="1138238" y="2390775"/>
              <a:ext cx="2638425" cy="2638425"/>
            </a:xfrm>
            <a:prstGeom prst="rect">
              <a:avLst/>
            </a:prstGeom>
          </p:spPr>
        </p:pic>
        <p:pic>
          <p:nvPicPr>
            <p:cNvPr id="7" name="Image 7"/>
            <p:cNvPicPr>
              <a:picLocks noChangeAspect="1"/>
            </p:cNvPicPr>
            <p:nvPr/>
          </p:nvPicPr>
          <p:blipFill>
            <a:blip r:embed="rId4"/>
            <a:stretch>
              <a:fillRect/>
            </a:stretch>
          </p:blipFill>
          <p:spPr>
            <a:xfrm>
              <a:off x="8415338" y="2390775"/>
              <a:ext cx="2638425" cy="2638425"/>
            </a:xfrm>
            <a:prstGeom prst="rect">
              <a:avLst/>
            </a:prstGeom>
          </p:spPr>
        </p:pic>
        <p:sp>
          <p:nvSpPr>
            <p:cNvPr id="8" name="TextBox 8"/>
            <p:cNvSpPr txBox="1"/>
            <p:nvPr/>
          </p:nvSpPr>
          <p:spPr>
            <a:xfrm>
              <a:off x="853805" y="1884998"/>
              <a:ext cx="3207290" cy="381381"/>
            </a:xfrm>
            <a:prstGeom prst="rect">
              <a:avLst/>
            </a:prstGeom>
            <a:noFill/>
            <a:ln>
              <a:noFill/>
            </a:ln>
          </p:spPr>
          <p:txBody>
            <a:bodyPr wrap="none" lIns="0" tIns="0" rIns="0" bIns="0" anchor="t" anchorCtr="0">
              <a:spAutoFit/>
            </a:bodyPr>
            <a:lstStyle/>
            <a:p>
              <a:pPr algn="ctr"/>
              <a:r>
                <a:rPr lang="en-US" sz="1950" b="1" dirty="0">
                  <a:solidFill>
                    <a:schemeClr val="dk1"/>
                  </a:solidFill>
                  <a:latin typeface="+mn-lt"/>
                  <a:ea typeface="+mn-ea"/>
                  <a:cs typeface="+mn-cs"/>
                </a:rPr>
                <a:t>Noise TOP · Translate X</a:t>
              </a:r>
            </a:p>
          </p:txBody>
        </p:sp>
        <p:sp>
          <p:nvSpPr>
            <p:cNvPr id="9" name="TextBox 9"/>
            <p:cNvSpPr txBox="1"/>
            <p:nvPr/>
          </p:nvSpPr>
          <p:spPr>
            <a:xfrm>
              <a:off x="7765417" y="1884998"/>
              <a:ext cx="3938265" cy="381381"/>
            </a:xfrm>
            <a:prstGeom prst="rect">
              <a:avLst/>
            </a:prstGeom>
            <a:noFill/>
            <a:ln>
              <a:noFill/>
            </a:ln>
          </p:spPr>
          <p:txBody>
            <a:bodyPr wrap="none" lIns="0" tIns="0" rIns="0" bIns="0" anchor="t" anchorCtr="0">
              <a:spAutoFit/>
            </a:bodyPr>
            <a:lstStyle/>
            <a:p>
              <a:pPr algn="ctr"/>
              <a:r>
                <a:rPr lang="en-US" sz="1950" b="1" dirty="0">
                  <a:solidFill>
                    <a:schemeClr val="dk1"/>
                  </a:solidFill>
                  <a:latin typeface="+mn-lt"/>
                  <a:ea typeface="+mn-ea"/>
                  <a:cs typeface="+mn-cs"/>
                </a:rPr>
                <a:t>Transform TOP · Translate X</a:t>
              </a:r>
            </a:p>
          </p:txBody>
        </p:sp>
        <p:sp>
          <p:nvSpPr>
            <p:cNvPr id="10" name="TextBox 10"/>
            <p:cNvSpPr txBox="1"/>
            <p:nvPr/>
          </p:nvSpPr>
          <p:spPr>
            <a:xfrm>
              <a:off x="5415798" y="3055144"/>
              <a:ext cx="1360404" cy="366712"/>
            </a:xfrm>
            <a:prstGeom prst="rect">
              <a:avLst/>
            </a:prstGeom>
            <a:noFill/>
            <a:ln>
              <a:noFill/>
            </a:ln>
          </p:spPr>
          <p:txBody>
            <a:bodyPr wrap="none" lIns="0" tIns="0" rIns="0" bIns="0" anchor="t" anchorCtr="0">
              <a:spAutoFit/>
            </a:bodyPr>
            <a:lstStyle/>
            <a:p>
              <a:pPr algn="ctr"/>
              <a:r>
                <a:rPr lang="ko-KR" sz="1880" dirty="0">
                  <a:solidFill>
                    <a:schemeClr val="accent2"/>
                  </a:solidFill>
                  <a:latin typeface="+mn-lt"/>
                  <a:ea typeface="+mn-ea"/>
                  <a:cs typeface="+mn-cs"/>
                </a:rPr>
                <a:t>새 좌표에서</a:t>
              </a:r>
            </a:p>
          </p:txBody>
        </p:sp>
        <p:sp>
          <p:nvSpPr>
            <p:cNvPr id="11" name="TextBox 11"/>
            <p:cNvSpPr txBox="1"/>
            <p:nvPr/>
          </p:nvSpPr>
          <p:spPr>
            <a:xfrm>
              <a:off x="5542341" y="3455194"/>
              <a:ext cx="1107318" cy="366712"/>
            </a:xfrm>
            <a:prstGeom prst="rect">
              <a:avLst/>
            </a:prstGeom>
            <a:noFill/>
            <a:ln>
              <a:noFill/>
            </a:ln>
          </p:spPr>
          <p:txBody>
            <a:bodyPr wrap="none" lIns="0" tIns="0" rIns="0" bIns="0" anchor="t" anchorCtr="0">
              <a:spAutoFit/>
            </a:bodyPr>
            <a:lstStyle/>
            <a:p>
              <a:pPr algn="ctr"/>
              <a:r>
                <a:rPr lang="ko-KR" sz="1880" dirty="0">
                  <a:solidFill>
                    <a:schemeClr val="accent2"/>
                  </a:solidFill>
                  <a:latin typeface="+mn-lt"/>
                  <a:ea typeface="+mn-ea"/>
                  <a:cs typeface="+mn-cs"/>
                </a:rPr>
                <a:t>다시 계산</a:t>
              </a:r>
            </a:p>
          </p:txBody>
        </p:sp>
        <p:sp>
          <p:nvSpPr>
            <p:cNvPr id="12" name="TextBox 12"/>
            <p:cNvSpPr txBox="1"/>
            <p:nvPr/>
          </p:nvSpPr>
          <p:spPr>
            <a:xfrm>
              <a:off x="983056" y="5174932"/>
              <a:ext cx="2948788" cy="322707"/>
            </a:xfrm>
            <a:prstGeom prst="rect">
              <a:avLst/>
            </a:prstGeom>
            <a:noFill/>
            <a:ln>
              <a:noFill/>
            </a:ln>
          </p:spPr>
          <p:txBody>
            <a:bodyPr wrap="none" lIns="0" tIns="0" rIns="0" bIns="0" anchor="t" anchorCtr="0">
              <a:spAutoFit/>
            </a:bodyPr>
            <a:lstStyle/>
            <a:p>
              <a:pPr algn="ctr"/>
              <a:r>
                <a:rPr lang="ko-KR" sz="1650" dirty="0">
                  <a:solidFill>
                    <a:schemeClr val="accent5"/>
                  </a:solidFill>
                  <a:latin typeface="+mn-lt"/>
                  <a:ea typeface="+mn-ea"/>
                  <a:cs typeface="+mn-cs"/>
                </a:rPr>
                <a:t>노이즈 함수의 읽는 위치 변경</a:t>
              </a:r>
            </a:p>
          </p:txBody>
        </p:sp>
        <p:sp>
          <p:nvSpPr>
            <p:cNvPr id="13" name="TextBox 13"/>
            <p:cNvSpPr txBox="1"/>
            <p:nvPr/>
          </p:nvSpPr>
          <p:spPr>
            <a:xfrm>
              <a:off x="1205179" y="5498782"/>
              <a:ext cx="2504542" cy="322707"/>
            </a:xfrm>
            <a:prstGeom prst="rect">
              <a:avLst/>
            </a:prstGeom>
            <a:noFill/>
            <a:ln>
              <a:noFill/>
            </a:ln>
          </p:spPr>
          <p:txBody>
            <a:bodyPr wrap="none" lIns="0" tIns="0" rIns="0" bIns="0" anchor="t" anchorCtr="0">
              <a:spAutoFit/>
            </a:bodyPr>
            <a:lstStyle/>
            <a:p>
              <a:pPr algn="ctr"/>
              <a:r>
                <a:rPr lang="ko-KR" sz="1650" dirty="0">
                  <a:solidFill>
                    <a:schemeClr val="accent5"/>
                  </a:solidFill>
                  <a:latin typeface="+mn-lt"/>
                  <a:ea typeface="+mn-ea"/>
                  <a:cs typeface="+mn-cs"/>
                </a:rPr>
                <a:t>새 좌표의 값도 계산 가능</a:t>
              </a:r>
            </a:p>
          </p:txBody>
        </p:sp>
        <p:sp>
          <p:nvSpPr>
            <p:cNvPr id="14" name="TextBox 14"/>
            <p:cNvSpPr txBox="1"/>
            <p:nvPr/>
          </p:nvSpPr>
          <p:spPr>
            <a:xfrm>
              <a:off x="8293475" y="5174932"/>
              <a:ext cx="2882151" cy="322707"/>
            </a:xfrm>
            <a:prstGeom prst="rect">
              <a:avLst/>
            </a:prstGeom>
            <a:noFill/>
            <a:ln>
              <a:noFill/>
            </a:ln>
          </p:spPr>
          <p:txBody>
            <a:bodyPr wrap="none" lIns="0" tIns="0" rIns="0" bIns="0" anchor="t" anchorCtr="0">
              <a:spAutoFit/>
            </a:bodyPr>
            <a:lstStyle/>
            <a:p>
              <a:pPr algn="ctr"/>
              <a:r>
                <a:rPr lang="ko-KR" sz="1650" dirty="0">
                  <a:solidFill>
                    <a:schemeClr val="accent5"/>
                  </a:solidFill>
                  <a:latin typeface="+mn-lt"/>
                  <a:ea typeface="+mn-ea"/>
                  <a:cs typeface="+mn-cs"/>
                </a:rPr>
                <a:t>이미 만들어진 이미지를 이동</a:t>
              </a:r>
            </a:p>
          </p:txBody>
        </p:sp>
        <p:sp>
          <p:nvSpPr>
            <p:cNvPr id="15" name="TextBox 15"/>
            <p:cNvSpPr txBox="1"/>
            <p:nvPr/>
          </p:nvSpPr>
          <p:spPr>
            <a:xfrm>
              <a:off x="8222752" y="5498782"/>
              <a:ext cx="3023597" cy="322707"/>
            </a:xfrm>
            <a:prstGeom prst="rect">
              <a:avLst/>
            </a:prstGeom>
            <a:noFill/>
            <a:ln>
              <a:noFill/>
            </a:ln>
          </p:spPr>
          <p:txBody>
            <a:bodyPr wrap="none" lIns="0" tIns="0" rIns="0" bIns="0" anchor="t" anchorCtr="0">
              <a:spAutoFit/>
            </a:bodyPr>
            <a:lstStyle/>
            <a:p>
              <a:pPr algn="ctr"/>
              <a:r>
                <a:rPr lang="ko-KR" sz="1650" dirty="0">
                  <a:solidFill>
                    <a:schemeClr val="accent5"/>
                  </a:solidFill>
                  <a:latin typeface="+mn-lt"/>
                  <a:ea typeface="+mn-ea"/>
                  <a:cs typeface="+mn-cs"/>
                </a:rPr>
                <a:t>경계 밖은 Extend 설정에 따름</a:t>
              </a:r>
            </a:p>
          </p:txBody>
        </p:sp>
      </p:grpSp>
      <p:grpSp>
        <p:nvGrpSpPr>
          <p:cNvPr id="20" name="footer"/>
          <p:cNvGrpSpPr/>
          <p:nvPr/>
        </p:nvGrpSpPr>
        <p:grpSpPr>
          <a:xfrm>
            <a:off x="489966" y="6429375"/>
            <a:ext cx="11212068" cy="320612"/>
            <a:chOff x="489966" y="6429375"/>
            <a:chExt cx="11212068" cy="320612"/>
          </a:xfrm>
        </p:grpSpPr>
        <p:sp>
          <p:nvSpPr>
            <p:cNvPr id="17" name="Line 17"/>
            <p:cNvSpPr/>
            <p:nvPr/>
          </p:nvSpPr>
          <p:spPr>
            <a:xfrm>
              <a:off x="495300" y="6429375"/>
              <a:ext cx="11201400" cy="9525"/>
            </a:xfrm>
            <a:custGeom>
              <a:avLst/>
              <a:gdLst/>
              <a:ahLst/>
              <a:cxnLst/>
              <a:rect l="l" t="t" r="r" b="b"/>
              <a:pathLst>
                <a:path w="11201400" h="9525">
                  <a:moveTo>
                    <a:pt x="0" y="0"/>
                  </a:moveTo>
                  <a:lnTo>
                    <a:pt x="11201400" y="0"/>
                  </a:lnTo>
                </a:path>
              </a:pathLst>
            </a:custGeom>
            <a:noFill/>
            <a:ln w="9525">
              <a:solidFill>
                <a:schemeClr val="accent6"/>
              </a:solidFill>
            </a:ln>
          </p:spPr>
        </p:sp>
        <p:sp>
          <p:nvSpPr>
            <p:cNvPr id="18" name="TextBox 18"/>
            <p:cNvSpPr txBox="1"/>
            <p:nvPr/>
          </p:nvSpPr>
          <p:spPr>
            <a:xfrm>
              <a:off x="489966" y="6544628"/>
              <a:ext cx="4214820" cy="205359"/>
            </a:xfrm>
            <a:prstGeom prst="rect">
              <a:avLst/>
            </a:prstGeom>
            <a:noFill/>
            <a:ln>
              <a:noFill/>
            </a:ln>
          </p:spPr>
          <p:txBody>
            <a:bodyPr wrap="none" lIns="0" tIns="0" rIns="0" bIns="0" anchor="t" anchorCtr="0">
              <a:spAutoFit/>
            </a:bodyPr>
            <a:lstStyle/>
            <a:p>
              <a:pPr algn="l"/>
              <a:r>
                <a:rPr lang="ko-KR" sz="1050" dirty="0">
                  <a:solidFill>
                    <a:schemeClr val="accent5"/>
                  </a:solidFill>
                  <a:latin typeface="+mn-lt"/>
                  <a:ea typeface="+mn-ea"/>
                  <a:cs typeface="+mn-cs"/>
                </a:rPr>
                <a:t>TD 값을 이용한 비교 도식 · Transform 오른쪽 예는 Extend=Zero</a:t>
              </a:r>
            </a:p>
          </p:txBody>
        </p:sp>
        <p:sp>
          <p:nvSpPr>
            <p:cNvPr id="19" name="TextBox 19"/>
            <p:cNvSpPr txBox="1"/>
            <p:nvPr/>
          </p:nvSpPr>
          <p:spPr>
            <a:xfrm>
              <a:off x="11049000" y="6544628"/>
              <a:ext cx="647700" cy="205359"/>
            </a:xfrm>
            <a:prstGeom prst="rect">
              <a:avLst/>
            </a:prstGeom>
            <a:noFill/>
            <a:ln>
              <a:noFill/>
            </a:ln>
          </p:spPr>
          <p:txBody>
            <a:bodyPr wrap="none" lIns="0" tIns="0" rIns="0" bIns="0" anchor="t" anchorCtr="0">
              <a:spAutoFit/>
            </a:bodyPr>
            <a:lstStyle/>
            <a:p>
              <a:pPr algn="r"/>
              <a:r>
                <a:rPr lang="ko-KR" sz="1050" dirty="0">
                  <a:solidFill>
                    <a:schemeClr val="accent5"/>
                  </a:solidFill>
                  <a:latin typeface="+mn-lt"/>
                  <a:ea typeface="+mn-ea"/>
                  <a:cs typeface="+mn-cs"/>
                </a:rPr>
                <a:t>72</a:t>
              </a:r>
            </a:p>
          </p:txBody>
        </p:sp>
      </p:gr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5" name="header"/>
          <p:cNvGrpSpPr/>
          <p:nvPr/>
        </p:nvGrpSpPr>
        <p:grpSpPr>
          <a:xfrm>
            <a:off x="479298" y="282892"/>
            <a:ext cx="7450891" cy="1313117"/>
            <a:chOff x="479298" y="282892"/>
            <a:chExt cx="7450891" cy="1313117"/>
          </a:xfrm>
        </p:grpSpPr>
        <p:sp>
          <p:nvSpPr>
            <p:cNvPr id="2" name="TextBox 2"/>
            <p:cNvSpPr txBox="1"/>
            <p:nvPr/>
          </p:nvSpPr>
          <p:spPr>
            <a:xfrm>
              <a:off x="488442" y="282892"/>
              <a:ext cx="6500000" cy="264033"/>
            </a:xfrm>
            <a:prstGeom prst="rect">
              <a:avLst/>
            </a:prstGeom>
            <a:noFill/>
            <a:ln>
              <a:noFill/>
            </a:ln>
          </p:spPr>
          <p:txBody>
            <a:bodyPr wrap="none" lIns="0" tIns="0" rIns="0" bIns="0" anchor="t" anchorCtr="0">
              <a:spAutoFit/>
            </a:bodyPr>
            <a:lstStyle/>
            <a:p>
              <a:pPr algn="l"/>
              <a:r>
                <a:rPr lang="en-US" sz="1350" b="1" dirty="0">
                  <a:solidFill>
                    <a:schemeClr val="accent2"/>
                  </a:solidFill>
                  <a:latin typeface="+mn-lt"/>
                  <a:ea typeface="+mn-ea"/>
                  <a:cs typeface="+mn-cs"/>
                </a:rPr>
                <a:t>W03 / 노이즈 심화</a:t>
              </a:r>
            </a:p>
          </p:txBody>
        </p:sp>
        <p:sp>
          <p:nvSpPr>
            <p:cNvPr id="3" name="TextBox 3"/>
            <p:cNvSpPr txBox="1"/>
            <p:nvPr/>
          </p:nvSpPr>
          <p:spPr>
            <a:xfrm>
              <a:off x="479298" y="688658"/>
              <a:ext cx="7450891" cy="616077"/>
            </a:xfrm>
            <a:prstGeom prst="rect">
              <a:avLst/>
            </a:prstGeom>
            <a:noFill/>
            <a:ln>
              <a:noFill/>
            </a:ln>
          </p:spPr>
          <p:txBody>
            <a:bodyPr wrap="none" lIns="0" tIns="0" rIns="0" bIns="0" anchor="t" anchorCtr="0">
              <a:spAutoFit/>
            </a:bodyPr>
            <a:lstStyle/>
            <a:p>
              <a:pPr algn="l"/>
              <a:r>
                <a:rPr lang="ko-KR" sz="3150" b="1" dirty="0">
                  <a:solidFill>
                    <a:schemeClr val="dk1"/>
                  </a:solidFill>
                  <a:latin typeface="+mn-lt"/>
                  <a:ea typeface="+mn-ea"/>
                  <a:cs typeface="+mn-cs"/>
                </a:rPr>
                <a:t>Seed는 무늬 선택, 속도는 좌표 변화량</a:t>
              </a:r>
            </a:p>
          </p:txBody>
        </p:sp>
        <p:sp>
          <p:nvSpPr>
            <p:cNvPr id="4" name="TextBox 4"/>
            <p:cNvSpPr txBox="1"/>
            <p:nvPr/>
          </p:nvSpPr>
          <p:spPr>
            <a:xfrm>
              <a:off x="486156" y="1243965"/>
              <a:ext cx="7348347" cy="352044"/>
            </a:xfrm>
            <a:prstGeom prst="rect">
              <a:avLst/>
            </a:prstGeom>
            <a:noFill/>
            <a:ln>
              <a:noFill/>
            </a:ln>
          </p:spPr>
          <p:txBody>
            <a:bodyPr wrap="none" lIns="0" tIns="0" rIns="0" bIns="0" anchor="t" anchorCtr="0">
              <a:spAutoFit/>
            </a:bodyPr>
            <a:lstStyle/>
            <a:p>
              <a:pPr algn="l"/>
              <a:r>
                <a:rPr lang="ko-KR" sz="1800" dirty="0">
                  <a:solidFill>
                    <a:schemeClr val="accent5"/>
                  </a:solidFill>
                  <a:latin typeface="+mn-lt"/>
                  <a:ea typeface="+mn-ea"/>
                  <a:cs typeface="+mn-cs"/>
                </a:rPr>
                <a:t>다른 패턴을 고르는 것과 같은 패턴을 빠르게 읽는 것을 구분합니다.</a:t>
              </a:r>
            </a:p>
          </p:txBody>
        </p:sp>
      </p:grpSp>
      <p:grpSp>
        <p:nvGrpSpPr>
          <p:cNvPr id="18" name="body"/>
          <p:cNvGrpSpPr/>
          <p:nvPr/>
        </p:nvGrpSpPr>
        <p:grpSpPr>
          <a:xfrm>
            <a:off x="486156" y="1876901"/>
            <a:ext cx="10297072" cy="4310158"/>
            <a:chOff x="486156" y="1876901"/>
            <a:chExt cx="10297072" cy="4310158"/>
          </a:xfrm>
        </p:grpSpPr>
        <p:pic>
          <p:nvPicPr>
            <p:cNvPr id="6" name="Image 6"/>
            <p:cNvPicPr>
              <a:picLocks noChangeAspect="1"/>
            </p:cNvPicPr>
            <p:nvPr/>
          </p:nvPicPr>
          <p:blipFill>
            <a:blip r:embed="rId3"/>
            <a:stretch>
              <a:fillRect/>
            </a:stretch>
          </p:blipFill>
          <p:spPr>
            <a:xfrm>
              <a:off x="985838" y="2314575"/>
              <a:ext cx="2667000" cy="2667000"/>
            </a:xfrm>
            <a:prstGeom prst="rect">
              <a:avLst/>
            </a:prstGeom>
          </p:spPr>
        </p:pic>
        <p:pic>
          <p:nvPicPr>
            <p:cNvPr id="7" name="Image 7"/>
            <p:cNvPicPr>
              <a:picLocks noChangeAspect="1"/>
            </p:cNvPicPr>
            <p:nvPr/>
          </p:nvPicPr>
          <p:blipFill>
            <a:blip r:embed="rId4"/>
            <a:stretch>
              <a:fillRect/>
            </a:stretch>
          </p:blipFill>
          <p:spPr>
            <a:xfrm>
              <a:off x="4567238" y="2314575"/>
              <a:ext cx="2667000" cy="2667000"/>
            </a:xfrm>
            <a:prstGeom prst="rect">
              <a:avLst/>
            </a:prstGeom>
          </p:spPr>
        </p:pic>
        <p:sp>
          <p:nvSpPr>
            <p:cNvPr id="8" name="TextBox 8"/>
            <p:cNvSpPr txBox="1"/>
            <p:nvPr/>
          </p:nvSpPr>
          <p:spPr>
            <a:xfrm>
              <a:off x="1872219" y="1876901"/>
              <a:ext cx="903761" cy="396050"/>
            </a:xfrm>
            <a:prstGeom prst="rect">
              <a:avLst/>
            </a:prstGeom>
            <a:noFill/>
            <a:ln>
              <a:noFill/>
            </a:ln>
          </p:spPr>
          <p:txBody>
            <a:bodyPr wrap="none" lIns="0" tIns="0" rIns="0" bIns="0" anchor="t" anchorCtr="0">
              <a:spAutoFit/>
            </a:bodyPr>
            <a:lstStyle/>
            <a:p>
              <a:pPr algn="ctr"/>
              <a:r>
                <a:rPr lang="en-US" sz="2020" b="1" dirty="0">
                  <a:solidFill>
                    <a:schemeClr val="dk1"/>
                  </a:solidFill>
                  <a:latin typeface="+mn-lt"/>
                  <a:ea typeface="+mn-ea"/>
                  <a:cs typeface="+mn-cs"/>
                </a:rPr>
                <a:t>Seed 1</a:t>
              </a:r>
            </a:p>
          </p:txBody>
        </p:sp>
        <p:sp>
          <p:nvSpPr>
            <p:cNvPr id="9" name="TextBox 9"/>
            <p:cNvSpPr txBox="1"/>
            <p:nvPr/>
          </p:nvSpPr>
          <p:spPr>
            <a:xfrm>
              <a:off x="5453619" y="1876901"/>
              <a:ext cx="903761" cy="396050"/>
            </a:xfrm>
            <a:prstGeom prst="rect">
              <a:avLst/>
            </a:prstGeom>
            <a:noFill/>
            <a:ln>
              <a:noFill/>
            </a:ln>
          </p:spPr>
          <p:txBody>
            <a:bodyPr wrap="none" lIns="0" tIns="0" rIns="0" bIns="0" anchor="t" anchorCtr="0">
              <a:spAutoFit/>
            </a:bodyPr>
            <a:lstStyle/>
            <a:p>
              <a:pPr algn="ctr"/>
              <a:r>
                <a:rPr lang="en-US" sz="2020" b="1" dirty="0">
                  <a:solidFill>
                    <a:schemeClr val="dk1"/>
                  </a:solidFill>
                  <a:latin typeface="+mn-lt"/>
                  <a:ea typeface="+mn-ea"/>
                  <a:cs typeface="+mn-cs"/>
                </a:rPr>
                <a:t>Seed 8</a:t>
              </a:r>
            </a:p>
          </p:txBody>
        </p:sp>
        <p:sp>
          <p:nvSpPr>
            <p:cNvPr id="10" name="TextBox 10"/>
            <p:cNvSpPr txBox="1"/>
            <p:nvPr/>
          </p:nvSpPr>
          <p:spPr>
            <a:xfrm>
              <a:off x="9158087" y="2429351"/>
              <a:ext cx="657627" cy="396050"/>
            </a:xfrm>
            <a:prstGeom prst="rect">
              <a:avLst/>
            </a:prstGeom>
            <a:noFill/>
            <a:ln>
              <a:noFill/>
            </a:ln>
          </p:spPr>
          <p:txBody>
            <a:bodyPr wrap="none" lIns="0" tIns="0" rIns="0" bIns="0" anchor="t" anchorCtr="0">
              <a:spAutoFit/>
            </a:bodyPr>
            <a:lstStyle/>
            <a:p>
              <a:pPr algn="ctr"/>
              <a:r>
                <a:rPr lang="en-US" sz="2020" b="1" dirty="0">
                  <a:solidFill>
                    <a:schemeClr val="dk1"/>
                  </a:solidFill>
                  <a:latin typeface="+mn-lt"/>
                  <a:ea typeface="+mn-ea"/>
                  <a:cs typeface="+mn-cs"/>
                </a:rPr>
                <a:t>Seed</a:t>
              </a:r>
            </a:p>
          </p:txBody>
        </p:sp>
        <p:sp>
          <p:nvSpPr>
            <p:cNvPr id="11" name="TextBox 11"/>
            <p:cNvSpPr txBox="1"/>
            <p:nvPr/>
          </p:nvSpPr>
          <p:spPr>
            <a:xfrm>
              <a:off x="8439191" y="2838926"/>
              <a:ext cx="2095418" cy="396050"/>
            </a:xfrm>
            <a:prstGeom prst="rect">
              <a:avLst/>
            </a:prstGeom>
            <a:noFill/>
            <a:ln>
              <a:noFill/>
            </a:ln>
          </p:spPr>
          <p:txBody>
            <a:bodyPr wrap="none" lIns="0" tIns="0" rIns="0" bIns="0" anchor="t" anchorCtr="0">
              <a:spAutoFit/>
            </a:bodyPr>
            <a:lstStyle/>
            <a:p>
              <a:pPr algn="ctr"/>
              <a:r>
                <a:rPr lang="ko-KR" sz="2020" b="1" dirty="0">
                  <a:solidFill>
                    <a:schemeClr val="dk1"/>
                  </a:solidFill>
                  <a:latin typeface="+mn-lt"/>
                  <a:ea typeface="+mn-ea"/>
                  <a:cs typeface="+mn-cs"/>
                </a:rPr>
                <a:t>다른 무늬를 선택</a:t>
              </a:r>
            </a:p>
          </p:txBody>
        </p:sp>
        <p:sp>
          <p:nvSpPr>
            <p:cNvPr id="12" name="TextBox 12"/>
            <p:cNvSpPr txBox="1"/>
            <p:nvPr/>
          </p:nvSpPr>
          <p:spPr>
            <a:xfrm>
              <a:off x="9204681" y="3734276"/>
              <a:ext cx="564439" cy="396050"/>
            </a:xfrm>
            <a:prstGeom prst="rect">
              <a:avLst/>
            </a:prstGeom>
            <a:noFill/>
            <a:ln>
              <a:noFill/>
            </a:ln>
          </p:spPr>
          <p:txBody>
            <a:bodyPr wrap="none" lIns="0" tIns="0" rIns="0" bIns="0" anchor="t" anchorCtr="0">
              <a:spAutoFit/>
            </a:bodyPr>
            <a:lstStyle/>
            <a:p>
              <a:pPr algn="ctr"/>
              <a:r>
                <a:rPr lang="ko-KR" sz="2020" b="1" dirty="0">
                  <a:solidFill>
                    <a:schemeClr val="accent2"/>
                  </a:solidFill>
                  <a:latin typeface="+mn-lt"/>
                  <a:ea typeface="+mn-ea"/>
                  <a:cs typeface="+mn-cs"/>
                </a:rPr>
                <a:t>속도</a:t>
              </a:r>
            </a:p>
          </p:txBody>
        </p:sp>
        <p:sp>
          <p:nvSpPr>
            <p:cNvPr id="13" name="TextBox 13"/>
            <p:cNvSpPr txBox="1"/>
            <p:nvPr/>
          </p:nvSpPr>
          <p:spPr>
            <a:xfrm>
              <a:off x="8439191" y="4143851"/>
              <a:ext cx="2095418" cy="396050"/>
            </a:xfrm>
            <a:prstGeom prst="rect">
              <a:avLst/>
            </a:prstGeom>
            <a:noFill/>
            <a:ln>
              <a:noFill/>
            </a:ln>
          </p:spPr>
          <p:txBody>
            <a:bodyPr wrap="none" lIns="0" tIns="0" rIns="0" bIns="0" anchor="t" anchorCtr="0">
              <a:spAutoFit/>
            </a:bodyPr>
            <a:lstStyle/>
            <a:p>
              <a:pPr algn="ctr"/>
              <a:r>
                <a:rPr lang="ko-KR" sz="2020" b="1" dirty="0">
                  <a:solidFill>
                    <a:schemeClr val="accent2"/>
                  </a:solidFill>
                  <a:latin typeface="+mn-lt"/>
                  <a:ea typeface="+mn-ea"/>
                  <a:cs typeface="+mn-cs"/>
                </a:rPr>
                <a:t>초당 좌표 변화량</a:t>
              </a:r>
            </a:p>
          </p:txBody>
        </p:sp>
        <p:sp>
          <p:nvSpPr>
            <p:cNvPr id="14" name="TextBox 14"/>
            <p:cNvSpPr txBox="1"/>
            <p:nvPr/>
          </p:nvSpPr>
          <p:spPr>
            <a:xfrm>
              <a:off x="2281080" y="5213032"/>
              <a:ext cx="3667439" cy="322707"/>
            </a:xfrm>
            <a:prstGeom prst="rect">
              <a:avLst/>
            </a:prstGeom>
            <a:noFill/>
            <a:ln>
              <a:noFill/>
            </a:ln>
          </p:spPr>
          <p:txBody>
            <a:bodyPr wrap="none" lIns="0" tIns="0" rIns="0" bIns="0" anchor="t" anchorCtr="0">
              <a:spAutoFit/>
            </a:bodyPr>
            <a:lstStyle/>
            <a:p>
              <a:pPr algn="ctr"/>
              <a:r>
                <a:rPr lang="ko-KR" sz="1650" dirty="0">
                  <a:solidFill>
                    <a:schemeClr val="accent5"/>
                  </a:solidFill>
                  <a:latin typeface="+mn-lt"/>
                  <a:ea typeface="+mn-ea"/>
                  <a:cs typeface="+mn-cs"/>
                </a:rPr>
                <a:t>시간과 좌표를 고정하고 Seed만 비교</a:t>
              </a:r>
            </a:p>
          </p:txBody>
        </p:sp>
        <p:sp>
          <p:nvSpPr>
            <p:cNvPr id="15" name="TextBox 15"/>
            <p:cNvSpPr txBox="1"/>
            <p:nvPr/>
          </p:nvSpPr>
          <p:spPr>
            <a:xfrm>
              <a:off x="8190571" y="5117782"/>
              <a:ext cx="2592657" cy="322707"/>
            </a:xfrm>
            <a:prstGeom prst="rect">
              <a:avLst/>
            </a:prstGeom>
            <a:noFill/>
            <a:ln>
              <a:noFill/>
            </a:ln>
          </p:spPr>
          <p:txBody>
            <a:bodyPr wrap="none" lIns="0" tIns="0" rIns="0" bIns="0" anchor="t" anchorCtr="0">
              <a:spAutoFit/>
            </a:bodyPr>
            <a:lstStyle/>
            <a:p>
              <a:pPr algn="ctr"/>
              <a:r>
                <a:rPr lang="en-US" sz="1650" dirty="0">
                  <a:solidFill>
                    <a:schemeClr val="dk1"/>
                  </a:solidFill>
                  <a:latin typeface="Consolas"/>
                  <a:ea typeface="Consolas"/>
                  <a:cs typeface="Consolas"/>
                </a:rPr>
                <a:t>absTime.seconds * 0.2</a:t>
              </a:r>
            </a:p>
          </p:txBody>
        </p:sp>
        <p:sp>
          <p:nvSpPr>
            <p:cNvPr id="16" name="TextBox 16"/>
            <p:cNvSpPr txBox="1"/>
            <p:nvPr/>
          </p:nvSpPr>
          <p:spPr>
            <a:xfrm>
              <a:off x="486156" y="5835015"/>
              <a:ext cx="502920" cy="352044"/>
            </a:xfrm>
            <a:prstGeom prst="rect">
              <a:avLst/>
            </a:prstGeom>
            <a:noFill/>
            <a:ln>
              <a:noFill/>
            </a:ln>
          </p:spPr>
          <p:txBody>
            <a:bodyPr wrap="none" lIns="0" tIns="0" rIns="0" bIns="0" anchor="t" anchorCtr="0">
              <a:spAutoFit/>
            </a:bodyPr>
            <a:lstStyle/>
            <a:p>
              <a:pPr algn="l"/>
              <a:r>
                <a:rPr lang="ko-KR" sz="1800" b="1" dirty="0">
                  <a:solidFill>
                    <a:schemeClr val="accent2"/>
                  </a:solidFill>
                  <a:latin typeface="+mn-lt"/>
                  <a:ea typeface="+mn-ea"/>
                  <a:cs typeface="+mn-cs"/>
                </a:rPr>
                <a:t>예측</a:t>
              </a:r>
            </a:p>
          </p:txBody>
        </p:sp>
        <p:sp>
          <p:nvSpPr>
            <p:cNvPr id="17" name="TextBox 17"/>
            <p:cNvSpPr txBox="1"/>
            <p:nvPr/>
          </p:nvSpPr>
          <p:spPr>
            <a:xfrm>
              <a:off x="1191006" y="5835015"/>
              <a:ext cx="7647699" cy="352044"/>
            </a:xfrm>
            <a:prstGeom prst="rect">
              <a:avLst/>
            </a:prstGeom>
            <a:noFill/>
            <a:ln>
              <a:noFill/>
            </a:ln>
          </p:spPr>
          <p:txBody>
            <a:bodyPr wrap="none" lIns="0" tIns="0" rIns="0" bIns="0" anchor="t" anchorCtr="0">
              <a:spAutoFit/>
            </a:bodyPr>
            <a:lstStyle/>
            <a:p>
              <a:pPr algn="l"/>
              <a:r>
                <a:rPr lang="ko-KR" sz="1800" dirty="0">
                  <a:solidFill>
                    <a:schemeClr val="dk1"/>
                  </a:solidFill>
                  <a:latin typeface="+mn-lt"/>
                  <a:ea typeface="+mn-ea"/>
                  <a:cs typeface="+mn-cs"/>
                </a:rPr>
                <a:t>같은 모양을 더 느리게 움직이려면 Seed와 시간식 중 무엇을 바꿀까요?</a:t>
              </a:r>
            </a:p>
          </p:txBody>
        </p:sp>
      </p:grpSp>
      <p:grpSp>
        <p:nvGrpSpPr>
          <p:cNvPr id="22" name="footer"/>
          <p:cNvGrpSpPr/>
          <p:nvPr/>
        </p:nvGrpSpPr>
        <p:grpSpPr>
          <a:xfrm>
            <a:off x="489966" y="6429375"/>
            <a:ext cx="11212068" cy="320612"/>
            <a:chOff x="489966" y="6429375"/>
            <a:chExt cx="11212068" cy="320612"/>
          </a:xfrm>
        </p:grpSpPr>
        <p:sp>
          <p:nvSpPr>
            <p:cNvPr id="19" name="Line 19"/>
            <p:cNvSpPr/>
            <p:nvPr/>
          </p:nvSpPr>
          <p:spPr>
            <a:xfrm>
              <a:off x="495300" y="6429375"/>
              <a:ext cx="11201400" cy="9525"/>
            </a:xfrm>
            <a:custGeom>
              <a:avLst/>
              <a:gdLst/>
              <a:ahLst/>
              <a:cxnLst/>
              <a:rect l="l" t="t" r="r" b="b"/>
              <a:pathLst>
                <a:path w="11201400" h="9525">
                  <a:moveTo>
                    <a:pt x="0" y="0"/>
                  </a:moveTo>
                  <a:lnTo>
                    <a:pt x="11201400" y="0"/>
                  </a:lnTo>
                </a:path>
              </a:pathLst>
            </a:custGeom>
            <a:noFill/>
            <a:ln w="9525">
              <a:solidFill>
                <a:schemeClr val="accent6"/>
              </a:solidFill>
            </a:ln>
          </p:spPr>
        </p:sp>
        <p:sp>
          <p:nvSpPr>
            <p:cNvPr id="20" name="TextBox 20"/>
            <p:cNvSpPr txBox="1"/>
            <p:nvPr/>
          </p:nvSpPr>
          <p:spPr>
            <a:xfrm>
              <a:off x="489966" y="6544628"/>
              <a:ext cx="4356174" cy="205359"/>
            </a:xfrm>
            <a:prstGeom prst="rect">
              <a:avLst/>
            </a:prstGeom>
            <a:noFill/>
            <a:ln>
              <a:noFill/>
            </a:ln>
          </p:spPr>
          <p:txBody>
            <a:bodyPr wrap="none" lIns="0" tIns="0" rIns="0" bIns="0" anchor="t" anchorCtr="0">
              <a:spAutoFit/>
            </a:bodyPr>
            <a:lstStyle/>
            <a:p>
              <a:pPr algn="l"/>
              <a:r>
                <a:rPr lang="ko-KR" sz="1050" dirty="0">
                  <a:solidFill>
                    <a:schemeClr val="accent5"/>
                  </a:solidFill>
                  <a:latin typeface="+mn-lt"/>
                  <a:ea typeface="+mn-ea"/>
                  <a:cs typeface="+mn-cs"/>
                </a:rPr>
                <a:t>TD 실제 비교 + 실제 입력 예 · Noise TOP Transform → Translate Z</a:t>
              </a:r>
            </a:p>
          </p:txBody>
        </p:sp>
        <p:sp>
          <p:nvSpPr>
            <p:cNvPr id="21" name="TextBox 21"/>
            <p:cNvSpPr txBox="1"/>
            <p:nvPr/>
          </p:nvSpPr>
          <p:spPr>
            <a:xfrm>
              <a:off x="11049000" y="6544628"/>
              <a:ext cx="647700" cy="205359"/>
            </a:xfrm>
            <a:prstGeom prst="rect">
              <a:avLst/>
            </a:prstGeom>
            <a:noFill/>
            <a:ln>
              <a:noFill/>
            </a:ln>
          </p:spPr>
          <p:txBody>
            <a:bodyPr wrap="none" lIns="0" tIns="0" rIns="0" bIns="0" anchor="t" anchorCtr="0">
              <a:spAutoFit/>
            </a:bodyPr>
            <a:lstStyle/>
            <a:p>
              <a:pPr algn="r"/>
              <a:r>
                <a:rPr lang="ko-KR" sz="1050" dirty="0">
                  <a:solidFill>
                    <a:schemeClr val="accent5"/>
                  </a:solidFill>
                  <a:latin typeface="+mn-lt"/>
                  <a:ea typeface="+mn-ea"/>
                  <a:cs typeface="+mn-cs"/>
                </a:rPr>
                <a:t>73</a:t>
              </a:r>
            </a:p>
          </p:txBody>
        </p:sp>
      </p:gr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5" name="header"/>
          <p:cNvGrpSpPr/>
          <p:nvPr/>
        </p:nvGrpSpPr>
        <p:grpSpPr>
          <a:xfrm>
            <a:off x="479298" y="282892"/>
            <a:ext cx="6822110" cy="1313117"/>
            <a:chOff x="479298" y="282892"/>
            <a:chExt cx="6822110" cy="1313117"/>
          </a:xfrm>
        </p:grpSpPr>
        <p:sp>
          <p:nvSpPr>
            <p:cNvPr id="2" name="TextBox 2"/>
            <p:cNvSpPr txBox="1"/>
            <p:nvPr/>
          </p:nvSpPr>
          <p:spPr>
            <a:xfrm>
              <a:off x="488442" y="282892"/>
              <a:ext cx="6500000" cy="264033"/>
            </a:xfrm>
            <a:prstGeom prst="rect">
              <a:avLst/>
            </a:prstGeom>
            <a:noFill/>
            <a:ln>
              <a:noFill/>
            </a:ln>
          </p:spPr>
          <p:txBody>
            <a:bodyPr wrap="none" lIns="0" tIns="0" rIns="0" bIns="0" anchor="t" anchorCtr="0">
              <a:spAutoFit/>
            </a:bodyPr>
            <a:lstStyle/>
            <a:p>
              <a:pPr algn="l"/>
              <a:r>
                <a:rPr lang="en-US" sz="1350" b="1" dirty="0">
                  <a:solidFill>
                    <a:schemeClr val="accent2"/>
                  </a:solidFill>
                  <a:latin typeface="+mn-lt"/>
                  <a:ea typeface="+mn-ea"/>
                  <a:cs typeface="+mn-cs"/>
                </a:rPr>
                <a:t>W03 / 노이즈 심화</a:t>
              </a:r>
            </a:p>
          </p:txBody>
        </p:sp>
        <p:sp>
          <p:nvSpPr>
            <p:cNvPr id="3" name="TextBox 3"/>
            <p:cNvSpPr txBox="1"/>
            <p:nvPr/>
          </p:nvSpPr>
          <p:spPr>
            <a:xfrm>
              <a:off x="479298" y="688658"/>
              <a:ext cx="6232719" cy="616077"/>
            </a:xfrm>
            <a:prstGeom prst="rect">
              <a:avLst/>
            </a:prstGeom>
            <a:noFill/>
            <a:ln>
              <a:noFill/>
            </a:ln>
          </p:spPr>
          <p:txBody>
            <a:bodyPr wrap="none" lIns="0" tIns="0" rIns="0" bIns="0" anchor="t" anchorCtr="0">
              <a:spAutoFit/>
            </a:bodyPr>
            <a:lstStyle/>
            <a:p>
              <a:pPr algn="l"/>
              <a:r>
                <a:rPr lang="ko-KR" sz="3150" b="1" dirty="0">
                  <a:solidFill>
                    <a:schemeClr val="dk1"/>
                  </a:solidFill>
                  <a:latin typeface="+mn-lt"/>
                  <a:ea typeface="+mn-ea"/>
                  <a:cs typeface="+mn-cs"/>
                </a:rPr>
                <a:t>실습 01 · 한 변수로 의도 만들기</a:t>
              </a:r>
            </a:p>
          </p:txBody>
        </p:sp>
        <p:sp>
          <p:nvSpPr>
            <p:cNvPr id="4" name="TextBox 4"/>
            <p:cNvSpPr txBox="1"/>
            <p:nvPr/>
          </p:nvSpPr>
          <p:spPr>
            <a:xfrm>
              <a:off x="486156" y="1243965"/>
              <a:ext cx="6815252" cy="352044"/>
            </a:xfrm>
            <a:prstGeom prst="rect">
              <a:avLst/>
            </a:prstGeom>
            <a:noFill/>
            <a:ln>
              <a:noFill/>
            </a:ln>
          </p:spPr>
          <p:txBody>
            <a:bodyPr wrap="none" lIns="0" tIns="0" rIns="0" bIns="0" anchor="t" anchorCtr="0">
              <a:spAutoFit/>
            </a:bodyPr>
            <a:lstStyle/>
            <a:p>
              <a:pPr algn="l"/>
              <a:r>
                <a:rPr lang="ko-KR" sz="1800" dirty="0">
                  <a:solidFill>
                    <a:schemeClr val="accent5"/>
                  </a:solidFill>
                  <a:latin typeface="+mn-lt"/>
                  <a:ea typeface="+mn-ea"/>
                  <a:cs typeface="+mn-cs"/>
                </a:rPr>
                <a:t>작은 구름, 부드러운 덩어리, 강한 명암 중 하나를 선택합니다.</a:t>
              </a:r>
            </a:p>
          </p:txBody>
        </p:sp>
      </p:grpSp>
      <p:grpSp>
        <p:nvGrpSpPr>
          <p:cNvPr id="17" name="body"/>
          <p:cNvGrpSpPr/>
          <p:nvPr/>
        </p:nvGrpSpPr>
        <p:grpSpPr>
          <a:xfrm>
            <a:off x="486156" y="1890712"/>
            <a:ext cx="7859344" cy="4296347"/>
            <a:chOff x="486156" y="1890712"/>
            <a:chExt cx="7859344" cy="4296347"/>
          </a:xfrm>
        </p:grpSpPr>
        <p:sp>
          <p:nvSpPr>
            <p:cNvPr id="6" name="TextBox 6"/>
            <p:cNvSpPr txBox="1"/>
            <p:nvPr/>
          </p:nvSpPr>
          <p:spPr>
            <a:xfrm>
              <a:off x="712470" y="1890712"/>
              <a:ext cx="628650" cy="440055"/>
            </a:xfrm>
            <a:prstGeom prst="rect">
              <a:avLst/>
            </a:prstGeom>
            <a:noFill/>
            <a:ln>
              <a:noFill/>
            </a:ln>
          </p:spPr>
          <p:txBody>
            <a:bodyPr wrap="none" lIns="0" tIns="0" rIns="0" bIns="0" anchor="t" anchorCtr="0">
              <a:spAutoFit/>
            </a:bodyPr>
            <a:lstStyle/>
            <a:p>
              <a:pPr algn="l"/>
              <a:r>
                <a:rPr lang="ko-KR" sz="2250" b="1" dirty="0">
                  <a:solidFill>
                    <a:schemeClr val="accent2"/>
                  </a:solidFill>
                  <a:latin typeface="+mn-lt"/>
                  <a:ea typeface="+mn-ea"/>
                  <a:cs typeface="+mn-cs"/>
                </a:rPr>
                <a:t>시작</a:t>
              </a:r>
            </a:p>
          </p:txBody>
        </p:sp>
        <p:sp>
          <p:nvSpPr>
            <p:cNvPr id="7" name="TextBox 7"/>
            <p:cNvSpPr txBox="1"/>
            <p:nvPr/>
          </p:nvSpPr>
          <p:spPr>
            <a:xfrm>
              <a:off x="2600706" y="1939290"/>
              <a:ext cx="4900955" cy="352044"/>
            </a:xfrm>
            <a:prstGeom prst="rect">
              <a:avLst/>
            </a:prstGeom>
            <a:noFill/>
            <a:ln>
              <a:noFill/>
            </a:ln>
          </p:spPr>
          <p:txBody>
            <a:bodyPr wrap="none" lIns="0" tIns="0" rIns="0" bIns="0" anchor="t" anchorCtr="0">
              <a:spAutoFit/>
            </a:bodyPr>
            <a:lstStyle/>
            <a:p>
              <a:pPr algn="l"/>
              <a:r>
                <a:rPr lang="ko-KR" sz="1800" dirty="0">
                  <a:solidFill>
                    <a:schemeClr val="dk1"/>
                  </a:solidFill>
                  <a:latin typeface="+mn-lt"/>
                  <a:ea typeface="+mn-ea"/>
                  <a:cs typeface="+mn-cs"/>
                </a:rPr>
                <a:t>01_noise_start.tox 또는 두 노드 직접 생성</a:t>
              </a:r>
            </a:p>
          </p:txBody>
        </p:sp>
        <p:sp>
          <p:nvSpPr>
            <p:cNvPr id="8" name="TextBox 8"/>
            <p:cNvSpPr txBox="1"/>
            <p:nvPr/>
          </p:nvSpPr>
          <p:spPr>
            <a:xfrm>
              <a:off x="2600706" y="2320290"/>
              <a:ext cx="3398596" cy="352044"/>
            </a:xfrm>
            <a:prstGeom prst="rect">
              <a:avLst/>
            </a:prstGeom>
            <a:noFill/>
            <a:ln>
              <a:noFill/>
            </a:ln>
          </p:spPr>
          <p:txBody>
            <a:bodyPr wrap="none" lIns="0" tIns="0" rIns="0" bIns="0" anchor="t" anchorCtr="0">
              <a:spAutoFit/>
            </a:bodyPr>
            <a:lstStyle/>
            <a:p>
              <a:pPr algn="l"/>
              <a:r>
                <a:rPr lang="ko-KR" sz="1800" dirty="0">
                  <a:solidFill>
                    <a:schemeClr val="dk1"/>
                  </a:solidFill>
                  <a:latin typeface="+mn-lt"/>
                  <a:ea typeface="+mn-ea"/>
                  <a:cs typeface="+mn-cs"/>
                </a:rPr>
                <a:t>noise1의 이미지가 보이면 출발</a:t>
              </a:r>
            </a:p>
          </p:txBody>
        </p:sp>
        <p:sp>
          <p:nvSpPr>
            <p:cNvPr id="9" name="TextBox 9"/>
            <p:cNvSpPr txBox="1"/>
            <p:nvPr/>
          </p:nvSpPr>
          <p:spPr>
            <a:xfrm>
              <a:off x="712470" y="3109912"/>
              <a:ext cx="628650" cy="440055"/>
            </a:xfrm>
            <a:prstGeom prst="rect">
              <a:avLst/>
            </a:prstGeom>
            <a:noFill/>
            <a:ln>
              <a:noFill/>
            </a:ln>
          </p:spPr>
          <p:txBody>
            <a:bodyPr wrap="none" lIns="0" tIns="0" rIns="0" bIns="0" anchor="t" anchorCtr="0">
              <a:spAutoFit/>
            </a:bodyPr>
            <a:lstStyle/>
            <a:p>
              <a:pPr algn="l"/>
              <a:r>
                <a:rPr lang="ko-KR" sz="2250" b="1" dirty="0">
                  <a:solidFill>
                    <a:schemeClr val="accent2"/>
                  </a:solidFill>
                  <a:latin typeface="+mn-lt"/>
                  <a:ea typeface="+mn-ea"/>
                  <a:cs typeface="+mn-cs"/>
                </a:rPr>
                <a:t>중간</a:t>
              </a:r>
            </a:p>
          </p:txBody>
        </p:sp>
        <p:sp>
          <p:nvSpPr>
            <p:cNvPr id="10" name="TextBox 10"/>
            <p:cNvSpPr txBox="1"/>
            <p:nvPr/>
          </p:nvSpPr>
          <p:spPr>
            <a:xfrm>
              <a:off x="2600706" y="3158490"/>
              <a:ext cx="4319397" cy="352044"/>
            </a:xfrm>
            <a:prstGeom prst="rect">
              <a:avLst/>
            </a:prstGeom>
            <a:noFill/>
            <a:ln>
              <a:noFill/>
            </a:ln>
          </p:spPr>
          <p:txBody>
            <a:bodyPr wrap="none" lIns="0" tIns="0" rIns="0" bIns="0" anchor="t" anchorCtr="0">
              <a:spAutoFit/>
            </a:bodyPr>
            <a:lstStyle/>
            <a:p>
              <a:pPr algn="l"/>
              <a:r>
                <a:rPr lang="ko-KR" sz="1800" dirty="0">
                  <a:solidFill>
                    <a:schemeClr val="dk1"/>
                  </a:solidFill>
                  <a:latin typeface="+mn-lt"/>
                  <a:ea typeface="+mn-ea"/>
                  <a:cs typeface="+mn-cs"/>
                </a:rPr>
                <a:t>01_noise_checkpoint.tox로 복구 가능</a:t>
              </a:r>
            </a:p>
          </p:txBody>
        </p:sp>
        <p:sp>
          <p:nvSpPr>
            <p:cNvPr id="11" name="TextBox 11"/>
            <p:cNvSpPr txBox="1"/>
            <p:nvPr/>
          </p:nvSpPr>
          <p:spPr>
            <a:xfrm>
              <a:off x="2600706" y="3539490"/>
              <a:ext cx="3943807" cy="352044"/>
            </a:xfrm>
            <a:prstGeom prst="rect">
              <a:avLst/>
            </a:prstGeom>
            <a:noFill/>
            <a:ln>
              <a:noFill/>
            </a:ln>
          </p:spPr>
          <p:txBody>
            <a:bodyPr wrap="none" lIns="0" tIns="0" rIns="0" bIns="0" anchor="t" anchorCtr="0">
              <a:spAutoFit/>
            </a:bodyPr>
            <a:lstStyle/>
            <a:p>
              <a:pPr algn="l"/>
              <a:r>
                <a:rPr lang="ko-KR" sz="1800" dirty="0">
                  <a:solidFill>
                    <a:schemeClr val="dk1"/>
                  </a:solidFill>
                  <a:latin typeface="+mn-lt"/>
                  <a:ea typeface="+mn-ea"/>
                  <a:cs typeface="+mn-cs"/>
                </a:rPr>
                <a:t>기준값에서 변수 하나만 바꾸고 캡처</a:t>
              </a:r>
            </a:p>
          </p:txBody>
        </p:sp>
        <p:sp>
          <p:nvSpPr>
            <p:cNvPr id="12" name="TextBox 12"/>
            <p:cNvSpPr txBox="1"/>
            <p:nvPr/>
          </p:nvSpPr>
          <p:spPr>
            <a:xfrm>
              <a:off x="712470" y="4329112"/>
              <a:ext cx="628650" cy="440055"/>
            </a:xfrm>
            <a:prstGeom prst="rect">
              <a:avLst/>
            </a:prstGeom>
            <a:noFill/>
            <a:ln>
              <a:noFill/>
            </a:ln>
          </p:spPr>
          <p:txBody>
            <a:bodyPr wrap="none" lIns="0" tIns="0" rIns="0" bIns="0" anchor="t" anchorCtr="0">
              <a:spAutoFit/>
            </a:bodyPr>
            <a:lstStyle/>
            <a:p>
              <a:pPr algn="l"/>
              <a:r>
                <a:rPr lang="ko-KR" sz="2250" b="1" dirty="0">
                  <a:solidFill>
                    <a:schemeClr val="accent2"/>
                  </a:solidFill>
                  <a:latin typeface="+mn-lt"/>
                  <a:ea typeface="+mn-ea"/>
                  <a:cs typeface="+mn-cs"/>
                </a:rPr>
                <a:t>완성</a:t>
              </a:r>
            </a:p>
          </p:txBody>
        </p:sp>
        <p:sp>
          <p:nvSpPr>
            <p:cNvPr id="13" name="TextBox 13"/>
            <p:cNvSpPr txBox="1"/>
            <p:nvPr/>
          </p:nvSpPr>
          <p:spPr>
            <a:xfrm>
              <a:off x="2600706" y="4377690"/>
              <a:ext cx="3543986" cy="352044"/>
            </a:xfrm>
            <a:prstGeom prst="rect">
              <a:avLst/>
            </a:prstGeom>
            <a:noFill/>
            <a:ln>
              <a:noFill/>
            </a:ln>
          </p:spPr>
          <p:txBody>
            <a:bodyPr wrap="none" lIns="0" tIns="0" rIns="0" bIns="0" anchor="t" anchorCtr="0">
              <a:spAutoFit/>
            </a:bodyPr>
            <a:lstStyle/>
            <a:p>
              <a:pPr algn="l"/>
              <a:r>
                <a:rPr lang="ko-KR" sz="1800" dirty="0">
                  <a:solidFill>
                    <a:schemeClr val="dk1"/>
                  </a:solidFill>
                  <a:latin typeface="+mn-lt"/>
                  <a:ea typeface="+mn-ea"/>
                  <a:cs typeface="+mn-cs"/>
                </a:rPr>
                <a:t>01_noise_complete.tox와 비교</a:t>
              </a:r>
            </a:p>
          </p:txBody>
        </p:sp>
        <p:sp>
          <p:nvSpPr>
            <p:cNvPr id="14" name="TextBox 14"/>
            <p:cNvSpPr txBox="1"/>
            <p:nvPr/>
          </p:nvSpPr>
          <p:spPr>
            <a:xfrm>
              <a:off x="2600706" y="4758690"/>
              <a:ext cx="4707103" cy="352044"/>
            </a:xfrm>
            <a:prstGeom prst="rect">
              <a:avLst/>
            </a:prstGeom>
            <a:noFill/>
            <a:ln>
              <a:noFill/>
            </a:ln>
          </p:spPr>
          <p:txBody>
            <a:bodyPr wrap="none" lIns="0" tIns="0" rIns="0" bIns="0" anchor="t" anchorCtr="0">
              <a:spAutoFit/>
            </a:bodyPr>
            <a:lstStyle/>
            <a:p>
              <a:pPr algn="l"/>
              <a:r>
                <a:rPr lang="ko-KR" sz="1800" dirty="0">
                  <a:solidFill>
                    <a:schemeClr val="dk1"/>
                  </a:solidFill>
                  <a:latin typeface="+mn-lt"/>
                  <a:ea typeface="+mn-ea"/>
                  <a:cs typeface="+mn-cs"/>
                </a:rPr>
                <a:t>변경 전·후 숫자와 의도를 한 문장으로 기록</a:t>
              </a:r>
            </a:p>
          </p:txBody>
        </p:sp>
        <p:sp>
          <p:nvSpPr>
            <p:cNvPr id="15" name="TextBox 15"/>
            <p:cNvSpPr txBox="1"/>
            <p:nvPr/>
          </p:nvSpPr>
          <p:spPr>
            <a:xfrm>
              <a:off x="486156" y="5835015"/>
              <a:ext cx="502920" cy="352044"/>
            </a:xfrm>
            <a:prstGeom prst="rect">
              <a:avLst/>
            </a:prstGeom>
            <a:noFill/>
            <a:ln>
              <a:noFill/>
            </a:ln>
          </p:spPr>
          <p:txBody>
            <a:bodyPr wrap="none" lIns="0" tIns="0" rIns="0" bIns="0" anchor="t" anchorCtr="0">
              <a:spAutoFit/>
            </a:bodyPr>
            <a:lstStyle/>
            <a:p>
              <a:pPr algn="l"/>
              <a:r>
                <a:rPr lang="ko-KR" sz="1800" b="1" dirty="0">
                  <a:solidFill>
                    <a:schemeClr val="accent2"/>
                  </a:solidFill>
                  <a:latin typeface="+mn-lt"/>
                  <a:ea typeface="+mn-ea"/>
                  <a:cs typeface="+mn-cs"/>
                </a:rPr>
                <a:t>예측</a:t>
              </a:r>
            </a:p>
          </p:txBody>
        </p:sp>
        <p:sp>
          <p:nvSpPr>
            <p:cNvPr id="16" name="TextBox 16"/>
            <p:cNvSpPr txBox="1"/>
            <p:nvPr/>
          </p:nvSpPr>
          <p:spPr>
            <a:xfrm>
              <a:off x="1191006" y="5835015"/>
              <a:ext cx="7154494" cy="352044"/>
            </a:xfrm>
            <a:prstGeom prst="rect">
              <a:avLst/>
            </a:prstGeom>
            <a:noFill/>
            <a:ln>
              <a:noFill/>
            </a:ln>
          </p:spPr>
          <p:txBody>
            <a:bodyPr wrap="none" lIns="0" tIns="0" rIns="0" bIns="0" anchor="t" anchorCtr="0">
              <a:spAutoFit/>
            </a:bodyPr>
            <a:lstStyle/>
            <a:p>
              <a:pPr algn="l"/>
              <a:r>
                <a:rPr lang="ko-KR" sz="1800" dirty="0">
                  <a:solidFill>
                    <a:schemeClr val="dk1"/>
                  </a:solidFill>
                  <a:latin typeface="+mn-lt"/>
                  <a:ea typeface="+mn-ea"/>
                  <a:cs typeface="+mn-cs"/>
                </a:rPr>
                <a:t>“더 거칠게”라는 의도를 어떤 파라미터와 비교값으로 설명할까요?</a:t>
              </a:r>
            </a:p>
          </p:txBody>
        </p:sp>
      </p:grpSp>
      <p:grpSp>
        <p:nvGrpSpPr>
          <p:cNvPr id="21" name="footer"/>
          <p:cNvGrpSpPr/>
          <p:nvPr/>
        </p:nvGrpSpPr>
        <p:grpSpPr>
          <a:xfrm>
            <a:off x="489966" y="6429375"/>
            <a:ext cx="11212068" cy="320612"/>
            <a:chOff x="489966" y="6429375"/>
            <a:chExt cx="11212068" cy="320612"/>
          </a:xfrm>
        </p:grpSpPr>
        <p:sp>
          <p:nvSpPr>
            <p:cNvPr id="18" name="Line 18"/>
            <p:cNvSpPr/>
            <p:nvPr/>
          </p:nvSpPr>
          <p:spPr>
            <a:xfrm>
              <a:off x="495300" y="6429375"/>
              <a:ext cx="11201400" cy="9525"/>
            </a:xfrm>
            <a:custGeom>
              <a:avLst/>
              <a:gdLst/>
              <a:ahLst/>
              <a:cxnLst/>
              <a:rect l="l" t="t" r="r" b="b"/>
              <a:pathLst>
                <a:path w="11201400" h="9525">
                  <a:moveTo>
                    <a:pt x="0" y="0"/>
                  </a:moveTo>
                  <a:lnTo>
                    <a:pt x="11201400" y="0"/>
                  </a:lnTo>
                </a:path>
              </a:pathLst>
            </a:custGeom>
            <a:noFill/>
            <a:ln w="9525">
              <a:solidFill>
                <a:schemeClr val="accent6"/>
              </a:solidFill>
            </a:ln>
          </p:spPr>
        </p:sp>
        <p:sp>
          <p:nvSpPr>
            <p:cNvPr id="19" name="TextBox 19"/>
            <p:cNvSpPr txBox="1"/>
            <p:nvPr/>
          </p:nvSpPr>
          <p:spPr>
            <a:xfrm>
              <a:off x="489966" y="6544628"/>
              <a:ext cx="4180522" cy="205359"/>
            </a:xfrm>
            <a:prstGeom prst="rect">
              <a:avLst/>
            </a:prstGeom>
            <a:noFill/>
            <a:ln>
              <a:noFill/>
            </a:ln>
          </p:spPr>
          <p:txBody>
            <a:bodyPr wrap="none" lIns="0" tIns="0" rIns="0" bIns="0" anchor="t" anchorCtr="0">
              <a:spAutoFit/>
            </a:bodyPr>
            <a:lstStyle/>
            <a:p>
              <a:pPr algn="l"/>
              <a:r>
                <a:rPr lang="ko-KR" sz="1050" dirty="0">
                  <a:solidFill>
                    <a:schemeClr val="accent5"/>
                  </a:solidFill>
                  <a:latin typeface="+mn-lt"/>
                  <a:ea typeface="+mn-ea"/>
                  <a:cs typeface="+mn-cs"/>
                </a:rPr>
                <a:t>기본: 비교 1쌍 / 선택: 다른 변수로 같은 인상을 만드는 방법 비교</a:t>
              </a:r>
            </a:p>
          </p:txBody>
        </p:sp>
        <p:sp>
          <p:nvSpPr>
            <p:cNvPr id="20" name="TextBox 20"/>
            <p:cNvSpPr txBox="1"/>
            <p:nvPr/>
          </p:nvSpPr>
          <p:spPr>
            <a:xfrm>
              <a:off x="11049000" y="6544628"/>
              <a:ext cx="647700" cy="205359"/>
            </a:xfrm>
            <a:prstGeom prst="rect">
              <a:avLst/>
            </a:prstGeom>
            <a:noFill/>
            <a:ln>
              <a:noFill/>
            </a:ln>
          </p:spPr>
          <p:txBody>
            <a:bodyPr wrap="none" lIns="0" tIns="0" rIns="0" bIns="0" anchor="t" anchorCtr="0">
              <a:spAutoFit/>
            </a:bodyPr>
            <a:lstStyle/>
            <a:p>
              <a:pPr algn="r"/>
              <a:r>
                <a:rPr lang="ko-KR" sz="1050" dirty="0">
                  <a:solidFill>
                    <a:schemeClr val="accent5"/>
                  </a:solidFill>
                  <a:latin typeface="+mn-lt"/>
                  <a:ea typeface="+mn-ea"/>
                  <a:cs typeface="+mn-cs"/>
                </a:rPr>
                <a:t>74</a:t>
              </a:r>
            </a:p>
          </p:txBody>
        </p:sp>
      </p:gr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5" name="header"/>
          <p:cNvGrpSpPr/>
          <p:nvPr/>
        </p:nvGrpSpPr>
        <p:grpSpPr>
          <a:xfrm>
            <a:off x="479298" y="282892"/>
            <a:ext cx="5936452" cy="1313117"/>
            <a:chOff x="479298" y="282892"/>
            <a:chExt cx="5936452" cy="1313117"/>
          </a:xfrm>
        </p:grpSpPr>
        <p:sp>
          <p:nvSpPr>
            <p:cNvPr id="2" name="TextBox 2"/>
            <p:cNvSpPr txBox="1"/>
            <p:nvPr/>
          </p:nvSpPr>
          <p:spPr>
            <a:xfrm>
              <a:off x="488442" y="282892"/>
              <a:ext cx="6500000" cy="264033"/>
            </a:xfrm>
            <a:prstGeom prst="rect">
              <a:avLst/>
            </a:prstGeom>
            <a:noFill/>
            <a:ln>
              <a:noFill/>
            </a:ln>
          </p:spPr>
          <p:txBody>
            <a:bodyPr wrap="none" lIns="0" tIns="0" rIns="0" bIns="0" anchor="t" anchorCtr="0">
              <a:spAutoFit/>
            </a:bodyPr>
            <a:lstStyle/>
            <a:p>
              <a:pPr algn="l"/>
              <a:r>
                <a:rPr lang="en-US" sz="1350" b="1" dirty="0">
                  <a:solidFill>
                    <a:schemeClr val="accent2"/>
                  </a:solidFill>
                  <a:latin typeface="+mn-lt"/>
                  <a:ea typeface="+mn-ea"/>
                  <a:cs typeface="+mn-cs"/>
                </a:rPr>
                <a:t>W03 / 노이즈 심화</a:t>
              </a:r>
            </a:p>
          </p:txBody>
        </p:sp>
        <p:sp>
          <p:nvSpPr>
            <p:cNvPr id="3" name="TextBox 3"/>
            <p:cNvSpPr txBox="1"/>
            <p:nvPr/>
          </p:nvSpPr>
          <p:spPr>
            <a:xfrm>
              <a:off x="479298" y="688658"/>
              <a:ext cx="5936452" cy="616077"/>
            </a:xfrm>
            <a:prstGeom prst="rect">
              <a:avLst/>
            </a:prstGeom>
            <a:noFill/>
            <a:ln>
              <a:noFill/>
            </a:ln>
          </p:spPr>
          <p:txBody>
            <a:bodyPr wrap="none" lIns="0" tIns="0" rIns="0" bIns="0" anchor="t" anchorCtr="0">
              <a:spAutoFit/>
            </a:bodyPr>
            <a:lstStyle/>
            <a:p>
              <a:pPr algn="l"/>
              <a:r>
                <a:rPr lang="ko-KR" sz="3150" b="1" dirty="0">
                  <a:solidFill>
                    <a:schemeClr val="dk1"/>
                  </a:solidFill>
                  <a:latin typeface="+mn-lt"/>
                  <a:ea typeface="+mn-ea"/>
                  <a:cs typeface="+mn-cs"/>
                </a:rPr>
                <a:t>Noise CHOP의 여섯 가지 Type</a:t>
              </a:r>
            </a:p>
          </p:txBody>
        </p:sp>
        <p:sp>
          <p:nvSpPr>
            <p:cNvPr id="4" name="TextBox 4"/>
            <p:cNvSpPr txBox="1"/>
            <p:nvPr/>
          </p:nvSpPr>
          <p:spPr>
            <a:xfrm>
              <a:off x="486156" y="1243965"/>
              <a:ext cx="5372786" cy="352044"/>
            </a:xfrm>
            <a:prstGeom prst="rect">
              <a:avLst/>
            </a:prstGeom>
            <a:noFill/>
            <a:ln>
              <a:noFill/>
            </a:ln>
          </p:spPr>
          <p:txBody>
            <a:bodyPr wrap="none" lIns="0" tIns="0" rIns="0" bIns="0" anchor="t" anchorCtr="0">
              <a:spAutoFit/>
            </a:bodyPr>
            <a:lstStyle/>
            <a:p>
              <a:pPr algn="l"/>
              <a:r>
                <a:rPr lang="ko-KR" sz="1800" dirty="0">
                  <a:solidFill>
                    <a:schemeClr val="accent5"/>
                  </a:solidFill>
                  <a:latin typeface="+mn-lt"/>
                  <a:ea typeface="+mn-ea"/>
                  <a:cs typeface="+mn-cs"/>
                </a:rPr>
                <a:t>TOP과 CHOP의 Type 메뉴가 같은 것은 아닙니다.</a:t>
              </a:r>
            </a:p>
          </p:txBody>
        </p:sp>
      </p:grpSp>
      <p:grpSp>
        <p:nvGrpSpPr>
          <p:cNvPr id="19" name="body"/>
          <p:cNvGrpSpPr/>
          <p:nvPr/>
        </p:nvGrpSpPr>
        <p:grpSpPr>
          <a:xfrm>
            <a:off x="608076" y="1975009"/>
            <a:ext cx="9229333" cy="4069175"/>
            <a:chOff x="608076" y="1975009"/>
            <a:chExt cx="9229333" cy="4069175"/>
          </a:xfrm>
        </p:grpSpPr>
        <p:sp>
          <p:nvSpPr>
            <p:cNvPr id="6" name="TextBox 6"/>
            <p:cNvSpPr txBox="1"/>
            <p:nvPr/>
          </p:nvSpPr>
          <p:spPr>
            <a:xfrm>
              <a:off x="608076" y="1975009"/>
              <a:ext cx="2586434" cy="425386"/>
            </a:xfrm>
            <a:prstGeom prst="rect">
              <a:avLst/>
            </a:prstGeom>
            <a:noFill/>
            <a:ln>
              <a:noFill/>
            </a:ln>
          </p:spPr>
          <p:txBody>
            <a:bodyPr wrap="none" lIns="0" tIns="0" rIns="0" bIns="0" anchor="t" anchorCtr="0">
              <a:spAutoFit/>
            </a:bodyPr>
            <a:lstStyle/>
            <a:p>
              <a:pPr algn="l"/>
              <a:r>
                <a:rPr lang="en-US" sz="2180" b="1" dirty="0">
                  <a:solidFill>
                    <a:schemeClr val="dk1"/>
                  </a:solidFill>
                  <a:latin typeface="+mn-lt"/>
                  <a:ea typeface="+mn-ea"/>
                  <a:cs typeface="+mn-cs"/>
                </a:rPr>
                <a:t>Sparse · Hermite</a:t>
              </a:r>
            </a:p>
          </p:txBody>
        </p:sp>
        <p:sp>
          <p:nvSpPr>
            <p:cNvPr id="7" name="TextBox 7"/>
            <p:cNvSpPr txBox="1"/>
            <p:nvPr/>
          </p:nvSpPr>
          <p:spPr>
            <a:xfrm>
              <a:off x="609981" y="2472690"/>
              <a:ext cx="2344522" cy="352044"/>
            </a:xfrm>
            <a:prstGeom prst="rect">
              <a:avLst/>
            </a:prstGeom>
            <a:noFill/>
            <a:ln>
              <a:noFill/>
            </a:ln>
          </p:spPr>
          <p:txBody>
            <a:bodyPr wrap="none" lIns="0" tIns="0" rIns="0" bIns="0" anchor="t" anchorCtr="0">
              <a:spAutoFit/>
            </a:bodyPr>
            <a:lstStyle/>
            <a:p>
              <a:pPr algn="l"/>
              <a:r>
                <a:rPr lang="ko-KR" sz="1800" dirty="0">
                  <a:solidFill>
                    <a:schemeClr val="accent5"/>
                  </a:solidFill>
                  <a:latin typeface="+mn-lt"/>
                  <a:ea typeface="+mn-ea"/>
                  <a:cs typeface="+mn-cs"/>
                </a:rPr>
                <a:t>부드러운 불규칙 변화</a:t>
              </a:r>
            </a:p>
          </p:txBody>
        </p:sp>
        <p:sp>
          <p:nvSpPr>
            <p:cNvPr id="8" name="TextBox 8"/>
            <p:cNvSpPr txBox="1"/>
            <p:nvPr/>
          </p:nvSpPr>
          <p:spPr>
            <a:xfrm>
              <a:off x="609981" y="2825115"/>
              <a:ext cx="1920469" cy="352044"/>
            </a:xfrm>
            <a:prstGeom prst="rect">
              <a:avLst/>
            </a:prstGeom>
            <a:noFill/>
            <a:ln>
              <a:noFill/>
            </a:ln>
          </p:spPr>
          <p:txBody>
            <a:bodyPr wrap="none" lIns="0" tIns="0" rIns="0" bIns="0" anchor="t" anchorCtr="0">
              <a:spAutoFit/>
            </a:bodyPr>
            <a:lstStyle/>
            <a:p>
              <a:pPr algn="l"/>
              <a:r>
                <a:rPr lang="ko-KR" sz="1800" dirty="0">
                  <a:solidFill>
                    <a:schemeClr val="accent5"/>
                  </a:solidFill>
                  <a:latin typeface="+mn-lt"/>
                  <a:ea typeface="+mn-ea"/>
                  <a:cs typeface="+mn-cs"/>
                </a:rPr>
                <a:t>위치·크기 흔들림</a:t>
              </a:r>
            </a:p>
          </p:txBody>
        </p:sp>
        <p:sp>
          <p:nvSpPr>
            <p:cNvPr id="9" name="TextBox 9"/>
            <p:cNvSpPr txBox="1"/>
            <p:nvPr/>
          </p:nvSpPr>
          <p:spPr>
            <a:xfrm>
              <a:off x="6275451" y="1975009"/>
              <a:ext cx="3108560" cy="425386"/>
            </a:xfrm>
            <a:prstGeom prst="rect">
              <a:avLst/>
            </a:prstGeom>
            <a:noFill/>
            <a:ln>
              <a:noFill/>
            </a:ln>
          </p:spPr>
          <p:txBody>
            <a:bodyPr wrap="none" lIns="0" tIns="0" rIns="0" bIns="0" anchor="t" anchorCtr="0">
              <a:spAutoFit/>
            </a:bodyPr>
            <a:lstStyle/>
            <a:p>
              <a:pPr algn="l"/>
              <a:r>
                <a:rPr lang="en-US" sz="2180" b="1" dirty="0">
                  <a:solidFill>
                    <a:schemeClr val="dk1"/>
                  </a:solidFill>
                  <a:latin typeface="+mn-lt"/>
                  <a:ea typeface="+mn-ea"/>
                  <a:cs typeface="+mn-cs"/>
                </a:rPr>
                <a:t>Harmomic Summation</a:t>
              </a:r>
            </a:p>
          </p:txBody>
        </p:sp>
        <p:sp>
          <p:nvSpPr>
            <p:cNvPr id="10" name="TextBox 10"/>
            <p:cNvSpPr txBox="1"/>
            <p:nvPr/>
          </p:nvSpPr>
          <p:spPr>
            <a:xfrm>
              <a:off x="6277356" y="2472690"/>
              <a:ext cx="2659532" cy="352044"/>
            </a:xfrm>
            <a:prstGeom prst="rect">
              <a:avLst/>
            </a:prstGeom>
            <a:noFill/>
            <a:ln>
              <a:noFill/>
            </a:ln>
          </p:spPr>
          <p:txBody>
            <a:bodyPr wrap="none" lIns="0" tIns="0" rIns="0" bIns="0" anchor="t" anchorCtr="0">
              <a:spAutoFit/>
            </a:bodyPr>
            <a:lstStyle/>
            <a:p>
              <a:pPr algn="l"/>
              <a:r>
                <a:rPr lang="ko-KR" sz="1800" dirty="0">
                  <a:solidFill>
                    <a:schemeClr val="accent5"/>
                  </a:solidFill>
                  <a:latin typeface="+mn-lt"/>
                  <a:ea typeface="+mn-ea"/>
                  <a:cs typeface="+mn-cs"/>
                </a:rPr>
                <a:t>여러 주파수 성분의 합성</a:t>
              </a:r>
            </a:p>
          </p:txBody>
        </p:sp>
        <p:sp>
          <p:nvSpPr>
            <p:cNvPr id="11" name="TextBox 11"/>
            <p:cNvSpPr txBox="1"/>
            <p:nvPr/>
          </p:nvSpPr>
          <p:spPr>
            <a:xfrm>
              <a:off x="6277356" y="2825115"/>
              <a:ext cx="1617574" cy="352044"/>
            </a:xfrm>
            <a:prstGeom prst="rect">
              <a:avLst/>
            </a:prstGeom>
            <a:noFill/>
            <a:ln>
              <a:noFill/>
            </a:ln>
          </p:spPr>
          <p:txBody>
            <a:bodyPr wrap="none" lIns="0" tIns="0" rIns="0" bIns="0" anchor="t" anchorCtr="0">
              <a:spAutoFit/>
            </a:bodyPr>
            <a:lstStyle/>
            <a:p>
              <a:pPr algn="l"/>
              <a:r>
                <a:rPr lang="ko-KR" sz="1800" dirty="0">
                  <a:solidFill>
                    <a:schemeClr val="accent5"/>
                  </a:solidFill>
                  <a:latin typeface="+mn-lt"/>
                  <a:ea typeface="+mn-ea"/>
                  <a:cs typeface="+mn-cs"/>
                </a:rPr>
                <a:t>성분 간격 조절</a:t>
              </a:r>
            </a:p>
          </p:txBody>
        </p:sp>
        <p:sp>
          <p:nvSpPr>
            <p:cNvPr id="12" name="TextBox 12"/>
            <p:cNvSpPr txBox="1"/>
            <p:nvPr/>
          </p:nvSpPr>
          <p:spPr>
            <a:xfrm>
              <a:off x="608076" y="3641884"/>
              <a:ext cx="1372014" cy="425386"/>
            </a:xfrm>
            <a:prstGeom prst="rect">
              <a:avLst/>
            </a:prstGeom>
            <a:noFill/>
            <a:ln>
              <a:noFill/>
            </a:ln>
          </p:spPr>
          <p:txBody>
            <a:bodyPr wrap="none" lIns="0" tIns="0" rIns="0" bIns="0" anchor="t" anchorCtr="0">
              <a:spAutoFit/>
            </a:bodyPr>
            <a:lstStyle/>
            <a:p>
              <a:pPr algn="l"/>
              <a:r>
                <a:rPr lang="en-US" sz="2180" b="1" dirty="0">
                  <a:solidFill>
                    <a:schemeClr val="dk1"/>
                  </a:solidFill>
                  <a:latin typeface="+mn-lt"/>
                  <a:ea typeface="+mn-ea"/>
                  <a:cs typeface="+mn-cs"/>
                </a:rPr>
                <a:t>Brownian</a:t>
              </a:r>
            </a:p>
          </p:txBody>
        </p:sp>
        <p:sp>
          <p:nvSpPr>
            <p:cNvPr id="13" name="TextBox 13"/>
            <p:cNvSpPr txBox="1"/>
            <p:nvPr/>
          </p:nvSpPr>
          <p:spPr>
            <a:xfrm>
              <a:off x="609981" y="4139565"/>
              <a:ext cx="3144164" cy="352044"/>
            </a:xfrm>
            <a:prstGeom prst="rect">
              <a:avLst/>
            </a:prstGeom>
            <a:noFill/>
            <a:ln>
              <a:noFill/>
            </a:ln>
          </p:spPr>
          <p:txBody>
            <a:bodyPr wrap="none" lIns="0" tIns="0" rIns="0" bIns="0" anchor="t" anchorCtr="0">
              <a:spAutoFit/>
            </a:bodyPr>
            <a:lstStyle/>
            <a:p>
              <a:pPr algn="l"/>
              <a:r>
                <a:rPr lang="ko-KR" sz="1800" dirty="0">
                  <a:solidFill>
                    <a:schemeClr val="accent5"/>
                  </a:solidFill>
                  <a:latin typeface="+mn-lt"/>
                  <a:ea typeface="+mn-ea"/>
                  <a:cs typeface="+mn-cs"/>
                </a:rPr>
                <a:t>무작위 변화가 누적되는 형태</a:t>
              </a:r>
            </a:p>
          </p:txBody>
        </p:sp>
        <p:sp>
          <p:nvSpPr>
            <p:cNvPr id="14" name="TextBox 14"/>
            <p:cNvSpPr txBox="1"/>
            <p:nvPr/>
          </p:nvSpPr>
          <p:spPr>
            <a:xfrm>
              <a:off x="609981" y="4491990"/>
              <a:ext cx="2344522" cy="352044"/>
            </a:xfrm>
            <a:prstGeom prst="rect">
              <a:avLst/>
            </a:prstGeom>
            <a:noFill/>
            <a:ln>
              <a:noFill/>
            </a:ln>
          </p:spPr>
          <p:txBody>
            <a:bodyPr wrap="none" lIns="0" tIns="0" rIns="0" bIns="0" anchor="t" anchorCtr="0">
              <a:spAutoFit/>
            </a:bodyPr>
            <a:lstStyle/>
            <a:p>
              <a:pPr algn="l"/>
              <a:r>
                <a:rPr lang="ko-KR" sz="1800" dirty="0">
                  <a:solidFill>
                    <a:schemeClr val="accent5"/>
                  </a:solidFill>
                  <a:latin typeface="+mn-lt"/>
                  <a:ea typeface="+mn-ea"/>
                  <a:cs typeface="+mn-cs"/>
                </a:rPr>
                <a:t>떠다니는 궤적에 활용</a:t>
              </a:r>
            </a:p>
          </p:txBody>
        </p:sp>
        <p:sp>
          <p:nvSpPr>
            <p:cNvPr id="15" name="TextBox 15"/>
            <p:cNvSpPr txBox="1"/>
            <p:nvPr/>
          </p:nvSpPr>
          <p:spPr>
            <a:xfrm>
              <a:off x="6275451" y="3641884"/>
              <a:ext cx="2769765" cy="425386"/>
            </a:xfrm>
            <a:prstGeom prst="rect">
              <a:avLst/>
            </a:prstGeom>
            <a:noFill/>
            <a:ln>
              <a:noFill/>
            </a:ln>
          </p:spPr>
          <p:txBody>
            <a:bodyPr wrap="none" lIns="0" tIns="0" rIns="0" bIns="0" anchor="t" anchorCtr="0">
              <a:spAutoFit/>
            </a:bodyPr>
            <a:lstStyle/>
            <a:p>
              <a:pPr algn="l"/>
              <a:r>
                <a:rPr lang="en-US" sz="2180" b="1" dirty="0">
                  <a:solidFill>
                    <a:schemeClr val="dk1"/>
                  </a:solidFill>
                  <a:latin typeface="+mn-lt"/>
                  <a:ea typeface="+mn-ea"/>
                  <a:cs typeface="+mn-cs"/>
                </a:rPr>
                <a:t>Random · Alligator</a:t>
              </a:r>
            </a:p>
          </p:txBody>
        </p:sp>
        <p:sp>
          <p:nvSpPr>
            <p:cNvPr id="16" name="TextBox 16"/>
            <p:cNvSpPr txBox="1"/>
            <p:nvPr/>
          </p:nvSpPr>
          <p:spPr>
            <a:xfrm>
              <a:off x="6277356" y="4139565"/>
              <a:ext cx="2865501" cy="352044"/>
            </a:xfrm>
            <a:prstGeom prst="rect">
              <a:avLst/>
            </a:prstGeom>
            <a:noFill/>
            <a:ln>
              <a:noFill/>
            </a:ln>
          </p:spPr>
          <p:txBody>
            <a:bodyPr wrap="none" lIns="0" tIns="0" rIns="0" bIns="0" anchor="t" anchorCtr="0">
              <a:spAutoFit/>
            </a:bodyPr>
            <a:lstStyle/>
            <a:p>
              <a:pPr algn="l"/>
              <a:r>
                <a:rPr lang="ko-KR" sz="1800" dirty="0">
                  <a:solidFill>
                    <a:schemeClr val="accent5"/>
                  </a:solidFill>
                  <a:latin typeface="+mn-lt"/>
                  <a:ea typeface="+mn-ea"/>
                  <a:cs typeface="+mn-cs"/>
                </a:rPr>
                <a:t>독립적인 값 / 세포형 변화</a:t>
              </a:r>
            </a:p>
          </p:txBody>
        </p:sp>
        <p:sp>
          <p:nvSpPr>
            <p:cNvPr id="17" name="TextBox 17"/>
            <p:cNvSpPr txBox="1"/>
            <p:nvPr/>
          </p:nvSpPr>
          <p:spPr>
            <a:xfrm>
              <a:off x="6277356" y="4491990"/>
              <a:ext cx="2865501" cy="352044"/>
            </a:xfrm>
            <a:prstGeom prst="rect">
              <a:avLst/>
            </a:prstGeom>
            <a:noFill/>
            <a:ln>
              <a:noFill/>
            </a:ln>
          </p:spPr>
          <p:txBody>
            <a:bodyPr wrap="none" lIns="0" tIns="0" rIns="0" bIns="0" anchor="t" anchorCtr="0">
              <a:spAutoFit/>
            </a:bodyPr>
            <a:lstStyle/>
            <a:p>
              <a:pPr algn="l"/>
              <a:r>
                <a:rPr lang="ko-KR" sz="1800" dirty="0">
                  <a:solidFill>
                    <a:schemeClr val="accent5"/>
                  </a:solidFill>
                  <a:latin typeface="+mn-lt"/>
                  <a:ea typeface="+mn-ea"/>
                  <a:cs typeface="+mn-cs"/>
                </a:rPr>
                <a:t>점프하는 값 / 덩어리 감각</a:t>
              </a:r>
            </a:p>
          </p:txBody>
        </p:sp>
        <p:sp>
          <p:nvSpPr>
            <p:cNvPr id="18" name="TextBox 18"/>
            <p:cNvSpPr txBox="1"/>
            <p:nvPr/>
          </p:nvSpPr>
          <p:spPr>
            <a:xfrm>
              <a:off x="2354591" y="5692140"/>
              <a:ext cx="7482818" cy="352044"/>
            </a:xfrm>
            <a:prstGeom prst="rect">
              <a:avLst/>
            </a:prstGeom>
            <a:noFill/>
            <a:ln>
              <a:noFill/>
            </a:ln>
          </p:spPr>
          <p:txBody>
            <a:bodyPr wrap="none" lIns="0" tIns="0" rIns="0" bIns="0" anchor="t" anchorCtr="0">
              <a:spAutoFit/>
            </a:bodyPr>
            <a:lstStyle/>
            <a:p>
              <a:pPr algn="ctr"/>
              <a:r>
                <a:rPr lang="ko-KR" sz="1800" dirty="0">
                  <a:solidFill>
                    <a:schemeClr val="accent5"/>
                  </a:solidFill>
                  <a:latin typeface="+mn-lt"/>
                  <a:ea typeface="+mn-ea"/>
                  <a:cs typeface="+mn-cs"/>
                </a:rPr>
                <a:t>CHOP의 Period 단위와 Sample Rate·Time Slice도 함께 확인합니다.</a:t>
              </a:r>
            </a:p>
          </p:txBody>
        </p:sp>
      </p:grpSp>
      <p:grpSp>
        <p:nvGrpSpPr>
          <p:cNvPr id="23" name="footer"/>
          <p:cNvGrpSpPr/>
          <p:nvPr/>
        </p:nvGrpSpPr>
        <p:grpSpPr>
          <a:xfrm>
            <a:off x="489966" y="6429375"/>
            <a:ext cx="11212068" cy="320612"/>
            <a:chOff x="489966" y="6429375"/>
            <a:chExt cx="11212068" cy="320612"/>
          </a:xfrm>
        </p:grpSpPr>
        <p:sp>
          <p:nvSpPr>
            <p:cNvPr id="20" name="Line 20"/>
            <p:cNvSpPr/>
            <p:nvPr/>
          </p:nvSpPr>
          <p:spPr>
            <a:xfrm>
              <a:off x="495300" y="6429375"/>
              <a:ext cx="11201400" cy="9525"/>
            </a:xfrm>
            <a:custGeom>
              <a:avLst/>
              <a:gdLst/>
              <a:ahLst/>
              <a:cxnLst/>
              <a:rect l="l" t="t" r="r" b="b"/>
              <a:pathLst>
                <a:path w="11201400" h="9525">
                  <a:moveTo>
                    <a:pt x="0" y="0"/>
                  </a:moveTo>
                  <a:lnTo>
                    <a:pt x="11201400" y="0"/>
                  </a:lnTo>
                </a:path>
              </a:pathLst>
            </a:custGeom>
            <a:noFill/>
            <a:ln w="9525">
              <a:solidFill>
                <a:schemeClr val="accent6"/>
              </a:solidFill>
            </a:ln>
          </p:spPr>
        </p:sp>
        <p:sp>
          <p:nvSpPr>
            <p:cNvPr id="21" name="TextBox 21"/>
            <p:cNvSpPr txBox="1"/>
            <p:nvPr/>
          </p:nvSpPr>
          <p:spPr>
            <a:xfrm>
              <a:off x="489966" y="6544628"/>
              <a:ext cx="4657515" cy="205359"/>
            </a:xfrm>
            <a:prstGeom prst="rect">
              <a:avLst/>
            </a:prstGeom>
            <a:noFill/>
            <a:ln>
              <a:noFill/>
            </a:ln>
          </p:spPr>
          <p:txBody>
            <a:bodyPr wrap="none" lIns="0" tIns="0" rIns="0" bIns="0" anchor="t" anchorCtr="0">
              <a:spAutoFit/>
            </a:bodyPr>
            <a:lstStyle/>
            <a:p>
              <a:pPr algn="l"/>
              <a:r>
                <a:rPr lang="ko-KR" sz="1050" dirty="0">
                  <a:solidFill>
                    <a:schemeClr val="accent5"/>
                  </a:solidFill>
                  <a:latin typeface="+mn-lt"/>
                  <a:ea typeface="+mn-ea"/>
                  <a:cs typeface="+mn-cs"/>
                </a:rPr>
                <a:t>실제 TD 2025.33070 메뉴 확인 · 부드러운 값 하나로 움직임에 적용 가능</a:t>
              </a:r>
            </a:p>
          </p:txBody>
        </p:sp>
        <p:sp>
          <p:nvSpPr>
            <p:cNvPr id="22" name="TextBox 22"/>
            <p:cNvSpPr txBox="1"/>
            <p:nvPr/>
          </p:nvSpPr>
          <p:spPr>
            <a:xfrm>
              <a:off x="11049000" y="6544628"/>
              <a:ext cx="647700" cy="205359"/>
            </a:xfrm>
            <a:prstGeom prst="rect">
              <a:avLst/>
            </a:prstGeom>
            <a:noFill/>
            <a:ln>
              <a:noFill/>
            </a:ln>
          </p:spPr>
          <p:txBody>
            <a:bodyPr wrap="none" lIns="0" tIns="0" rIns="0" bIns="0" anchor="t" anchorCtr="0">
              <a:spAutoFit/>
            </a:bodyPr>
            <a:lstStyle/>
            <a:p>
              <a:pPr algn="r"/>
              <a:r>
                <a:rPr lang="ko-KR" sz="1050" dirty="0">
                  <a:solidFill>
                    <a:schemeClr val="accent5"/>
                  </a:solidFill>
                  <a:latin typeface="+mn-lt"/>
                  <a:ea typeface="+mn-ea"/>
                  <a:cs typeface="+mn-cs"/>
                </a:rPr>
                <a:t>75</a:t>
              </a:r>
            </a:p>
          </p:txBody>
        </p:sp>
      </p:gr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5" name="header"/>
          <p:cNvGrpSpPr/>
          <p:nvPr/>
        </p:nvGrpSpPr>
        <p:grpSpPr>
          <a:xfrm>
            <a:off x="479298" y="282892"/>
            <a:ext cx="7488479" cy="1313117"/>
            <a:chOff x="479298" y="282892"/>
            <a:chExt cx="7488479" cy="1313117"/>
          </a:xfrm>
        </p:grpSpPr>
        <p:sp>
          <p:nvSpPr>
            <p:cNvPr id="2" name="TextBox 2"/>
            <p:cNvSpPr txBox="1"/>
            <p:nvPr/>
          </p:nvSpPr>
          <p:spPr>
            <a:xfrm>
              <a:off x="488442" y="282892"/>
              <a:ext cx="6500000" cy="264033"/>
            </a:xfrm>
            <a:prstGeom prst="rect">
              <a:avLst/>
            </a:prstGeom>
            <a:noFill/>
            <a:ln>
              <a:noFill/>
            </a:ln>
          </p:spPr>
          <p:txBody>
            <a:bodyPr wrap="none" lIns="0" tIns="0" rIns="0" bIns="0" anchor="t" anchorCtr="0">
              <a:spAutoFit/>
            </a:bodyPr>
            <a:lstStyle/>
            <a:p>
              <a:pPr algn="l"/>
              <a:r>
                <a:rPr lang="en-US" sz="1350" b="1" dirty="0">
                  <a:solidFill>
                    <a:schemeClr val="accent2"/>
                  </a:solidFill>
                  <a:latin typeface="+mn-lt"/>
                  <a:ea typeface="+mn-ea"/>
                  <a:cs typeface="+mn-cs"/>
                </a:rPr>
                <a:t>W03 / 노이즈 심화</a:t>
              </a:r>
            </a:p>
          </p:txBody>
        </p:sp>
        <p:sp>
          <p:nvSpPr>
            <p:cNvPr id="3" name="TextBox 3"/>
            <p:cNvSpPr txBox="1"/>
            <p:nvPr/>
          </p:nvSpPr>
          <p:spPr>
            <a:xfrm>
              <a:off x="479298" y="688658"/>
              <a:ext cx="4627678" cy="616077"/>
            </a:xfrm>
            <a:prstGeom prst="rect">
              <a:avLst/>
            </a:prstGeom>
            <a:noFill/>
            <a:ln>
              <a:noFill/>
            </a:ln>
          </p:spPr>
          <p:txBody>
            <a:bodyPr wrap="none" lIns="0" tIns="0" rIns="0" bIns="0" anchor="t" anchorCtr="0">
              <a:spAutoFit/>
            </a:bodyPr>
            <a:lstStyle/>
            <a:p>
              <a:pPr algn="l"/>
              <a:r>
                <a:rPr lang="ko-KR" sz="3150" b="1" dirty="0">
                  <a:solidFill>
                    <a:schemeClr val="dk1"/>
                  </a:solidFill>
                  <a:latin typeface="+mn-lt"/>
                  <a:ea typeface="+mn-ea"/>
                  <a:cs typeface="+mn-cs"/>
                </a:rPr>
                <a:t>같은 값, 다른 시각 속성</a:t>
              </a:r>
            </a:p>
          </p:txBody>
        </p:sp>
        <p:sp>
          <p:nvSpPr>
            <p:cNvPr id="4" name="TextBox 4"/>
            <p:cNvSpPr txBox="1"/>
            <p:nvPr/>
          </p:nvSpPr>
          <p:spPr>
            <a:xfrm>
              <a:off x="486156" y="1243965"/>
              <a:ext cx="7481621" cy="352044"/>
            </a:xfrm>
            <a:prstGeom prst="rect">
              <a:avLst/>
            </a:prstGeom>
            <a:noFill/>
            <a:ln>
              <a:noFill/>
            </a:ln>
          </p:spPr>
          <p:txBody>
            <a:bodyPr wrap="none" lIns="0" tIns="0" rIns="0" bIns="0" anchor="t" anchorCtr="0">
              <a:spAutoFit/>
            </a:bodyPr>
            <a:lstStyle/>
            <a:p>
              <a:pPr algn="l"/>
              <a:r>
                <a:rPr lang="ko-KR" sz="1800" dirty="0">
                  <a:solidFill>
                    <a:schemeClr val="accent5"/>
                  </a:solidFill>
                  <a:latin typeface="+mn-lt"/>
                  <a:ea typeface="+mn-ea"/>
                  <a:cs typeface="+mn-cs"/>
                </a:rPr>
                <a:t>먼저 어느 속성에 연결할지 정하고, 그 속성에 맞는 범위를 만듭니다.</a:t>
              </a:r>
            </a:p>
          </p:txBody>
        </p:sp>
      </p:grpSp>
      <p:grpSp>
        <p:nvGrpSpPr>
          <p:cNvPr id="28" name="body"/>
          <p:cNvGrpSpPr/>
          <p:nvPr/>
        </p:nvGrpSpPr>
        <p:grpSpPr>
          <a:xfrm>
            <a:off x="486156" y="1897380"/>
            <a:ext cx="10789692" cy="4289679"/>
            <a:chOff x="486156" y="1897380"/>
            <a:chExt cx="10789692" cy="4289679"/>
          </a:xfrm>
        </p:grpSpPr>
        <p:sp>
          <p:nvSpPr>
            <p:cNvPr id="6" name="TextBox 6"/>
            <p:cNvSpPr txBox="1"/>
            <p:nvPr/>
          </p:nvSpPr>
          <p:spPr>
            <a:xfrm>
              <a:off x="1516380" y="1897380"/>
              <a:ext cx="586740" cy="410718"/>
            </a:xfrm>
            <a:prstGeom prst="rect">
              <a:avLst/>
            </a:prstGeom>
            <a:noFill/>
            <a:ln>
              <a:noFill/>
            </a:ln>
          </p:spPr>
          <p:txBody>
            <a:bodyPr wrap="none" lIns="0" tIns="0" rIns="0" bIns="0" anchor="t" anchorCtr="0">
              <a:spAutoFit/>
            </a:bodyPr>
            <a:lstStyle/>
            <a:p>
              <a:pPr algn="ctr"/>
              <a:r>
                <a:rPr lang="ko-KR" sz="2100" b="1" dirty="0">
                  <a:solidFill>
                    <a:schemeClr val="dk1"/>
                  </a:solidFill>
                  <a:latin typeface="+mn-lt"/>
                  <a:ea typeface="+mn-ea"/>
                  <a:cs typeface="+mn-cs"/>
                </a:rPr>
                <a:t>밝기</a:t>
              </a:r>
            </a:p>
          </p:txBody>
        </p:sp>
        <p:sp>
          <p:nvSpPr>
            <p:cNvPr id="7" name="TextBox 7"/>
            <p:cNvSpPr txBox="1"/>
            <p:nvPr/>
          </p:nvSpPr>
          <p:spPr>
            <a:xfrm>
              <a:off x="1377496" y="5273040"/>
              <a:ext cx="864508" cy="352044"/>
            </a:xfrm>
            <a:prstGeom prst="rect">
              <a:avLst/>
            </a:prstGeom>
            <a:noFill/>
            <a:ln>
              <a:noFill/>
            </a:ln>
          </p:spPr>
          <p:txBody>
            <a:bodyPr wrap="none" lIns="0" tIns="0" rIns="0" bIns="0" anchor="t" anchorCtr="0">
              <a:spAutoFit/>
            </a:bodyPr>
            <a:lstStyle/>
            <a:p>
              <a:pPr algn="ctr"/>
              <a:r>
                <a:rPr lang="en-US" sz="1800" dirty="0">
                  <a:solidFill>
                    <a:schemeClr val="accent5"/>
                  </a:solidFill>
                  <a:latin typeface="+mn-lt"/>
                  <a:ea typeface="+mn-ea"/>
                  <a:cs typeface="+mn-cs"/>
                </a:rPr>
                <a:t>n → RGB</a:t>
              </a:r>
            </a:p>
          </p:txBody>
        </p:sp>
        <p:sp>
          <p:nvSpPr>
            <p:cNvPr id="8" name="TextBox 8"/>
            <p:cNvSpPr txBox="1"/>
            <p:nvPr/>
          </p:nvSpPr>
          <p:spPr>
            <a:xfrm>
              <a:off x="4373880" y="1897380"/>
              <a:ext cx="586740" cy="410718"/>
            </a:xfrm>
            <a:prstGeom prst="rect">
              <a:avLst/>
            </a:prstGeom>
            <a:noFill/>
            <a:ln>
              <a:noFill/>
            </a:ln>
          </p:spPr>
          <p:txBody>
            <a:bodyPr wrap="none" lIns="0" tIns="0" rIns="0" bIns="0" anchor="t" anchorCtr="0">
              <a:spAutoFit/>
            </a:bodyPr>
            <a:lstStyle/>
            <a:p>
              <a:pPr algn="ctr"/>
              <a:r>
                <a:rPr lang="ko-KR" sz="2100" b="1" dirty="0">
                  <a:solidFill>
                    <a:schemeClr val="dk1"/>
                  </a:solidFill>
                  <a:latin typeface="+mn-lt"/>
                  <a:ea typeface="+mn-ea"/>
                  <a:cs typeface="+mn-cs"/>
                </a:rPr>
                <a:t>크기</a:t>
              </a:r>
            </a:p>
          </p:txBody>
        </p:sp>
        <p:sp>
          <p:nvSpPr>
            <p:cNvPr id="9" name="TextBox 9"/>
            <p:cNvSpPr txBox="1"/>
            <p:nvPr/>
          </p:nvSpPr>
          <p:spPr>
            <a:xfrm>
              <a:off x="4088663" y="5273040"/>
              <a:ext cx="1157173" cy="352044"/>
            </a:xfrm>
            <a:prstGeom prst="rect">
              <a:avLst/>
            </a:prstGeom>
            <a:noFill/>
            <a:ln>
              <a:noFill/>
            </a:ln>
          </p:spPr>
          <p:txBody>
            <a:bodyPr wrap="none" lIns="0" tIns="0" rIns="0" bIns="0" anchor="t" anchorCtr="0">
              <a:spAutoFit/>
            </a:bodyPr>
            <a:lstStyle/>
            <a:p>
              <a:pPr algn="ctr"/>
              <a:r>
                <a:rPr lang="ko-KR" sz="1800" dirty="0">
                  <a:solidFill>
                    <a:schemeClr val="accent5"/>
                  </a:solidFill>
                  <a:latin typeface="+mn-lt"/>
                  <a:ea typeface="+mn-ea"/>
                  <a:cs typeface="+mn-cs"/>
                </a:rPr>
                <a:t>n → 반지름</a:t>
              </a:r>
            </a:p>
          </p:txBody>
        </p:sp>
        <p:sp>
          <p:nvSpPr>
            <p:cNvPr id="10" name="TextBox 10"/>
            <p:cNvSpPr txBox="1"/>
            <p:nvPr/>
          </p:nvSpPr>
          <p:spPr>
            <a:xfrm>
              <a:off x="7231380" y="1897380"/>
              <a:ext cx="586740" cy="410718"/>
            </a:xfrm>
            <a:prstGeom prst="rect">
              <a:avLst/>
            </a:prstGeom>
            <a:noFill/>
            <a:ln>
              <a:noFill/>
            </a:ln>
          </p:spPr>
          <p:txBody>
            <a:bodyPr wrap="none" lIns="0" tIns="0" rIns="0" bIns="0" anchor="t" anchorCtr="0">
              <a:spAutoFit/>
            </a:bodyPr>
            <a:lstStyle/>
            <a:p>
              <a:pPr algn="ctr"/>
              <a:r>
                <a:rPr lang="ko-KR" sz="2100" b="1" dirty="0">
                  <a:solidFill>
                    <a:schemeClr val="dk1"/>
                  </a:solidFill>
                  <a:latin typeface="+mn-lt"/>
                  <a:ea typeface="+mn-ea"/>
                  <a:cs typeface="+mn-cs"/>
                </a:rPr>
                <a:t>위치</a:t>
              </a:r>
            </a:p>
          </p:txBody>
        </p:sp>
        <p:sp>
          <p:nvSpPr>
            <p:cNvPr id="11" name="TextBox 11"/>
            <p:cNvSpPr txBox="1"/>
            <p:nvPr/>
          </p:nvSpPr>
          <p:spPr>
            <a:xfrm>
              <a:off x="6955593" y="5273040"/>
              <a:ext cx="1138314" cy="352044"/>
            </a:xfrm>
            <a:prstGeom prst="rect">
              <a:avLst/>
            </a:prstGeom>
            <a:noFill/>
            <a:ln>
              <a:noFill/>
            </a:ln>
          </p:spPr>
          <p:txBody>
            <a:bodyPr wrap="none" lIns="0" tIns="0" rIns="0" bIns="0" anchor="t" anchorCtr="0">
              <a:spAutoFit/>
            </a:bodyPr>
            <a:lstStyle/>
            <a:p>
              <a:pPr algn="ctr"/>
              <a:r>
                <a:rPr lang="ko-KR" sz="1800" dirty="0">
                  <a:solidFill>
                    <a:schemeClr val="accent5"/>
                  </a:solidFill>
                  <a:latin typeface="+mn-lt"/>
                  <a:ea typeface="+mn-ea"/>
                  <a:cs typeface="+mn-cs"/>
                </a:rPr>
                <a:t>n → X 좌표</a:t>
              </a:r>
            </a:p>
          </p:txBody>
        </p:sp>
        <p:sp>
          <p:nvSpPr>
            <p:cNvPr id="12" name="TextBox 12"/>
            <p:cNvSpPr txBox="1"/>
            <p:nvPr/>
          </p:nvSpPr>
          <p:spPr>
            <a:xfrm>
              <a:off x="10230231" y="1897380"/>
              <a:ext cx="304038" cy="410718"/>
            </a:xfrm>
            <a:prstGeom prst="rect">
              <a:avLst/>
            </a:prstGeom>
            <a:noFill/>
            <a:ln>
              <a:noFill/>
            </a:ln>
          </p:spPr>
          <p:txBody>
            <a:bodyPr wrap="none" lIns="0" tIns="0" rIns="0" bIns="0" anchor="t" anchorCtr="0">
              <a:spAutoFit/>
            </a:bodyPr>
            <a:lstStyle/>
            <a:p>
              <a:pPr algn="ctr"/>
              <a:r>
                <a:rPr lang="ko-KR" sz="2100" b="1" dirty="0">
                  <a:solidFill>
                    <a:schemeClr val="dk1"/>
                  </a:solidFill>
                  <a:latin typeface="+mn-lt"/>
                  <a:ea typeface="+mn-ea"/>
                  <a:cs typeface="+mn-cs"/>
                </a:rPr>
                <a:t>색</a:t>
              </a:r>
            </a:p>
          </p:txBody>
        </p:sp>
        <p:sp>
          <p:nvSpPr>
            <p:cNvPr id="13" name="TextBox 13"/>
            <p:cNvSpPr txBox="1"/>
            <p:nvPr/>
          </p:nvSpPr>
          <p:spPr>
            <a:xfrm>
              <a:off x="9488653" y="5273040"/>
              <a:ext cx="1787195" cy="352044"/>
            </a:xfrm>
            <a:prstGeom prst="rect">
              <a:avLst/>
            </a:prstGeom>
            <a:noFill/>
            <a:ln>
              <a:noFill/>
            </a:ln>
          </p:spPr>
          <p:txBody>
            <a:bodyPr wrap="none" lIns="0" tIns="0" rIns="0" bIns="0" anchor="t" anchorCtr="0">
              <a:spAutoFit/>
            </a:bodyPr>
            <a:lstStyle/>
            <a:p>
              <a:pPr algn="ctr"/>
              <a:r>
                <a:rPr lang="ko-KR" sz="1800" dirty="0">
                  <a:solidFill>
                    <a:schemeClr val="accent5"/>
                  </a:solidFill>
                  <a:latin typeface="+mn-lt"/>
                  <a:ea typeface="+mn-ea"/>
                  <a:cs typeface="+mn-cs"/>
                </a:rPr>
                <a:t>n → 두 색의 혼합</a:t>
              </a:r>
            </a:p>
          </p:txBody>
        </p:sp>
        <p:sp>
          <p:nvSpPr>
            <p:cNvPr id="14" name="Ellipse 14"/>
            <p:cNvSpPr/>
            <p:nvPr/>
          </p:nvSpPr>
          <p:spPr>
            <a:xfrm>
              <a:off x="1352550" y="2590800"/>
              <a:ext cx="914400" cy="914400"/>
            </a:xfrm>
            <a:prstGeom prst="ellipse">
              <a:avLst/>
            </a:prstGeom>
            <a:solidFill>
              <a:srgbClr val="333333"/>
            </a:solidFill>
            <a:ln>
              <a:noFill/>
            </a:ln>
          </p:spPr>
        </p:sp>
        <p:sp>
          <p:nvSpPr>
            <p:cNvPr id="15" name="Ellipse 15"/>
            <p:cNvSpPr/>
            <p:nvPr/>
          </p:nvSpPr>
          <p:spPr>
            <a:xfrm>
              <a:off x="4402455" y="2783205"/>
              <a:ext cx="529590" cy="529590"/>
            </a:xfrm>
            <a:prstGeom prst="ellipse">
              <a:avLst/>
            </a:prstGeom>
            <a:solidFill>
              <a:schemeClr val="accent2"/>
            </a:solidFill>
            <a:ln>
              <a:noFill/>
            </a:ln>
          </p:spPr>
        </p:sp>
        <p:sp>
          <p:nvSpPr>
            <p:cNvPr id="16" name="Line 16"/>
            <p:cNvSpPr/>
            <p:nvPr/>
          </p:nvSpPr>
          <p:spPr>
            <a:xfrm>
              <a:off x="6572250" y="3048000"/>
              <a:ext cx="2076450" cy="9525"/>
            </a:xfrm>
            <a:custGeom>
              <a:avLst/>
              <a:gdLst/>
              <a:ahLst/>
              <a:cxnLst/>
              <a:rect l="l" t="t" r="r" b="b"/>
              <a:pathLst>
                <a:path w="2076450" h="9525">
                  <a:moveTo>
                    <a:pt x="0" y="0"/>
                  </a:moveTo>
                  <a:lnTo>
                    <a:pt x="2076450" y="0"/>
                  </a:lnTo>
                </a:path>
              </a:pathLst>
            </a:custGeom>
            <a:noFill/>
            <a:ln w="19050">
              <a:solidFill>
                <a:schemeClr val="accent6"/>
              </a:solidFill>
            </a:ln>
          </p:spPr>
        </p:sp>
        <p:sp>
          <p:nvSpPr>
            <p:cNvPr id="17" name="Ellipse 17"/>
            <p:cNvSpPr/>
            <p:nvPr/>
          </p:nvSpPr>
          <p:spPr>
            <a:xfrm>
              <a:off x="6797040" y="2857500"/>
              <a:ext cx="381000" cy="381000"/>
            </a:xfrm>
            <a:prstGeom prst="ellipse">
              <a:avLst/>
            </a:prstGeom>
            <a:solidFill>
              <a:schemeClr val="accent2"/>
            </a:solidFill>
            <a:ln>
              <a:noFill/>
            </a:ln>
          </p:spPr>
        </p:sp>
        <p:sp>
          <p:nvSpPr>
            <p:cNvPr id="18" name="Ellipse 18"/>
            <p:cNvSpPr/>
            <p:nvPr/>
          </p:nvSpPr>
          <p:spPr>
            <a:xfrm>
              <a:off x="9925050" y="2590800"/>
              <a:ext cx="914400" cy="914400"/>
            </a:xfrm>
            <a:prstGeom prst="ellipse">
              <a:avLst/>
            </a:prstGeom>
            <a:solidFill>
              <a:srgbClr val="467893"/>
            </a:solidFill>
            <a:ln>
              <a:noFill/>
            </a:ln>
          </p:spPr>
        </p:sp>
        <p:sp>
          <p:nvSpPr>
            <p:cNvPr id="19" name="TextBox 19"/>
            <p:cNvSpPr txBox="1"/>
            <p:nvPr/>
          </p:nvSpPr>
          <p:spPr>
            <a:xfrm>
              <a:off x="582168" y="2946082"/>
              <a:ext cx="383267" cy="322707"/>
            </a:xfrm>
            <a:prstGeom prst="rect">
              <a:avLst/>
            </a:prstGeom>
            <a:noFill/>
            <a:ln>
              <a:noFill/>
            </a:ln>
          </p:spPr>
          <p:txBody>
            <a:bodyPr wrap="none" lIns="0" tIns="0" rIns="0" bIns="0" anchor="t" anchorCtr="0">
              <a:spAutoFit/>
            </a:bodyPr>
            <a:lstStyle/>
            <a:p>
              <a:pPr algn="l"/>
              <a:r>
                <a:rPr lang="ko-KR" sz="1650" dirty="0">
                  <a:solidFill>
                    <a:schemeClr val="accent5"/>
                  </a:solidFill>
                  <a:latin typeface="+mn-lt"/>
                  <a:ea typeface="+mn-ea"/>
                  <a:cs typeface="+mn-cs"/>
                </a:rPr>
                <a:t>0.2</a:t>
              </a:r>
            </a:p>
          </p:txBody>
        </p:sp>
        <p:sp>
          <p:nvSpPr>
            <p:cNvPr id="20" name="Ellipse 20"/>
            <p:cNvSpPr/>
            <p:nvPr/>
          </p:nvSpPr>
          <p:spPr>
            <a:xfrm>
              <a:off x="1352550" y="4086225"/>
              <a:ext cx="914400" cy="914400"/>
            </a:xfrm>
            <a:prstGeom prst="ellipse">
              <a:avLst/>
            </a:prstGeom>
            <a:solidFill>
              <a:srgbClr val="CCCCCC"/>
            </a:solidFill>
            <a:ln>
              <a:noFill/>
            </a:ln>
          </p:spPr>
        </p:sp>
        <p:sp>
          <p:nvSpPr>
            <p:cNvPr id="21" name="Ellipse 21"/>
            <p:cNvSpPr/>
            <p:nvPr/>
          </p:nvSpPr>
          <p:spPr>
            <a:xfrm>
              <a:off x="4122420" y="3998595"/>
              <a:ext cx="1089660" cy="1089660"/>
            </a:xfrm>
            <a:prstGeom prst="ellipse">
              <a:avLst/>
            </a:prstGeom>
            <a:solidFill>
              <a:schemeClr val="accent2"/>
            </a:solidFill>
            <a:ln>
              <a:noFill/>
            </a:ln>
          </p:spPr>
        </p:sp>
        <p:sp>
          <p:nvSpPr>
            <p:cNvPr id="22" name="Line 22"/>
            <p:cNvSpPr/>
            <p:nvPr/>
          </p:nvSpPr>
          <p:spPr>
            <a:xfrm>
              <a:off x="6572250" y="4543425"/>
              <a:ext cx="2076450" cy="9525"/>
            </a:xfrm>
            <a:custGeom>
              <a:avLst/>
              <a:gdLst/>
              <a:ahLst/>
              <a:cxnLst/>
              <a:rect l="l" t="t" r="r" b="b"/>
              <a:pathLst>
                <a:path w="2076450" h="9525">
                  <a:moveTo>
                    <a:pt x="0" y="0"/>
                  </a:moveTo>
                  <a:lnTo>
                    <a:pt x="2076450" y="0"/>
                  </a:lnTo>
                </a:path>
              </a:pathLst>
            </a:custGeom>
            <a:noFill/>
            <a:ln w="19050">
              <a:solidFill>
                <a:schemeClr val="accent6"/>
              </a:solidFill>
            </a:ln>
          </p:spPr>
        </p:sp>
        <p:sp>
          <p:nvSpPr>
            <p:cNvPr id="23" name="Ellipse 23"/>
            <p:cNvSpPr/>
            <p:nvPr/>
          </p:nvSpPr>
          <p:spPr>
            <a:xfrm>
              <a:off x="8042910" y="4352925"/>
              <a:ext cx="381000" cy="381000"/>
            </a:xfrm>
            <a:prstGeom prst="ellipse">
              <a:avLst/>
            </a:prstGeom>
            <a:solidFill>
              <a:schemeClr val="accent2"/>
            </a:solidFill>
            <a:ln>
              <a:noFill/>
            </a:ln>
          </p:spPr>
        </p:sp>
        <p:sp>
          <p:nvSpPr>
            <p:cNvPr id="24" name="Ellipse 24"/>
            <p:cNvSpPr/>
            <p:nvPr/>
          </p:nvSpPr>
          <p:spPr>
            <a:xfrm>
              <a:off x="9925050" y="4086225"/>
              <a:ext cx="914400" cy="914400"/>
            </a:xfrm>
            <a:prstGeom prst="ellipse">
              <a:avLst/>
            </a:prstGeom>
            <a:solidFill>
              <a:srgbClr val="AC76B9"/>
            </a:solidFill>
            <a:ln>
              <a:noFill/>
            </a:ln>
          </p:spPr>
        </p:sp>
        <p:sp>
          <p:nvSpPr>
            <p:cNvPr id="25" name="TextBox 25"/>
            <p:cNvSpPr txBox="1"/>
            <p:nvPr/>
          </p:nvSpPr>
          <p:spPr>
            <a:xfrm>
              <a:off x="582168" y="4441508"/>
              <a:ext cx="383267" cy="322707"/>
            </a:xfrm>
            <a:prstGeom prst="rect">
              <a:avLst/>
            </a:prstGeom>
            <a:noFill/>
            <a:ln>
              <a:noFill/>
            </a:ln>
          </p:spPr>
          <p:txBody>
            <a:bodyPr wrap="none" lIns="0" tIns="0" rIns="0" bIns="0" anchor="t" anchorCtr="0">
              <a:spAutoFit/>
            </a:bodyPr>
            <a:lstStyle/>
            <a:p>
              <a:pPr algn="l"/>
              <a:r>
                <a:rPr lang="ko-KR" sz="1650" dirty="0">
                  <a:solidFill>
                    <a:schemeClr val="accent5"/>
                  </a:solidFill>
                  <a:latin typeface="+mn-lt"/>
                  <a:ea typeface="+mn-ea"/>
                  <a:cs typeface="+mn-cs"/>
                </a:rPr>
                <a:t>0.8</a:t>
              </a:r>
            </a:p>
          </p:txBody>
        </p:sp>
        <p:sp>
          <p:nvSpPr>
            <p:cNvPr id="26" name="TextBox 26"/>
            <p:cNvSpPr txBox="1"/>
            <p:nvPr/>
          </p:nvSpPr>
          <p:spPr>
            <a:xfrm>
              <a:off x="486156" y="5835015"/>
              <a:ext cx="502920" cy="352044"/>
            </a:xfrm>
            <a:prstGeom prst="rect">
              <a:avLst/>
            </a:prstGeom>
            <a:noFill/>
            <a:ln>
              <a:noFill/>
            </a:ln>
          </p:spPr>
          <p:txBody>
            <a:bodyPr wrap="none" lIns="0" tIns="0" rIns="0" bIns="0" anchor="t" anchorCtr="0">
              <a:spAutoFit/>
            </a:bodyPr>
            <a:lstStyle/>
            <a:p>
              <a:pPr algn="l"/>
              <a:r>
                <a:rPr lang="ko-KR" sz="1800" b="1" dirty="0">
                  <a:solidFill>
                    <a:schemeClr val="accent2"/>
                  </a:solidFill>
                  <a:latin typeface="+mn-lt"/>
                  <a:ea typeface="+mn-ea"/>
                  <a:cs typeface="+mn-cs"/>
                </a:rPr>
                <a:t>예측</a:t>
              </a:r>
            </a:p>
          </p:txBody>
        </p:sp>
        <p:sp>
          <p:nvSpPr>
            <p:cNvPr id="27" name="TextBox 27"/>
            <p:cNvSpPr txBox="1"/>
            <p:nvPr/>
          </p:nvSpPr>
          <p:spPr>
            <a:xfrm>
              <a:off x="1191006" y="5835015"/>
              <a:ext cx="6924294" cy="352044"/>
            </a:xfrm>
            <a:prstGeom prst="rect">
              <a:avLst/>
            </a:prstGeom>
            <a:noFill/>
            <a:ln>
              <a:noFill/>
            </a:ln>
          </p:spPr>
          <p:txBody>
            <a:bodyPr wrap="none" lIns="0" tIns="0" rIns="0" bIns="0" anchor="t" anchorCtr="0">
              <a:spAutoFit/>
            </a:bodyPr>
            <a:lstStyle/>
            <a:p>
              <a:pPr algn="l"/>
              <a:r>
                <a:rPr lang="ko-KR" sz="1800" dirty="0">
                  <a:solidFill>
                    <a:schemeClr val="dk1"/>
                  </a:solidFill>
                  <a:latin typeface="+mn-lt"/>
                  <a:ea typeface="+mn-ea"/>
                  <a:cs typeface="+mn-cs"/>
                </a:rPr>
                <a:t>0.8이 “더 밝다”가 아니라 “오른쪽”이 되는 조건은 무엇일까요?</a:t>
              </a:r>
            </a:p>
          </p:txBody>
        </p:sp>
      </p:grpSp>
      <p:grpSp>
        <p:nvGrpSpPr>
          <p:cNvPr id="32" name="footer"/>
          <p:cNvGrpSpPr/>
          <p:nvPr/>
        </p:nvGrpSpPr>
        <p:grpSpPr>
          <a:xfrm>
            <a:off x="489966" y="6429375"/>
            <a:ext cx="11212068" cy="320612"/>
            <a:chOff x="489966" y="6429375"/>
            <a:chExt cx="11212068" cy="320612"/>
          </a:xfrm>
        </p:grpSpPr>
        <p:sp>
          <p:nvSpPr>
            <p:cNvPr id="29" name="Line 29"/>
            <p:cNvSpPr/>
            <p:nvPr/>
          </p:nvSpPr>
          <p:spPr>
            <a:xfrm>
              <a:off x="495300" y="6429375"/>
              <a:ext cx="11201400" cy="9525"/>
            </a:xfrm>
            <a:custGeom>
              <a:avLst/>
              <a:gdLst/>
              <a:ahLst/>
              <a:cxnLst/>
              <a:rect l="l" t="t" r="r" b="b"/>
              <a:pathLst>
                <a:path w="11201400" h="9525">
                  <a:moveTo>
                    <a:pt x="0" y="0"/>
                  </a:moveTo>
                  <a:lnTo>
                    <a:pt x="11201400" y="0"/>
                  </a:lnTo>
                </a:path>
              </a:pathLst>
            </a:custGeom>
            <a:noFill/>
            <a:ln w="9525">
              <a:solidFill>
                <a:schemeClr val="accent6"/>
              </a:solidFill>
            </a:ln>
          </p:spPr>
        </p:sp>
        <p:sp>
          <p:nvSpPr>
            <p:cNvPr id="30" name="TextBox 30"/>
            <p:cNvSpPr txBox="1"/>
            <p:nvPr/>
          </p:nvSpPr>
          <p:spPr>
            <a:xfrm>
              <a:off x="489966" y="6544628"/>
              <a:ext cx="618477" cy="205359"/>
            </a:xfrm>
            <a:prstGeom prst="rect">
              <a:avLst/>
            </a:prstGeom>
            <a:noFill/>
            <a:ln>
              <a:noFill/>
            </a:ln>
          </p:spPr>
          <p:txBody>
            <a:bodyPr wrap="none" lIns="0" tIns="0" rIns="0" bIns="0" anchor="t" anchorCtr="0">
              <a:spAutoFit/>
            </a:bodyPr>
            <a:lstStyle/>
            <a:p>
              <a:pPr algn="l"/>
              <a:r>
                <a:rPr lang="ko-KR" sz="1050" dirty="0">
                  <a:solidFill>
                    <a:schemeClr val="accent5"/>
                  </a:solidFill>
                  <a:latin typeface="+mn-lt"/>
                  <a:ea typeface="+mn-ea"/>
                  <a:cs typeface="+mn-cs"/>
                </a:rPr>
                <a:t>개념 도식</a:t>
              </a:r>
            </a:p>
          </p:txBody>
        </p:sp>
        <p:sp>
          <p:nvSpPr>
            <p:cNvPr id="31" name="TextBox 31"/>
            <p:cNvSpPr txBox="1"/>
            <p:nvPr/>
          </p:nvSpPr>
          <p:spPr>
            <a:xfrm>
              <a:off x="11049000" y="6544628"/>
              <a:ext cx="647700" cy="205359"/>
            </a:xfrm>
            <a:prstGeom prst="rect">
              <a:avLst/>
            </a:prstGeom>
            <a:noFill/>
            <a:ln>
              <a:noFill/>
            </a:ln>
          </p:spPr>
          <p:txBody>
            <a:bodyPr wrap="none" lIns="0" tIns="0" rIns="0" bIns="0" anchor="t" anchorCtr="0">
              <a:spAutoFit/>
            </a:bodyPr>
            <a:lstStyle/>
            <a:p>
              <a:pPr algn="r"/>
              <a:r>
                <a:rPr lang="ko-KR" sz="1050" dirty="0">
                  <a:solidFill>
                    <a:schemeClr val="accent5"/>
                  </a:solidFill>
                  <a:latin typeface="+mn-lt"/>
                  <a:ea typeface="+mn-ea"/>
                  <a:cs typeface="+mn-cs"/>
                </a:rPr>
                <a:t>76</a:t>
              </a:r>
            </a:p>
          </p:txBody>
        </p:sp>
      </p:gr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5" name="header"/>
          <p:cNvGrpSpPr/>
          <p:nvPr/>
        </p:nvGrpSpPr>
        <p:grpSpPr>
          <a:xfrm>
            <a:off x="479298" y="282892"/>
            <a:ext cx="8288122" cy="1313117"/>
            <a:chOff x="479298" y="282892"/>
            <a:chExt cx="8288122" cy="1313117"/>
          </a:xfrm>
        </p:grpSpPr>
        <p:sp>
          <p:nvSpPr>
            <p:cNvPr id="2" name="TextBox 2"/>
            <p:cNvSpPr txBox="1"/>
            <p:nvPr/>
          </p:nvSpPr>
          <p:spPr>
            <a:xfrm>
              <a:off x="488442" y="282892"/>
              <a:ext cx="6500000" cy="264033"/>
            </a:xfrm>
            <a:prstGeom prst="rect">
              <a:avLst/>
            </a:prstGeom>
            <a:noFill/>
            <a:ln>
              <a:noFill/>
            </a:ln>
          </p:spPr>
          <p:txBody>
            <a:bodyPr wrap="none" lIns="0" tIns="0" rIns="0" bIns="0" anchor="t" anchorCtr="0">
              <a:spAutoFit/>
            </a:bodyPr>
            <a:lstStyle/>
            <a:p>
              <a:pPr algn="l"/>
              <a:r>
                <a:rPr lang="en-US" sz="1350" b="1" dirty="0">
                  <a:solidFill>
                    <a:schemeClr val="accent2"/>
                  </a:solidFill>
                  <a:latin typeface="+mn-lt"/>
                  <a:ea typeface="+mn-ea"/>
                  <a:cs typeface="+mn-cs"/>
                </a:rPr>
                <a:t>W03 / 노이즈 심화</a:t>
              </a:r>
            </a:p>
          </p:txBody>
        </p:sp>
        <p:sp>
          <p:nvSpPr>
            <p:cNvPr id="3" name="TextBox 3"/>
            <p:cNvSpPr txBox="1"/>
            <p:nvPr/>
          </p:nvSpPr>
          <p:spPr>
            <a:xfrm>
              <a:off x="479298" y="688658"/>
              <a:ext cx="5462503" cy="616077"/>
            </a:xfrm>
            <a:prstGeom prst="rect">
              <a:avLst/>
            </a:prstGeom>
            <a:noFill/>
            <a:ln>
              <a:noFill/>
            </a:ln>
          </p:spPr>
          <p:txBody>
            <a:bodyPr wrap="none" lIns="0" tIns="0" rIns="0" bIns="0" anchor="t" anchorCtr="0">
              <a:spAutoFit/>
            </a:bodyPr>
            <a:lstStyle/>
            <a:p>
              <a:pPr algn="l"/>
              <a:r>
                <a:rPr lang="ko-KR" sz="3150" b="1" dirty="0">
                  <a:solidFill>
                    <a:schemeClr val="dk1"/>
                  </a:solidFill>
                  <a:latin typeface="+mn-lt"/>
                  <a:ea typeface="+mn-ea"/>
                  <a:cs typeface="+mn-cs"/>
                </a:rPr>
                <a:t>Alpha Map · 남길 영역 선택</a:t>
              </a:r>
            </a:p>
          </p:txBody>
        </p:sp>
        <p:sp>
          <p:nvSpPr>
            <p:cNvPr id="4" name="TextBox 4"/>
            <p:cNvSpPr txBox="1"/>
            <p:nvPr/>
          </p:nvSpPr>
          <p:spPr>
            <a:xfrm>
              <a:off x="486156" y="1243965"/>
              <a:ext cx="8281264" cy="352044"/>
            </a:xfrm>
            <a:prstGeom prst="rect">
              <a:avLst/>
            </a:prstGeom>
            <a:noFill/>
            <a:ln>
              <a:noFill/>
            </a:ln>
          </p:spPr>
          <p:txBody>
            <a:bodyPr wrap="none" lIns="0" tIns="0" rIns="0" bIns="0" anchor="t" anchorCtr="0">
              <a:spAutoFit/>
            </a:bodyPr>
            <a:lstStyle/>
            <a:p>
              <a:pPr algn="l"/>
              <a:r>
                <a:rPr lang="ko-KR" sz="1800" dirty="0">
                  <a:solidFill>
                    <a:schemeClr val="accent5"/>
                  </a:solidFill>
                  <a:latin typeface="+mn-lt"/>
                  <a:ea typeface="+mn-ea"/>
                  <a:cs typeface="+mn-cs"/>
                </a:rPr>
                <a:t>흰 마스크를 불투명 영역, 검정 마스크를 투명 영역으로 연결할 수 있습니다.</a:t>
              </a:r>
            </a:p>
          </p:txBody>
        </p:sp>
      </p:grpSp>
      <p:grpSp>
        <p:nvGrpSpPr>
          <p:cNvPr id="17" name="body"/>
          <p:cNvGrpSpPr/>
          <p:nvPr/>
        </p:nvGrpSpPr>
        <p:grpSpPr>
          <a:xfrm>
            <a:off x="486156" y="1895951"/>
            <a:ext cx="10068962" cy="4291108"/>
            <a:chOff x="486156" y="1895951"/>
            <a:chExt cx="10068962" cy="4291108"/>
          </a:xfrm>
        </p:grpSpPr>
        <p:pic>
          <p:nvPicPr>
            <p:cNvPr id="6" name="Image 6"/>
            <p:cNvPicPr>
              <a:picLocks noChangeAspect="1"/>
            </p:cNvPicPr>
            <p:nvPr/>
          </p:nvPicPr>
          <p:blipFill>
            <a:blip r:embed="rId3"/>
            <a:stretch>
              <a:fillRect/>
            </a:stretch>
          </p:blipFill>
          <p:spPr>
            <a:xfrm>
              <a:off x="881062" y="2286000"/>
              <a:ext cx="2857500" cy="2857500"/>
            </a:xfrm>
            <a:prstGeom prst="rect">
              <a:avLst/>
            </a:prstGeom>
          </p:spPr>
        </p:pic>
        <p:pic>
          <p:nvPicPr>
            <p:cNvPr id="7" name="Image 7"/>
            <p:cNvPicPr>
              <a:picLocks noChangeAspect="1"/>
            </p:cNvPicPr>
            <p:nvPr/>
          </p:nvPicPr>
          <p:blipFill>
            <a:blip r:embed="rId4"/>
            <a:stretch>
              <a:fillRect/>
            </a:stretch>
          </p:blipFill>
          <p:spPr>
            <a:xfrm>
              <a:off x="4529138" y="2286000"/>
              <a:ext cx="2857500" cy="2857500"/>
            </a:xfrm>
            <a:prstGeom prst="rect">
              <a:avLst/>
            </a:prstGeom>
          </p:spPr>
        </p:pic>
        <p:sp>
          <p:nvSpPr>
            <p:cNvPr id="8" name="TextBox 8"/>
            <p:cNvSpPr txBox="1"/>
            <p:nvPr/>
          </p:nvSpPr>
          <p:spPr>
            <a:xfrm>
              <a:off x="1549003" y="1895951"/>
              <a:ext cx="1550194" cy="396050"/>
            </a:xfrm>
            <a:prstGeom prst="rect">
              <a:avLst/>
            </a:prstGeom>
            <a:noFill/>
            <a:ln>
              <a:noFill/>
            </a:ln>
          </p:spPr>
          <p:txBody>
            <a:bodyPr wrap="none" lIns="0" tIns="0" rIns="0" bIns="0" anchor="t" anchorCtr="0">
              <a:spAutoFit/>
            </a:bodyPr>
            <a:lstStyle/>
            <a:p>
              <a:pPr algn="ctr"/>
              <a:r>
                <a:rPr lang="ko-KR" sz="2020" b="1" dirty="0">
                  <a:solidFill>
                    <a:schemeClr val="dk1"/>
                  </a:solidFill>
                  <a:latin typeface="+mn-lt"/>
                  <a:ea typeface="+mn-ea"/>
                  <a:cs typeface="+mn-cs"/>
                </a:rPr>
                <a:t>기준값 0.35</a:t>
              </a:r>
            </a:p>
          </p:txBody>
        </p:sp>
        <p:sp>
          <p:nvSpPr>
            <p:cNvPr id="9" name="TextBox 9"/>
            <p:cNvSpPr txBox="1"/>
            <p:nvPr/>
          </p:nvSpPr>
          <p:spPr>
            <a:xfrm>
              <a:off x="5187553" y="1895951"/>
              <a:ext cx="1550194" cy="396050"/>
            </a:xfrm>
            <a:prstGeom prst="rect">
              <a:avLst/>
            </a:prstGeom>
            <a:noFill/>
            <a:ln>
              <a:noFill/>
            </a:ln>
          </p:spPr>
          <p:txBody>
            <a:bodyPr wrap="none" lIns="0" tIns="0" rIns="0" bIns="0" anchor="t" anchorCtr="0">
              <a:spAutoFit/>
            </a:bodyPr>
            <a:lstStyle/>
            <a:p>
              <a:pPr algn="ctr"/>
              <a:r>
                <a:rPr lang="ko-KR" sz="2020" b="1" dirty="0">
                  <a:solidFill>
                    <a:schemeClr val="dk1"/>
                  </a:solidFill>
                  <a:latin typeface="+mn-lt"/>
                  <a:ea typeface="+mn-ea"/>
                  <a:cs typeface="+mn-cs"/>
                </a:rPr>
                <a:t>기준값 0.65</a:t>
              </a:r>
            </a:p>
          </p:txBody>
        </p:sp>
        <p:sp>
          <p:nvSpPr>
            <p:cNvPr id="10" name="TextBox 10"/>
            <p:cNvSpPr txBox="1"/>
            <p:nvPr/>
          </p:nvSpPr>
          <p:spPr>
            <a:xfrm>
              <a:off x="9041073" y="2646998"/>
              <a:ext cx="1253604" cy="381381"/>
            </a:xfrm>
            <a:prstGeom prst="rect">
              <a:avLst/>
            </a:prstGeom>
            <a:noFill/>
            <a:ln>
              <a:noFill/>
            </a:ln>
          </p:spPr>
          <p:txBody>
            <a:bodyPr wrap="none" lIns="0" tIns="0" rIns="0" bIns="0" anchor="t" anchorCtr="0">
              <a:spAutoFit/>
            </a:bodyPr>
            <a:lstStyle/>
            <a:p>
              <a:pPr algn="ctr"/>
              <a:r>
                <a:rPr lang="ko-KR" sz="1950" dirty="0">
                  <a:solidFill>
                    <a:schemeClr val="accent2"/>
                  </a:solidFill>
                  <a:latin typeface="+mn-lt"/>
                  <a:ea typeface="+mn-ea"/>
                  <a:cs typeface="+mn-cs"/>
                </a:rPr>
                <a:t>n &gt; 기준값</a:t>
              </a:r>
            </a:p>
          </p:txBody>
        </p:sp>
        <p:sp>
          <p:nvSpPr>
            <p:cNvPr id="11" name="TextBox 11"/>
            <p:cNvSpPr txBox="1"/>
            <p:nvPr/>
          </p:nvSpPr>
          <p:spPr>
            <a:xfrm>
              <a:off x="8870442" y="3170872"/>
              <a:ext cx="1594866" cy="381381"/>
            </a:xfrm>
            <a:prstGeom prst="rect">
              <a:avLst/>
            </a:prstGeom>
            <a:noFill/>
            <a:ln>
              <a:noFill/>
            </a:ln>
          </p:spPr>
          <p:txBody>
            <a:bodyPr wrap="none" lIns="0" tIns="0" rIns="0" bIns="0" anchor="t" anchorCtr="0">
              <a:spAutoFit/>
            </a:bodyPr>
            <a:lstStyle/>
            <a:p>
              <a:pPr algn="ctr"/>
              <a:r>
                <a:rPr lang="ko-KR" sz="1950" dirty="0">
                  <a:solidFill>
                    <a:schemeClr val="accent2"/>
                  </a:solidFill>
                  <a:latin typeface="+mn-lt"/>
                  <a:ea typeface="+mn-ea"/>
                  <a:cs typeface="+mn-cs"/>
                </a:rPr>
                <a:t>남길 영역 = 1</a:t>
              </a:r>
            </a:p>
          </p:txBody>
        </p:sp>
        <p:sp>
          <p:nvSpPr>
            <p:cNvPr id="12" name="TextBox 12"/>
            <p:cNvSpPr txBox="1"/>
            <p:nvPr/>
          </p:nvSpPr>
          <p:spPr>
            <a:xfrm>
              <a:off x="9041073" y="3694748"/>
              <a:ext cx="1253604" cy="381381"/>
            </a:xfrm>
            <a:prstGeom prst="rect">
              <a:avLst/>
            </a:prstGeom>
            <a:noFill/>
            <a:ln>
              <a:noFill/>
            </a:ln>
          </p:spPr>
          <p:txBody>
            <a:bodyPr wrap="none" lIns="0" tIns="0" rIns="0" bIns="0" anchor="t" anchorCtr="0">
              <a:spAutoFit/>
            </a:bodyPr>
            <a:lstStyle/>
            <a:p>
              <a:pPr algn="ctr"/>
              <a:r>
                <a:rPr lang="ko-KR" sz="1950" dirty="0">
                  <a:solidFill>
                    <a:schemeClr val="accent2"/>
                  </a:solidFill>
                  <a:latin typeface="+mn-lt"/>
                  <a:ea typeface="+mn-ea"/>
                  <a:cs typeface="+mn-cs"/>
                </a:rPr>
                <a:t>나머지 = 0</a:t>
              </a:r>
            </a:p>
          </p:txBody>
        </p:sp>
        <p:sp>
          <p:nvSpPr>
            <p:cNvPr id="13" name="TextBox 13"/>
            <p:cNvSpPr txBox="1"/>
            <p:nvPr/>
          </p:nvSpPr>
          <p:spPr>
            <a:xfrm>
              <a:off x="8901791" y="4720590"/>
              <a:ext cx="1532169" cy="352044"/>
            </a:xfrm>
            <a:prstGeom prst="rect">
              <a:avLst/>
            </a:prstGeom>
            <a:noFill/>
            <a:ln>
              <a:noFill/>
            </a:ln>
          </p:spPr>
          <p:txBody>
            <a:bodyPr wrap="none" lIns="0" tIns="0" rIns="0" bIns="0" anchor="t" anchorCtr="0">
              <a:spAutoFit/>
            </a:bodyPr>
            <a:lstStyle/>
            <a:p>
              <a:pPr algn="ctr"/>
              <a:r>
                <a:rPr lang="ko-KR" sz="1800" dirty="0">
                  <a:solidFill>
                    <a:schemeClr val="accent5"/>
                  </a:solidFill>
                  <a:latin typeface="+mn-lt"/>
                  <a:ea typeface="+mn-ea"/>
                  <a:cs typeface="+mn-cs"/>
                </a:rPr>
                <a:t>Alpha 0: 투명</a:t>
              </a:r>
            </a:p>
          </p:txBody>
        </p:sp>
        <p:sp>
          <p:nvSpPr>
            <p:cNvPr id="14" name="TextBox 14"/>
            <p:cNvSpPr txBox="1"/>
            <p:nvPr/>
          </p:nvSpPr>
          <p:spPr>
            <a:xfrm>
              <a:off x="8780633" y="5101590"/>
              <a:ext cx="1774485" cy="352044"/>
            </a:xfrm>
            <a:prstGeom prst="rect">
              <a:avLst/>
            </a:prstGeom>
            <a:noFill/>
            <a:ln>
              <a:noFill/>
            </a:ln>
          </p:spPr>
          <p:txBody>
            <a:bodyPr wrap="none" lIns="0" tIns="0" rIns="0" bIns="0" anchor="t" anchorCtr="0">
              <a:spAutoFit/>
            </a:bodyPr>
            <a:lstStyle/>
            <a:p>
              <a:pPr algn="ctr"/>
              <a:r>
                <a:rPr lang="ko-KR" sz="1800" dirty="0">
                  <a:solidFill>
                    <a:schemeClr val="accent5"/>
                  </a:solidFill>
                  <a:latin typeface="+mn-lt"/>
                  <a:ea typeface="+mn-ea"/>
                  <a:cs typeface="+mn-cs"/>
                </a:rPr>
                <a:t>Alpha 1: 불투명</a:t>
              </a:r>
            </a:p>
          </p:txBody>
        </p:sp>
        <p:sp>
          <p:nvSpPr>
            <p:cNvPr id="15" name="TextBox 15"/>
            <p:cNvSpPr txBox="1"/>
            <p:nvPr/>
          </p:nvSpPr>
          <p:spPr>
            <a:xfrm>
              <a:off x="486156" y="5835015"/>
              <a:ext cx="502920" cy="352044"/>
            </a:xfrm>
            <a:prstGeom prst="rect">
              <a:avLst/>
            </a:prstGeom>
            <a:noFill/>
            <a:ln>
              <a:noFill/>
            </a:ln>
          </p:spPr>
          <p:txBody>
            <a:bodyPr wrap="none" lIns="0" tIns="0" rIns="0" bIns="0" anchor="t" anchorCtr="0">
              <a:spAutoFit/>
            </a:bodyPr>
            <a:lstStyle/>
            <a:p>
              <a:pPr algn="l"/>
              <a:r>
                <a:rPr lang="ko-KR" sz="1800" b="1" dirty="0">
                  <a:solidFill>
                    <a:schemeClr val="accent2"/>
                  </a:solidFill>
                  <a:latin typeface="+mn-lt"/>
                  <a:ea typeface="+mn-ea"/>
                  <a:cs typeface="+mn-cs"/>
                </a:rPr>
                <a:t>예측</a:t>
              </a:r>
            </a:p>
          </p:txBody>
        </p:sp>
        <p:sp>
          <p:nvSpPr>
            <p:cNvPr id="16" name="TextBox 16"/>
            <p:cNvSpPr txBox="1"/>
            <p:nvPr/>
          </p:nvSpPr>
          <p:spPr>
            <a:xfrm>
              <a:off x="1191006" y="5835015"/>
              <a:ext cx="5979262" cy="352044"/>
            </a:xfrm>
            <a:prstGeom prst="rect">
              <a:avLst/>
            </a:prstGeom>
            <a:noFill/>
            <a:ln>
              <a:noFill/>
            </a:ln>
          </p:spPr>
          <p:txBody>
            <a:bodyPr wrap="none" lIns="0" tIns="0" rIns="0" bIns="0" anchor="t" anchorCtr="0">
              <a:spAutoFit/>
            </a:bodyPr>
            <a:lstStyle/>
            <a:p>
              <a:pPr algn="l"/>
              <a:r>
                <a:rPr lang="ko-KR" sz="1800" dirty="0">
                  <a:solidFill>
                    <a:schemeClr val="dk1"/>
                  </a:solidFill>
                  <a:latin typeface="+mn-lt"/>
                  <a:ea typeface="+mn-ea"/>
                  <a:cs typeface="+mn-cs"/>
                </a:rPr>
                <a:t>기준값을 높이면 남는 영역은 넓어질까요, 좁아질까요?</a:t>
              </a:r>
            </a:p>
          </p:txBody>
        </p:sp>
      </p:grpSp>
      <p:grpSp>
        <p:nvGrpSpPr>
          <p:cNvPr id="21" name="footer"/>
          <p:cNvGrpSpPr/>
          <p:nvPr/>
        </p:nvGrpSpPr>
        <p:grpSpPr>
          <a:xfrm>
            <a:off x="489966" y="6429375"/>
            <a:ext cx="11212068" cy="320612"/>
            <a:chOff x="489966" y="6429375"/>
            <a:chExt cx="11212068" cy="320612"/>
          </a:xfrm>
        </p:grpSpPr>
        <p:sp>
          <p:nvSpPr>
            <p:cNvPr id="18" name="Line 18"/>
            <p:cNvSpPr/>
            <p:nvPr/>
          </p:nvSpPr>
          <p:spPr>
            <a:xfrm>
              <a:off x="495300" y="6429375"/>
              <a:ext cx="11201400" cy="9525"/>
            </a:xfrm>
            <a:custGeom>
              <a:avLst/>
              <a:gdLst/>
              <a:ahLst/>
              <a:cxnLst/>
              <a:rect l="l" t="t" r="r" b="b"/>
              <a:pathLst>
                <a:path w="11201400" h="9525">
                  <a:moveTo>
                    <a:pt x="0" y="0"/>
                  </a:moveTo>
                  <a:lnTo>
                    <a:pt x="11201400" y="0"/>
                  </a:lnTo>
                </a:path>
              </a:pathLst>
            </a:custGeom>
            <a:noFill/>
            <a:ln w="9525">
              <a:solidFill>
                <a:schemeClr val="accent6"/>
              </a:solidFill>
            </a:ln>
          </p:spPr>
        </p:sp>
        <p:sp>
          <p:nvSpPr>
            <p:cNvPr id="19" name="TextBox 19"/>
            <p:cNvSpPr txBox="1"/>
            <p:nvPr/>
          </p:nvSpPr>
          <p:spPr>
            <a:xfrm>
              <a:off x="489966" y="6544628"/>
              <a:ext cx="3689288" cy="205359"/>
            </a:xfrm>
            <a:prstGeom prst="rect">
              <a:avLst/>
            </a:prstGeom>
            <a:noFill/>
            <a:ln>
              <a:noFill/>
            </a:ln>
          </p:spPr>
          <p:txBody>
            <a:bodyPr wrap="none" lIns="0" tIns="0" rIns="0" bIns="0" anchor="t" anchorCtr="0">
              <a:spAutoFit/>
            </a:bodyPr>
            <a:lstStyle/>
            <a:p>
              <a:pPr algn="l"/>
              <a:r>
                <a:rPr lang="ko-KR" sz="1050" dirty="0">
                  <a:solidFill>
                    <a:schemeClr val="accent5"/>
                  </a:solidFill>
                  <a:latin typeface="+mn-lt"/>
                  <a:ea typeface="+mn-ea"/>
                  <a:cs typeface="+mn-cs"/>
                </a:rPr>
                <a:t>TD 마스크 보기 출력 · 회색 RGB와 실제 Alpha 채널은 구분</a:t>
              </a:r>
            </a:p>
          </p:txBody>
        </p:sp>
        <p:sp>
          <p:nvSpPr>
            <p:cNvPr id="20" name="TextBox 20"/>
            <p:cNvSpPr txBox="1"/>
            <p:nvPr/>
          </p:nvSpPr>
          <p:spPr>
            <a:xfrm>
              <a:off x="11049000" y="6544628"/>
              <a:ext cx="647700" cy="205359"/>
            </a:xfrm>
            <a:prstGeom prst="rect">
              <a:avLst/>
            </a:prstGeom>
            <a:noFill/>
            <a:ln>
              <a:noFill/>
            </a:ln>
          </p:spPr>
          <p:txBody>
            <a:bodyPr wrap="none" lIns="0" tIns="0" rIns="0" bIns="0" anchor="t" anchorCtr="0">
              <a:spAutoFit/>
            </a:bodyPr>
            <a:lstStyle/>
            <a:p>
              <a:pPr algn="r"/>
              <a:r>
                <a:rPr lang="ko-KR" sz="1050" dirty="0">
                  <a:solidFill>
                    <a:schemeClr val="accent5"/>
                  </a:solidFill>
                  <a:latin typeface="+mn-lt"/>
                  <a:ea typeface="+mn-ea"/>
                  <a:cs typeface="+mn-cs"/>
                </a:rPr>
                <a:t>77</a:t>
              </a:r>
            </a:p>
          </p:txBody>
        </p:sp>
      </p:gr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5" name="header"/>
          <p:cNvGrpSpPr/>
          <p:nvPr/>
        </p:nvGrpSpPr>
        <p:grpSpPr>
          <a:xfrm>
            <a:off x="479298" y="282892"/>
            <a:ext cx="6555562" cy="1313117"/>
            <a:chOff x="479298" y="282892"/>
            <a:chExt cx="6555562" cy="1313117"/>
          </a:xfrm>
        </p:grpSpPr>
        <p:sp>
          <p:nvSpPr>
            <p:cNvPr id="2" name="TextBox 2"/>
            <p:cNvSpPr txBox="1"/>
            <p:nvPr/>
          </p:nvSpPr>
          <p:spPr>
            <a:xfrm>
              <a:off x="488442" y="282892"/>
              <a:ext cx="6500000" cy="264033"/>
            </a:xfrm>
            <a:prstGeom prst="rect">
              <a:avLst/>
            </a:prstGeom>
            <a:noFill/>
            <a:ln>
              <a:noFill/>
            </a:ln>
          </p:spPr>
          <p:txBody>
            <a:bodyPr wrap="none" lIns="0" tIns="0" rIns="0" bIns="0" anchor="t" anchorCtr="0">
              <a:spAutoFit/>
            </a:bodyPr>
            <a:lstStyle/>
            <a:p>
              <a:pPr algn="l"/>
              <a:r>
                <a:rPr lang="en-US" sz="1350" b="1" dirty="0">
                  <a:solidFill>
                    <a:schemeClr val="accent2"/>
                  </a:solidFill>
                  <a:latin typeface="+mn-lt"/>
                  <a:ea typeface="+mn-ea"/>
                  <a:cs typeface="+mn-cs"/>
                </a:rPr>
                <a:t>W03 / 노이즈 심화</a:t>
              </a:r>
            </a:p>
          </p:txBody>
        </p:sp>
        <p:sp>
          <p:nvSpPr>
            <p:cNvPr id="3" name="TextBox 3"/>
            <p:cNvSpPr txBox="1"/>
            <p:nvPr/>
          </p:nvSpPr>
          <p:spPr>
            <a:xfrm>
              <a:off x="479298" y="688658"/>
              <a:ext cx="5886556" cy="616077"/>
            </a:xfrm>
            <a:prstGeom prst="rect">
              <a:avLst/>
            </a:prstGeom>
            <a:noFill/>
            <a:ln>
              <a:noFill/>
            </a:ln>
          </p:spPr>
          <p:txBody>
            <a:bodyPr wrap="none" lIns="0" tIns="0" rIns="0" bIns="0" anchor="t" anchorCtr="0">
              <a:spAutoFit/>
            </a:bodyPr>
            <a:lstStyle/>
            <a:p>
              <a:pPr algn="l"/>
              <a:r>
                <a:rPr lang="ko-KR" sz="3150" b="1" dirty="0">
                  <a:solidFill>
                    <a:schemeClr val="dk1"/>
                  </a:solidFill>
                  <a:latin typeface="+mn-lt"/>
                  <a:ea typeface="+mn-ea"/>
                  <a:cs typeface="+mn-cs"/>
                </a:rPr>
                <a:t>Color Map · 값에 색 배정하기</a:t>
              </a:r>
            </a:p>
          </p:txBody>
        </p:sp>
        <p:sp>
          <p:nvSpPr>
            <p:cNvPr id="4" name="TextBox 4"/>
            <p:cNvSpPr txBox="1"/>
            <p:nvPr/>
          </p:nvSpPr>
          <p:spPr>
            <a:xfrm>
              <a:off x="486156" y="1243965"/>
              <a:ext cx="6548704" cy="352044"/>
            </a:xfrm>
            <a:prstGeom prst="rect">
              <a:avLst/>
            </a:prstGeom>
            <a:noFill/>
            <a:ln>
              <a:noFill/>
            </a:ln>
          </p:spPr>
          <p:txBody>
            <a:bodyPr wrap="none" lIns="0" tIns="0" rIns="0" bIns="0" anchor="t" anchorCtr="0">
              <a:spAutoFit/>
            </a:bodyPr>
            <a:lstStyle/>
            <a:p>
              <a:pPr algn="l"/>
              <a:r>
                <a:rPr lang="ko-KR" sz="1800" dirty="0">
                  <a:solidFill>
                    <a:schemeClr val="accent5"/>
                  </a:solidFill>
                  <a:latin typeface="+mn-lt"/>
                  <a:ea typeface="+mn-ea"/>
                  <a:cs typeface="+mn-cs"/>
                </a:rPr>
                <a:t>같은 값에 어떤 색을 대응시킬지 정하면 색상 지도가 됩니다.</a:t>
              </a:r>
            </a:p>
          </p:txBody>
        </p:sp>
      </p:grpSp>
      <p:grpSp>
        <p:nvGrpSpPr>
          <p:cNvPr id="15" name="body"/>
          <p:cNvGrpSpPr/>
          <p:nvPr/>
        </p:nvGrpSpPr>
        <p:grpSpPr>
          <a:xfrm>
            <a:off x="952500" y="1878330"/>
            <a:ext cx="10182225" cy="4032504"/>
            <a:chOff x="952500" y="1878330"/>
            <a:chExt cx="10182225" cy="4032504"/>
          </a:xfrm>
        </p:grpSpPr>
        <p:pic>
          <p:nvPicPr>
            <p:cNvPr id="6" name="Image 6"/>
            <p:cNvPicPr>
              <a:picLocks noChangeAspect="1"/>
            </p:cNvPicPr>
            <p:nvPr/>
          </p:nvPicPr>
          <p:blipFill>
            <a:blip r:embed="rId3"/>
            <a:stretch>
              <a:fillRect/>
            </a:stretch>
          </p:blipFill>
          <p:spPr>
            <a:xfrm>
              <a:off x="952500" y="2333625"/>
              <a:ext cx="2857500" cy="2857500"/>
            </a:xfrm>
            <a:prstGeom prst="rect">
              <a:avLst/>
            </a:prstGeom>
          </p:spPr>
        </p:pic>
        <p:sp>
          <p:nvSpPr>
            <p:cNvPr id="7" name="Line 7"/>
            <p:cNvSpPr/>
            <p:nvPr/>
          </p:nvSpPr>
          <p:spPr>
            <a:xfrm>
              <a:off x="4533900" y="3714750"/>
              <a:ext cx="2924175" cy="9525"/>
            </a:xfrm>
            <a:custGeom>
              <a:avLst/>
              <a:gdLst/>
              <a:ahLst/>
              <a:cxnLst/>
              <a:rect l="l" t="t" r="r" b="b"/>
              <a:pathLst>
                <a:path w="2924175" h="9525">
                  <a:moveTo>
                    <a:pt x="0" y="0"/>
                  </a:moveTo>
                  <a:lnTo>
                    <a:pt x="2924175" y="0"/>
                  </a:lnTo>
                </a:path>
              </a:pathLst>
            </a:custGeom>
            <a:noFill/>
            <a:ln w="28575">
              <a:solidFill>
                <a:schemeClr val="accent2"/>
              </a:solidFill>
            </a:ln>
          </p:spPr>
        </p:sp>
        <p:sp>
          <p:nvSpPr>
            <p:cNvPr id="8" name="Polygon 8"/>
            <p:cNvSpPr/>
            <p:nvPr/>
          </p:nvSpPr>
          <p:spPr>
            <a:xfrm>
              <a:off x="7374446" y="3669125"/>
              <a:ext cx="83629" cy="91250"/>
            </a:xfrm>
            <a:custGeom>
              <a:avLst/>
              <a:gdLst/>
              <a:ahLst/>
              <a:cxnLst/>
              <a:rect l="l" t="t" r="r" b="b"/>
              <a:pathLst>
                <a:path w="83629" h="91250">
                  <a:moveTo>
                    <a:pt x="83629" y="45625"/>
                  </a:moveTo>
                  <a:lnTo>
                    <a:pt x="0" y="91250"/>
                  </a:lnTo>
                  <a:lnTo>
                    <a:pt x="0" y="0"/>
                  </a:lnTo>
                  <a:close/>
                </a:path>
              </a:pathLst>
            </a:custGeom>
            <a:solidFill>
              <a:schemeClr val="accent2"/>
            </a:solidFill>
            <a:ln>
              <a:noFill/>
            </a:ln>
          </p:spPr>
        </p:sp>
        <p:pic>
          <p:nvPicPr>
            <p:cNvPr id="9" name="Image 9"/>
            <p:cNvPicPr>
              <a:picLocks noChangeAspect="1"/>
            </p:cNvPicPr>
            <p:nvPr/>
          </p:nvPicPr>
          <p:blipFill>
            <a:blip r:embed="rId4"/>
            <a:stretch>
              <a:fillRect/>
            </a:stretch>
          </p:blipFill>
          <p:spPr>
            <a:xfrm>
              <a:off x="8277225" y="2333625"/>
              <a:ext cx="2857500" cy="2857500"/>
            </a:xfrm>
            <a:prstGeom prst="rect">
              <a:avLst/>
            </a:prstGeom>
          </p:spPr>
        </p:pic>
        <p:sp>
          <p:nvSpPr>
            <p:cNvPr id="10" name="TextBox 10"/>
            <p:cNvSpPr txBox="1"/>
            <p:nvPr/>
          </p:nvSpPr>
          <p:spPr>
            <a:xfrm>
              <a:off x="1939815" y="1878330"/>
              <a:ext cx="882870" cy="410718"/>
            </a:xfrm>
            <a:prstGeom prst="rect">
              <a:avLst/>
            </a:prstGeom>
            <a:noFill/>
            <a:ln>
              <a:noFill/>
            </a:ln>
          </p:spPr>
          <p:txBody>
            <a:bodyPr wrap="none" lIns="0" tIns="0" rIns="0" bIns="0" anchor="t" anchorCtr="0">
              <a:spAutoFit/>
            </a:bodyPr>
            <a:lstStyle/>
            <a:p>
              <a:pPr algn="ctr"/>
              <a:r>
                <a:rPr lang="ko-KR" sz="2100" b="1" dirty="0">
                  <a:solidFill>
                    <a:schemeClr val="dk1"/>
                  </a:solidFill>
                  <a:latin typeface="+mn-lt"/>
                  <a:ea typeface="+mn-ea"/>
                  <a:cs typeface="+mn-cs"/>
                </a:rPr>
                <a:t>0–1 값</a:t>
              </a:r>
            </a:p>
          </p:txBody>
        </p:sp>
        <p:sp>
          <p:nvSpPr>
            <p:cNvPr id="11" name="TextBox 11"/>
            <p:cNvSpPr txBox="1"/>
            <p:nvPr/>
          </p:nvSpPr>
          <p:spPr>
            <a:xfrm>
              <a:off x="8616799" y="1878330"/>
              <a:ext cx="2178352" cy="410718"/>
            </a:xfrm>
            <a:prstGeom prst="rect">
              <a:avLst/>
            </a:prstGeom>
            <a:noFill/>
            <a:ln>
              <a:noFill/>
            </a:ln>
          </p:spPr>
          <p:txBody>
            <a:bodyPr wrap="none" lIns="0" tIns="0" rIns="0" bIns="0" anchor="t" anchorCtr="0">
              <a:spAutoFit/>
            </a:bodyPr>
            <a:lstStyle/>
            <a:p>
              <a:pPr algn="ctr"/>
              <a:r>
                <a:rPr lang="ko-KR" sz="2100" b="1" dirty="0">
                  <a:solidFill>
                    <a:schemeClr val="dk1"/>
                  </a:solidFill>
                  <a:latin typeface="+mn-lt"/>
                  <a:ea typeface="+mn-ea"/>
                  <a:cs typeface="+mn-cs"/>
                </a:rPr>
                <a:t>색상 범위에 대응</a:t>
              </a:r>
            </a:p>
          </p:txBody>
        </p:sp>
        <p:sp>
          <p:nvSpPr>
            <p:cNvPr id="12" name="TextBox 12"/>
            <p:cNvSpPr txBox="1"/>
            <p:nvPr/>
          </p:nvSpPr>
          <p:spPr>
            <a:xfrm>
              <a:off x="5115830" y="3098482"/>
              <a:ext cx="1960340" cy="322707"/>
            </a:xfrm>
            <a:prstGeom prst="rect">
              <a:avLst/>
            </a:prstGeom>
            <a:noFill/>
            <a:ln>
              <a:noFill/>
            </a:ln>
          </p:spPr>
          <p:txBody>
            <a:bodyPr wrap="none" lIns="0" tIns="0" rIns="0" bIns="0" anchor="t" anchorCtr="0">
              <a:spAutoFit/>
            </a:bodyPr>
            <a:lstStyle/>
            <a:p>
              <a:pPr algn="ctr"/>
              <a:r>
                <a:rPr lang="ko-KR" sz="1650" dirty="0">
                  <a:solidFill>
                    <a:schemeClr val="accent2"/>
                  </a:solidFill>
                  <a:latin typeface="+mn-lt"/>
                  <a:ea typeface="+mn-ea"/>
                  <a:cs typeface="+mn-cs"/>
                </a:rPr>
                <a:t>작은 값 → 짙은 청색</a:t>
              </a:r>
            </a:p>
          </p:txBody>
        </p:sp>
        <p:sp>
          <p:nvSpPr>
            <p:cNvPr id="13" name="TextBox 13"/>
            <p:cNvSpPr txBox="1"/>
            <p:nvPr/>
          </p:nvSpPr>
          <p:spPr>
            <a:xfrm>
              <a:off x="5226891" y="3955732"/>
              <a:ext cx="1738217" cy="322707"/>
            </a:xfrm>
            <a:prstGeom prst="rect">
              <a:avLst/>
            </a:prstGeom>
            <a:noFill/>
            <a:ln>
              <a:noFill/>
            </a:ln>
          </p:spPr>
          <p:txBody>
            <a:bodyPr wrap="none" lIns="0" tIns="0" rIns="0" bIns="0" anchor="t" anchorCtr="0">
              <a:spAutoFit/>
            </a:bodyPr>
            <a:lstStyle/>
            <a:p>
              <a:pPr algn="ctr"/>
              <a:r>
                <a:rPr lang="ko-KR" sz="1650" dirty="0">
                  <a:solidFill>
                    <a:schemeClr val="accent2"/>
                  </a:solidFill>
                  <a:latin typeface="+mn-lt"/>
                  <a:ea typeface="+mn-ea"/>
                  <a:cs typeface="+mn-cs"/>
                </a:rPr>
                <a:t>큰 값 → 따뜻한 색</a:t>
              </a:r>
            </a:p>
          </p:txBody>
        </p:sp>
        <p:sp>
          <p:nvSpPr>
            <p:cNvPr id="14" name="TextBox 14"/>
            <p:cNvSpPr txBox="1"/>
            <p:nvPr/>
          </p:nvSpPr>
          <p:spPr>
            <a:xfrm>
              <a:off x="1771674" y="5558790"/>
              <a:ext cx="8648652" cy="352044"/>
            </a:xfrm>
            <a:prstGeom prst="rect">
              <a:avLst/>
            </a:prstGeom>
            <a:noFill/>
            <a:ln>
              <a:noFill/>
            </a:ln>
          </p:spPr>
          <p:txBody>
            <a:bodyPr wrap="none" lIns="0" tIns="0" rIns="0" bIns="0" anchor="t" anchorCtr="0">
              <a:spAutoFit/>
            </a:bodyPr>
            <a:lstStyle/>
            <a:p>
              <a:pPr algn="ctr"/>
              <a:r>
                <a:rPr lang="ko-KR" sz="1800" dirty="0">
                  <a:solidFill>
                    <a:schemeClr val="accent5"/>
                  </a:solidFill>
                  <a:latin typeface="+mn-lt"/>
                  <a:ea typeface="+mn-ea"/>
                  <a:cs typeface="+mn-cs"/>
                </a:rPr>
                <a:t>Roughness에 연결하면 반사의 퍼짐, Emission에 연결하면 발광 강도가 됩니다.</a:t>
              </a:r>
            </a:p>
          </p:txBody>
        </p:sp>
      </p:grpSp>
      <p:grpSp>
        <p:nvGrpSpPr>
          <p:cNvPr id="19" name="footer"/>
          <p:cNvGrpSpPr/>
          <p:nvPr/>
        </p:nvGrpSpPr>
        <p:grpSpPr>
          <a:xfrm>
            <a:off x="489966" y="6429375"/>
            <a:ext cx="11212068" cy="320612"/>
            <a:chOff x="489966" y="6429375"/>
            <a:chExt cx="11212068" cy="320612"/>
          </a:xfrm>
        </p:grpSpPr>
        <p:sp>
          <p:nvSpPr>
            <p:cNvPr id="16" name="Line 16"/>
            <p:cNvSpPr/>
            <p:nvPr/>
          </p:nvSpPr>
          <p:spPr>
            <a:xfrm>
              <a:off x="495300" y="6429375"/>
              <a:ext cx="11201400" cy="9525"/>
            </a:xfrm>
            <a:custGeom>
              <a:avLst/>
              <a:gdLst/>
              <a:ahLst/>
              <a:cxnLst/>
              <a:rect l="l" t="t" r="r" b="b"/>
              <a:pathLst>
                <a:path w="11201400" h="9525">
                  <a:moveTo>
                    <a:pt x="0" y="0"/>
                  </a:moveTo>
                  <a:lnTo>
                    <a:pt x="11201400" y="0"/>
                  </a:lnTo>
                </a:path>
              </a:pathLst>
            </a:custGeom>
            <a:noFill/>
            <a:ln w="9525">
              <a:solidFill>
                <a:schemeClr val="accent6"/>
              </a:solidFill>
            </a:ln>
          </p:spPr>
        </p:sp>
        <p:sp>
          <p:nvSpPr>
            <p:cNvPr id="17" name="TextBox 17"/>
            <p:cNvSpPr txBox="1"/>
            <p:nvPr/>
          </p:nvSpPr>
          <p:spPr>
            <a:xfrm>
              <a:off x="489966" y="6544628"/>
              <a:ext cx="2530850" cy="205359"/>
            </a:xfrm>
            <a:prstGeom prst="rect">
              <a:avLst/>
            </a:prstGeom>
            <a:noFill/>
            <a:ln>
              <a:noFill/>
            </a:ln>
          </p:spPr>
          <p:txBody>
            <a:bodyPr wrap="none" lIns="0" tIns="0" rIns="0" bIns="0" anchor="t" anchorCtr="0">
              <a:spAutoFit/>
            </a:bodyPr>
            <a:lstStyle/>
            <a:p>
              <a:pPr algn="l"/>
              <a:r>
                <a:rPr lang="ko-KR" sz="1050" dirty="0">
                  <a:solidFill>
                    <a:schemeClr val="accent5"/>
                  </a:solidFill>
                  <a:latin typeface="+mn-lt"/>
                  <a:ea typeface="+mn-ea"/>
                  <a:cs typeface="+mn-cs"/>
                </a:rPr>
                <a:t>TD 실제 출력 · 같은 입력값의 해석 변경</a:t>
              </a:r>
            </a:p>
          </p:txBody>
        </p:sp>
        <p:sp>
          <p:nvSpPr>
            <p:cNvPr id="18" name="TextBox 18"/>
            <p:cNvSpPr txBox="1"/>
            <p:nvPr/>
          </p:nvSpPr>
          <p:spPr>
            <a:xfrm>
              <a:off x="11049000" y="6544628"/>
              <a:ext cx="647700" cy="205359"/>
            </a:xfrm>
            <a:prstGeom prst="rect">
              <a:avLst/>
            </a:prstGeom>
            <a:noFill/>
            <a:ln>
              <a:noFill/>
            </a:ln>
          </p:spPr>
          <p:txBody>
            <a:bodyPr wrap="none" lIns="0" tIns="0" rIns="0" bIns="0" anchor="t" anchorCtr="0">
              <a:spAutoFit/>
            </a:bodyPr>
            <a:lstStyle/>
            <a:p>
              <a:pPr algn="r"/>
              <a:r>
                <a:rPr lang="ko-KR" sz="1050" dirty="0">
                  <a:solidFill>
                    <a:schemeClr val="accent5"/>
                  </a:solidFill>
                  <a:latin typeface="+mn-lt"/>
                  <a:ea typeface="+mn-ea"/>
                  <a:cs typeface="+mn-cs"/>
                </a:rPr>
                <a:t>78</a:t>
              </a:r>
            </a:p>
          </p:txBody>
        </p:sp>
      </p:gr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직사각형 10">
            <a:extLst>
              <a:ext uri="{FF2B5EF4-FFF2-40B4-BE49-F238E27FC236}">
                <a16:creationId xmlns:a16="http://schemas.microsoft.com/office/drawing/2014/main" id="{E7D95B9D-01DA-4F5C-B7B1-6698B0AD958E}"/>
              </a:ext>
            </a:extLst>
          </p:cNvPr>
          <p:cNvSpPr>
            <a:spLocks noGrp="1"/>
          </p:cNvSpPr>
          <p:nvPr/>
        </p:nvSpPr>
        <p:spPr>
          <a:xfrm>
            <a:off x="495300" y="209550"/>
            <a:ext cx="6500000" cy="266700"/>
          </a:xfrm>
          <a:prstGeom prst="rect">
            <a:avLst/>
          </a:prstGeom>
          <a:noFill/>
          <a:ln w="0">
            <a:noFill/>
          </a:ln>
        </p:spPr>
        <p:txBody>
          <a:bodyPr lIns="0" tIns="0" rIns="0" bIns="0" anchor="ctr">
            <a:noAutofit/>
          </a:bodyPr>
          <a:lstStyle/>
          <a:p>
            <a:pPr algn="l">
              <a:defRPr sz="1350" b="0">
                <a:solidFill>
                  <a:srgbClr val="645CE6"/>
                </a:solidFill>
                <a:latin typeface="Noto Sans KR"/>
                <a:ea typeface="Noto Sans KR"/>
                <a:cs typeface="Noto Sans KR"/>
              </a:defRPr>
            </a:pPr>
            <a:r>
              <a:rPr sz="1350" b="0">
                <a:solidFill>
                  <a:srgbClr val="645CE6"/>
                </a:solidFill>
                <a:latin typeface="Noto Sans KR"/>
                <a:ea typeface="Noto Sans KR"/>
                <a:cs typeface="Noto Sans KR"/>
              </a:rPr>
              <a:t>W03 / 사운드·인터랙션 심화</a:t>
            </a:r>
          </a:p>
        </p:txBody>
      </p:sp>
      <p:sp>
        <p:nvSpPr>
          <p:cNvPr id="2" name="직사각형 1">
            <a:extLst>
              <a:ext uri="{FF2B5EF4-FFF2-40B4-BE49-F238E27FC236}">
                <a16:creationId xmlns:a16="http://schemas.microsoft.com/office/drawing/2014/main" id="{BE7E217C-B304-45E4-B6F7-32FF38B71C0B}"/>
              </a:ext>
            </a:extLst>
          </p:cNvPr>
          <p:cNvSpPr>
            <a:spLocks noGrp="1"/>
          </p:cNvSpPr>
          <p:nvPr/>
        </p:nvSpPr>
        <p:spPr>
          <a:xfrm>
            <a:off x="495300" y="619125"/>
            <a:ext cx="11201400" cy="600075"/>
          </a:xfrm>
          <a:prstGeom prst="rect">
            <a:avLst/>
          </a:prstGeom>
          <a:noFill/>
          <a:ln w="0">
            <a:noFill/>
          </a:ln>
        </p:spPr>
        <p:txBody>
          <a:bodyPr lIns="0" tIns="0" rIns="0" bIns="0" anchor="ctr">
            <a:noAutofit/>
          </a:bodyPr>
          <a:lstStyle/>
          <a:p>
            <a:pPr algn="l">
              <a:defRPr sz="2850" b="1">
                <a:solidFill>
                  <a:srgbClr val="202633"/>
                </a:solidFill>
                <a:latin typeface="Noto Sans KR"/>
                <a:ea typeface="Noto Sans KR"/>
                <a:cs typeface="Noto Sans KR"/>
              </a:defRPr>
            </a:pPr>
            <a:r>
              <a:rPr sz="2850" b="1">
                <a:solidFill>
                  <a:srgbClr val="202633"/>
                </a:solidFill>
                <a:latin typeface="Noto Sans KR"/>
                <a:ea typeface="Noto Sans KR"/>
                <a:cs typeface="Noto Sans KR"/>
              </a:rPr>
              <a:t>사운드 합성과 인터랙션 심화</a:t>
            </a:r>
          </a:p>
        </p:txBody>
      </p:sp>
      <p:sp>
        <p:nvSpPr>
          <p:cNvPr id="3" name="직사각형 2">
            <a:extLst>
              <a:ext uri="{FF2B5EF4-FFF2-40B4-BE49-F238E27FC236}">
                <a16:creationId xmlns:a16="http://schemas.microsoft.com/office/drawing/2014/main" id="{94D10665-634C-498F-A6C4-D113B04A7201}"/>
              </a:ext>
            </a:extLst>
          </p:cNvPr>
          <p:cNvSpPr>
            <a:spLocks noGrp="1"/>
          </p:cNvSpPr>
          <p:nvPr/>
        </p:nvSpPr>
        <p:spPr>
          <a:xfrm>
            <a:off x="495300" y="1257300"/>
            <a:ext cx="11201400" cy="361950"/>
          </a:xfrm>
          <a:prstGeom prst="rect">
            <a:avLst/>
          </a:prstGeom>
          <a:noFill/>
          <a:ln w="0">
            <a:noFill/>
          </a:ln>
        </p:spPr>
        <p:txBody>
          <a:bodyPr lIns="0" tIns="0" rIns="0" bIns="0" anchor="ctr">
            <a:noAutofit/>
          </a:bodyPr>
          <a:lstStyle/>
          <a:p>
            <a:pPr algn="l">
              <a:defRPr sz="1650" b="0">
                <a:solidFill>
                  <a:srgbClr val="626B76"/>
                </a:solidFill>
                <a:latin typeface="Noto Sans KR"/>
                <a:ea typeface="Noto Sans KR"/>
                <a:cs typeface="Noto Sans KR"/>
              </a:defRPr>
            </a:pPr>
            <a:r>
              <a:rPr sz="1650" b="0">
                <a:solidFill>
                  <a:srgbClr val="626B76"/>
                </a:solidFill>
                <a:latin typeface="Noto Sans KR"/>
                <a:ea typeface="Noto Sans KR"/>
                <a:cs typeface="Noto Sans KR"/>
              </a:rPr>
              <a:t>기본 물결을 완성한 뒤 선택하는 추가 예제입니다</a:t>
            </a:r>
          </a:p>
        </p:txBody>
      </p:sp>
      <p:sp>
        <p:nvSpPr>
          <p:cNvPr id="4" name="직사각형 3">
            <a:extLst>
              <a:ext uri="{FF2B5EF4-FFF2-40B4-BE49-F238E27FC236}">
                <a16:creationId xmlns:a16="http://schemas.microsoft.com/office/drawing/2014/main" id="{ECF1D025-26F9-49EC-B2AD-DAB5FF70C033}"/>
              </a:ext>
            </a:extLst>
          </p:cNvPr>
          <p:cNvSpPr>
            <a:spLocks noGrp="1"/>
          </p:cNvSpPr>
          <p:nvPr/>
        </p:nvSpPr>
        <p:spPr>
          <a:xfrm>
            <a:off x="495300" y="6515100"/>
            <a:ext cx="10382250" cy="219075"/>
          </a:xfrm>
          <a:prstGeom prst="rect">
            <a:avLst/>
          </a:prstGeom>
          <a:noFill/>
          <a:ln w="0">
            <a:noFill/>
          </a:ln>
        </p:spPr>
        <p:txBody>
          <a:bodyPr lIns="0" tIns="0" rIns="0" bIns="0" anchor="ctr">
            <a:noAutofit/>
          </a:bodyPr>
          <a:lstStyle/>
          <a:p>
            <a:pPr algn="l">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단국대학교 · TouchDesigner 3주차 · 초보용 물결</a:t>
            </a:r>
          </a:p>
        </p:txBody>
      </p:sp>
      <p:sp>
        <p:nvSpPr>
          <p:cNvPr id="5" name="직사각형 4">
            <a:extLst>
              <a:ext uri="{FF2B5EF4-FFF2-40B4-BE49-F238E27FC236}">
                <a16:creationId xmlns:a16="http://schemas.microsoft.com/office/drawing/2014/main" id="{8CFD715B-D337-4311-A164-820907E0E470}"/>
              </a:ext>
            </a:extLst>
          </p:cNvPr>
          <p:cNvSpPr>
            <a:spLocks noGrp="1"/>
          </p:cNvSpPr>
          <p:nvPr/>
        </p:nvSpPr>
        <p:spPr>
          <a:xfrm>
            <a:off x="11049000" y="6515100"/>
            <a:ext cx="647700" cy="219075"/>
          </a:xfrm>
          <a:prstGeom prst="rect">
            <a:avLst/>
          </a:prstGeom>
          <a:noFill/>
          <a:ln w="0">
            <a:noFill/>
          </a:ln>
        </p:spPr>
        <p:txBody>
          <a:bodyPr lIns="0" tIns="0" rIns="0" bIns="0" anchor="ctr">
            <a:noAutofit/>
          </a:bodyPr>
          <a:lstStyle/>
          <a:p>
            <a:pPr algn="r">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79</a:t>
            </a:r>
          </a:p>
        </p:txBody>
      </p:sp>
      <p:sp>
        <p:nvSpPr>
          <p:cNvPr id="6" name="직사각형 5">
            <a:extLst>
              <a:ext uri="{FF2B5EF4-FFF2-40B4-BE49-F238E27FC236}">
                <a16:creationId xmlns:a16="http://schemas.microsoft.com/office/drawing/2014/main" id="{C6F1E284-C2AC-43DA-89ED-C8312D01A63C}"/>
              </a:ext>
            </a:extLst>
          </p:cNvPr>
          <p:cNvSpPr>
            <a:spLocks noGrp="1"/>
          </p:cNvSpPr>
          <p:nvPr/>
        </p:nvSpPr>
        <p:spPr>
          <a:xfrm>
            <a:off x="619125" y="2152650"/>
            <a:ext cx="10953750" cy="400050"/>
          </a:xfrm>
          <a:prstGeom prst="rect">
            <a:avLst/>
          </a:prstGeom>
          <a:noFill/>
          <a:ln w="0">
            <a:noFill/>
          </a:ln>
        </p:spPr>
        <p:txBody>
          <a:bodyPr lIns="0" tIns="0" rIns="0" bIns="0" anchor="ctr">
            <a:noAutofit/>
          </a:bodyPr>
          <a:lstStyle/>
          <a:p>
            <a:pPr algn="l">
              <a:defRPr sz="2250" b="0">
                <a:solidFill>
                  <a:srgbClr val="202633"/>
                </a:solidFill>
                <a:latin typeface="Noto Sans KR"/>
                <a:ea typeface="Noto Sans KR"/>
                <a:cs typeface="Noto Sans KR"/>
              </a:defRPr>
            </a:pPr>
            <a:r>
              <a:rPr sz="2250" b="0">
                <a:solidFill>
                  <a:srgbClr val="202633"/>
                </a:solidFill>
                <a:latin typeface="Noto Sans KR"/>
                <a:ea typeface="Noto Sans KR"/>
                <a:cs typeface="Noto Sans KR"/>
              </a:rPr>
              <a:t>Pattern·Math로 파형 합성하기</a:t>
            </a:r>
          </a:p>
        </p:txBody>
      </p:sp>
      <p:sp>
        <p:nvSpPr>
          <p:cNvPr id="7" name="직사각형 6">
            <a:extLst>
              <a:ext uri="{FF2B5EF4-FFF2-40B4-BE49-F238E27FC236}">
                <a16:creationId xmlns:a16="http://schemas.microsoft.com/office/drawing/2014/main" id="{B4311ED9-8656-420E-996D-12EC929EF7EC}"/>
              </a:ext>
            </a:extLst>
          </p:cNvPr>
          <p:cNvSpPr>
            <a:spLocks noGrp="1"/>
          </p:cNvSpPr>
          <p:nvPr/>
        </p:nvSpPr>
        <p:spPr>
          <a:xfrm>
            <a:off x="619125" y="2990850"/>
            <a:ext cx="10953750" cy="400050"/>
          </a:xfrm>
          <a:prstGeom prst="rect">
            <a:avLst/>
          </a:prstGeom>
          <a:noFill/>
          <a:ln w="0">
            <a:noFill/>
          </a:ln>
        </p:spPr>
        <p:txBody>
          <a:bodyPr lIns="0" tIns="0" rIns="0" bIns="0" anchor="ctr">
            <a:noAutofit/>
          </a:bodyPr>
          <a:lstStyle/>
          <a:p>
            <a:pPr algn="l">
              <a:defRPr sz="2250" b="0">
                <a:solidFill>
                  <a:srgbClr val="202633"/>
                </a:solidFill>
                <a:latin typeface="Noto Sans KR"/>
                <a:ea typeface="Noto Sans KR"/>
                <a:cs typeface="Noto Sans KR"/>
              </a:defRPr>
            </a:pPr>
            <a:r>
              <a:rPr sz="2250" b="0">
                <a:solidFill>
                  <a:srgbClr val="202633"/>
                </a:solidFill>
                <a:latin typeface="Noto Sans KR"/>
                <a:ea typeface="Noto Sans KR"/>
                <a:cs typeface="Noto Sans KR"/>
              </a:rPr>
              <a:t>소리 크기에 따라 원 움직이기</a:t>
            </a:r>
          </a:p>
        </p:txBody>
      </p:sp>
      <p:sp>
        <p:nvSpPr>
          <p:cNvPr id="8" name="직사각형 7">
            <a:extLst>
              <a:ext uri="{FF2B5EF4-FFF2-40B4-BE49-F238E27FC236}">
                <a16:creationId xmlns:a16="http://schemas.microsoft.com/office/drawing/2014/main" id="{095F3B17-B9EB-4CC4-B242-7A80BCF79078}"/>
              </a:ext>
            </a:extLst>
          </p:cNvPr>
          <p:cNvSpPr>
            <a:spLocks noGrp="1"/>
          </p:cNvSpPr>
          <p:nvPr/>
        </p:nvSpPr>
        <p:spPr>
          <a:xfrm>
            <a:off x="619125" y="3829050"/>
            <a:ext cx="10953750" cy="400050"/>
          </a:xfrm>
          <a:prstGeom prst="rect">
            <a:avLst/>
          </a:prstGeom>
          <a:noFill/>
          <a:ln w="0">
            <a:noFill/>
          </a:ln>
        </p:spPr>
        <p:txBody>
          <a:bodyPr lIns="0" tIns="0" rIns="0" bIns="0" anchor="ctr">
            <a:noAutofit/>
          </a:bodyPr>
          <a:lstStyle/>
          <a:p>
            <a:pPr algn="l">
              <a:defRPr sz="2250" b="0">
                <a:solidFill>
                  <a:srgbClr val="202633"/>
                </a:solidFill>
                <a:latin typeface="Noto Sans KR"/>
                <a:ea typeface="Noto Sans KR"/>
                <a:cs typeface="Noto Sans KR"/>
              </a:defRPr>
            </a:pPr>
            <a:r>
              <a:rPr sz="2250" b="0">
                <a:solidFill>
                  <a:srgbClr val="202633"/>
                </a:solidFill>
                <a:latin typeface="Noto Sans KR"/>
                <a:ea typeface="Noto Sans KR"/>
                <a:cs typeface="Noto Sans KR"/>
              </a:rPr>
              <a:t>마우스 입력과 Feedback으로 흔적 남기기</a:t>
            </a:r>
          </a:p>
        </p:txBody>
      </p:sp>
      <p:sp>
        <p:nvSpPr>
          <p:cNvPr id="9" name="직사각형 8">
            <a:extLst>
              <a:ext uri="{FF2B5EF4-FFF2-40B4-BE49-F238E27FC236}">
                <a16:creationId xmlns:a16="http://schemas.microsoft.com/office/drawing/2014/main" id="{699C76B5-DD43-4CBF-B3E5-3C6670A89DB0}"/>
              </a:ext>
            </a:extLst>
          </p:cNvPr>
          <p:cNvSpPr>
            <a:spLocks noGrp="1"/>
          </p:cNvSpPr>
          <p:nvPr/>
        </p:nvSpPr>
        <p:spPr>
          <a:xfrm>
            <a:off x="619125" y="4667250"/>
            <a:ext cx="10953750" cy="400050"/>
          </a:xfrm>
          <a:prstGeom prst="rect">
            <a:avLst/>
          </a:prstGeom>
          <a:noFill/>
          <a:ln w="0">
            <a:noFill/>
          </a:ln>
        </p:spPr>
        <p:txBody>
          <a:bodyPr lIns="0" tIns="0" rIns="0" bIns="0" anchor="ctr">
            <a:noAutofit/>
          </a:bodyPr>
          <a:lstStyle/>
          <a:p>
            <a:pPr algn="l">
              <a:defRPr sz="2250" b="0">
                <a:solidFill>
                  <a:srgbClr val="202633"/>
                </a:solidFill>
                <a:latin typeface="Noto Sans KR"/>
                <a:ea typeface="Noto Sans KR"/>
                <a:cs typeface="Noto Sans KR"/>
              </a:defRPr>
            </a:pPr>
            <a:r>
              <a:rPr sz="2250" b="0">
                <a:solidFill>
                  <a:srgbClr val="202633"/>
                </a:solidFill>
                <a:latin typeface="Noto Sans KR"/>
                <a:ea typeface="Noto Sans KR"/>
                <a:cs typeface="Noto Sans KR"/>
              </a:rPr>
              <a:t>웹캠·공간 선택·그리드 변형으로 확장하기</a:t>
            </a:r>
          </a:p>
        </p:txBody>
      </p:sp>
      <p:sp>
        <p:nvSpPr>
          <p:cNvPr id="10" name="직사각형 9">
            <a:extLst>
              <a:ext uri="{FF2B5EF4-FFF2-40B4-BE49-F238E27FC236}">
                <a16:creationId xmlns:a16="http://schemas.microsoft.com/office/drawing/2014/main" id="{2CB0FE59-4C76-47A8-B7DF-FA052B9FB1A6}"/>
              </a:ext>
            </a:extLst>
          </p:cNvPr>
          <p:cNvSpPr>
            <a:spLocks noGrp="1"/>
          </p:cNvSpPr>
          <p:nvPr/>
        </p:nvSpPr>
        <p:spPr>
          <a:xfrm>
            <a:off x="495300" y="6038850"/>
            <a:ext cx="11201400" cy="400050"/>
          </a:xfrm>
          <a:prstGeom prst="rect">
            <a:avLst/>
          </a:prstGeom>
          <a:noFill/>
          <a:ln w="0">
            <a:noFill/>
          </a:ln>
        </p:spPr>
        <p:txBody>
          <a:bodyPr lIns="0" tIns="0" rIns="0" bIns="0" anchor="ctr">
            <a:noAutofit/>
          </a:bodyPr>
          <a:lstStyle/>
          <a:p>
            <a:pPr algn="l">
              <a:defRPr sz="1725" b="0">
                <a:solidFill>
                  <a:srgbClr val="645CE6"/>
                </a:solidFill>
                <a:latin typeface="Noto Sans KR"/>
                <a:ea typeface="Noto Sans KR"/>
                <a:cs typeface="Noto Sans KR"/>
              </a:defRPr>
            </a:pPr>
            <a:r>
              <a:rPr sz="1725" b="0">
                <a:solidFill>
                  <a:srgbClr val="645CE6"/>
                </a:solidFill>
                <a:latin typeface="Noto Sans KR"/>
                <a:ea typeface="Noto Sans KR"/>
                <a:cs typeface="Noto Sans KR"/>
              </a:rPr>
              <a:t>다른 예제 파일을 사용합니다. 미검증 수동 단계는 각 슬라이드 안내를 따릅니다.</a:t>
            </a:r>
          </a:p>
        </p:txBody>
      </p:sp>
    </p:spTree>
    <p:extLst>
      <p:ext uri="{BB962C8B-B14F-4D97-AF65-F5344CB8AC3E}">
        <p14:creationId xmlns:p14="http://schemas.microsoft.com/office/powerpoint/2010/main" val="326424377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5" name="header"/>
          <p:cNvGrpSpPr/>
          <p:nvPr/>
        </p:nvGrpSpPr>
        <p:grpSpPr>
          <a:xfrm>
            <a:off x="479298" y="282892"/>
            <a:ext cx="9212831" cy="1313117"/>
            <a:chOff x="479298" y="282892"/>
            <a:chExt cx="9212831" cy="1313117"/>
          </a:xfrm>
        </p:grpSpPr>
        <p:sp>
          <p:nvSpPr>
            <p:cNvPr id="2" name="TextBox 2"/>
            <p:cNvSpPr txBox="1"/>
            <p:nvPr/>
          </p:nvSpPr>
          <p:spPr>
            <a:xfrm>
              <a:off x="488442" y="282892"/>
              <a:ext cx="6500000" cy="264033"/>
            </a:xfrm>
            <a:prstGeom prst="rect">
              <a:avLst/>
            </a:prstGeom>
            <a:noFill/>
            <a:ln>
              <a:noFill/>
            </a:ln>
          </p:spPr>
          <p:txBody>
            <a:bodyPr wrap="none" lIns="0" tIns="0" rIns="0" bIns="0" anchor="t" anchorCtr="0">
              <a:spAutoFit/>
            </a:bodyPr>
            <a:lstStyle/>
            <a:p>
              <a:pPr algn="l"/>
              <a:r>
                <a:rPr lang="en-US" sz="1350" b="1" dirty="0">
                  <a:solidFill>
                    <a:schemeClr val="accent2"/>
                  </a:solidFill>
                  <a:latin typeface="+mn-lt"/>
                  <a:ea typeface="+mn-ea"/>
                  <a:cs typeface="+mn-cs"/>
                </a:rPr>
                <a:t>W03 / 사운드·인터랙션 심화</a:t>
              </a:r>
            </a:p>
          </p:txBody>
        </p:sp>
        <p:sp>
          <p:nvSpPr>
            <p:cNvPr id="3" name="TextBox 3"/>
            <p:cNvSpPr txBox="1"/>
            <p:nvPr/>
          </p:nvSpPr>
          <p:spPr>
            <a:xfrm>
              <a:off x="479298" y="688658"/>
              <a:ext cx="9212831" cy="616077"/>
            </a:xfrm>
            <a:prstGeom prst="rect">
              <a:avLst/>
            </a:prstGeom>
            <a:noFill/>
            <a:ln>
              <a:noFill/>
            </a:ln>
          </p:spPr>
          <p:txBody>
            <a:bodyPr wrap="none" lIns="0" tIns="0" rIns="0" bIns="0" anchor="t" anchorCtr="0">
              <a:spAutoFit/>
            </a:bodyPr>
            <a:lstStyle/>
            <a:p>
              <a:pPr algn="l"/>
              <a:r>
                <a:rPr lang="ko-KR" sz="3150" b="1" dirty="0">
                  <a:solidFill>
                    <a:schemeClr val="dk1"/>
                  </a:solidFill>
                  <a:latin typeface="+mn-lt"/>
                  <a:ea typeface="+mn-ea"/>
                  <a:cs typeface="+mn-cs"/>
                </a:rPr>
                <a:t>Pattern의 배열을 반복 재생하면 소리가 됩니다</a:t>
              </a:r>
            </a:p>
          </p:txBody>
        </p:sp>
        <p:sp>
          <p:nvSpPr>
            <p:cNvPr id="4" name="TextBox 4"/>
            <p:cNvSpPr txBox="1"/>
            <p:nvPr/>
          </p:nvSpPr>
          <p:spPr>
            <a:xfrm>
              <a:off x="486156" y="1243965"/>
              <a:ext cx="8070449" cy="352044"/>
            </a:xfrm>
            <a:prstGeom prst="rect">
              <a:avLst/>
            </a:prstGeom>
            <a:noFill/>
            <a:ln>
              <a:noFill/>
            </a:ln>
          </p:spPr>
          <p:txBody>
            <a:bodyPr wrap="none" lIns="0" tIns="0" rIns="0" bIns="0" anchor="t" anchorCtr="0">
              <a:spAutoFit/>
            </a:bodyPr>
            <a:lstStyle/>
            <a:p>
              <a:pPr algn="l"/>
              <a:r>
                <a:rPr lang="ko-KR" sz="1800" dirty="0">
                  <a:solidFill>
                    <a:schemeClr val="accent5"/>
                  </a:solidFill>
                  <a:latin typeface="+mn-lt"/>
                  <a:ea typeface="+mn-ea"/>
                  <a:cs typeface="+mn-cs"/>
                </a:rPr>
                <a:t>고정된 파형을 만들고, Audio Oscillator의 Playback Source로 읽습니다.</a:t>
              </a:r>
            </a:p>
          </p:txBody>
        </p:sp>
      </p:grpSp>
      <p:grpSp>
        <p:nvGrpSpPr>
          <p:cNvPr id="22" name="body"/>
          <p:cNvGrpSpPr/>
          <p:nvPr/>
        </p:nvGrpSpPr>
        <p:grpSpPr>
          <a:xfrm>
            <a:off x="486156" y="1859280"/>
            <a:ext cx="10743819" cy="4327779"/>
            <a:chOff x="486156" y="1859280"/>
            <a:chExt cx="10743819" cy="4327779"/>
          </a:xfrm>
        </p:grpSpPr>
        <p:sp>
          <p:nvSpPr>
            <p:cNvPr id="6" name="TextBox 6"/>
            <p:cNvSpPr txBox="1"/>
            <p:nvPr/>
          </p:nvSpPr>
          <p:spPr>
            <a:xfrm>
              <a:off x="1018706" y="1859280"/>
              <a:ext cx="3391837" cy="410718"/>
            </a:xfrm>
            <a:prstGeom prst="rect">
              <a:avLst/>
            </a:prstGeom>
            <a:noFill/>
            <a:ln>
              <a:noFill/>
            </a:ln>
          </p:spPr>
          <p:txBody>
            <a:bodyPr wrap="none" lIns="0" tIns="0" rIns="0" bIns="0" anchor="t" anchorCtr="0">
              <a:spAutoFit/>
            </a:bodyPr>
            <a:lstStyle/>
            <a:p>
              <a:pPr algn="ctr"/>
              <a:r>
                <a:rPr lang="ko-KR" sz="2100" b="1" dirty="0">
                  <a:solidFill>
                    <a:schemeClr val="dk1"/>
                  </a:solidFill>
                  <a:latin typeface="+mn-lt"/>
                  <a:ea typeface="+mn-ea"/>
                  <a:cs typeface="+mn-cs"/>
                </a:rPr>
                <a:t>Pattern · 한 주기의 배열</a:t>
              </a:r>
            </a:p>
          </p:txBody>
        </p:sp>
        <p:sp>
          <p:nvSpPr>
            <p:cNvPr id="7" name="Line 7"/>
            <p:cNvSpPr/>
            <p:nvPr/>
          </p:nvSpPr>
          <p:spPr>
            <a:xfrm>
              <a:off x="781050" y="4695825"/>
              <a:ext cx="3857625" cy="9525"/>
            </a:xfrm>
            <a:custGeom>
              <a:avLst/>
              <a:gdLst/>
              <a:ahLst/>
              <a:cxnLst/>
              <a:rect l="l" t="t" r="r" b="b"/>
              <a:pathLst>
                <a:path w="3857625" h="9525">
                  <a:moveTo>
                    <a:pt x="0" y="0"/>
                  </a:moveTo>
                  <a:lnTo>
                    <a:pt x="3857625" y="0"/>
                  </a:lnTo>
                </a:path>
              </a:pathLst>
            </a:custGeom>
            <a:noFill/>
            <a:ln w="9525">
              <a:solidFill>
                <a:schemeClr val="accent6"/>
              </a:solidFill>
            </a:ln>
          </p:spPr>
        </p:sp>
        <p:sp>
          <p:nvSpPr>
            <p:cNvPr id="8" name="Line 8"/>
            <p:cNvSpPr/>
            <p:nvPr/>
          </p:nvSpPr>
          <p:spPr>
            <a:xfrm>
              <a:off x="781050" y="2762250"/>
              <a:ext cx="9525" cy="1933575"/>
            </a:xfrm>
            <a:custGeom>
              <a:avLst/>
              <a:gdLst/>
              <a:ahLst/>
              <a:cxnLst/>
              <a:rect l="l" t="t" r="r" b="b"/>
              <a:pathLst>
                <a:path w="9525" h="1933575">
                  <a:moveTo>
                    <a:pt x="0" y="0"/>
                  </a:moveTo>
                  <a:lnTo>
                    <a:pt x="0" y="1933575"/>
                  </a:lnTo>
                </a:path>
              </a:pathLst>
            </a:custGeom>
            <a:noFill/>
            <a:ln w="9525">
              <a:solidFill>
                <a:schemeClr val="accent6"/>
              </a:solidFill>
            </a:ln>
          </p:spPr>
        </p:sp>
        <p:sp>
          <p:nvSpPr>
            <p:cNvPr id="9" name="Line 9"/>
            <p:cNvSpPr/>
            <p:nvPr/>
          </p:nvSpPr>
          <p:spPr>
            <a:xfrm>
              <a:off x="781050" y="3729038"/>
              <a:ext cx="3857625" cy="9525"/>
            </a:xfrm>
            <a:custGeom>
              <a:avLst/>
              <a:gdLst/>
              <a:ahLst/>
              <a:cxnLst/>
              <a:rect l="l" t="t" r="r" b="b"/>
              <a:pathLst>
                <a:path w="3857625" h="9525">
                  <a:moveTo>
                    <a:pt x="0" y="0"/>
                  </a:moveTo>
                  <a:lnTo>
                    <a:pt x="3857625" y="0"/>
                  </a:lnTo>
                </a:path>
              </a:pathLst>
            </a:custGeom>
            <a:noFill/>
            <a:ln w="9525">
              <a:solidFill>
                <a:schemeClr val="accent6"/>
              </a:solidFill>
            </a:ln>
          </p:spPr>
        </p:sp>
        <p:sp>
          <p:nvSpPr>
            <p:cNvPr id="10" name="Polyline 10"/>
            <p:cNvSpPr/>
            <p:nvPr/>
          </p:nvSpPr>
          <p:spPr>
            <a:xfrm>
              <a:off x="781050" y="2923413"/>
              <a:ext cx="3857625" cy="1611249"/>
            </a:xfrm>
            <a:custGeom>
              <a:avLst/>
              <a:gdLst/>
              <a:ahLst/>
              <a:cxnLst/>
              <a:rect l="l" t="t" r="r" b="b"/>
              <a:pathLst>
                <a:path w="3857625" h="1611249">
                  <a:moveTo>
                    <a:pt x="0" y="805624"/>
                  </a:moveTo>
                  <a:lnTo>
                    <a:pt x="24098" y="774001"/>
                  </a:lnTo>
                  <a:lnTo>
                    <a:pt x="48197" y="742378"/>
                  </a:lnTo>
                  <a:lnTo>
                    <a:pt x="72295" y="710946"/>
                  </a:lnTo>
                  <a:lnTo>
                    <a:pt x="96393" y="679609"/>
                  </a:lnTo>
                  <a:lnTo>
                    <a:pt x="120586" y="648462"/>
                  </a:lnTo>
                  <a:lnTo>
                    <a:pt x="144685" y="617506"/>
                  </a:lnTo>
                  <a:lnTo>
                    <a:pt x="168783" y="586930"/>
                  </a:lnTo>
                  <a:lnTo>
                    <a:pt x="192881" y="556641"/>
                  </a:lnTo>
                  <a:lnTo>
                    <a:pt x="216980" y="526733"/>
                  </a:lnTo>
                  <a:lnTo>
                    <a:pt x="241078" y="497300"/>
                  </a:lnTo>
                  <a:lnTo>
                    <a:pt x="265176" y="468344"/>
                  </a:lnTo>
                  <a:lnTo>
                    <a:pt x="289369" y="439865"/>
                  </a:lnTo>
                  <a:lnTo>
                    <a:pt x="313468" y="411956"/>
                  </a:lnTo>
                  <a:lnTo>
                    <a:pt x="337566" y="384715"/>
                  </a:lnTo>
                  <a:lnTo>
                    <a:pt x="361664" y="358045"/>
                  </a:lnTo>
                  <a:lnTo>
                    <a:pt x="385762" y="332041"/>
                  </a:lnTo>
                  <a:lnTo>
                    <a:pt x="409861" y="306800"/>
                  </a:lnTo>
                  <a:lnTo>
                    <a:pt x="433959" y="282416"/>
                  </a:lnTo>
                  <a:lnTo>
                    <a:pt x="458057" y="258699"/>
                  </a:lnTo>
                  <a:lnTo>
                    <a:pt x="482156" y="235934"/>
                  </a:lnTo>
                  <a:lnTo>
                    <a:pt x="506349" y="214027"/>
                  </a:lnTo>
                  <a:lnTo>
                    <a:pt x="530447" y="192976"/>
                  </a:lnTo>
                  <a:lnTo>
                    <a:pt x="554546" y="172974"/>
                  </a:lnTo>
                  <a:lnTo>
                    <a:pt x="578644" y="153829"/>
                  </a:lnTo>
                  <a:lnTo>
                    <a:pt x="602742" y="135731"/>
                  </a:lnTo>
                  <a:lnTo>
                    <a:pt x="626840" y="118681"/>
                  </a:lnTo>
                  <a:lnTo>
                    <a:pt x="650938" y="102679"/>
                  </a:lnTo>
                  <a:lnTo>
                    <a:pt x="675132" y="87820"/>
                  </a:lnTo>
                  <a:lnTo>
                    <a:pt x="699230" y="74009"/>
                  </a:lnTo>
                  <a:lnTo>
                    <a:pt x="723328" y="61341"/>
                  </a:lnTo>
                  <a:lnTo>
                    <a:pt x="747427" y="49720"/>
                  </a:lnTo>
                  <a:lnTo>
                    <a:pt x="771525" y="39433"/>
                  </a:lnTo>
                  <a:lnTo>
                    <a:pt x="795623" y="30194"/>
                  </a:lnTo>
                  <a:lnTo>
                    <a:pt x="819722" y="22193"/>
                  </a:lnTo>
                  <a:lnTo>
                    <a:pt x="843820" y="15431"/>
                  </a:lnTo>
                  <a:lnTo>
                    <a:pt x="867918" y="9906"/>
                  </a:lnTo>
                  <a:lnTo>
                    <a:pt x="892112" y="5524"/>
                  </a:lnTo>
                  <a:lnTo>
                    <a:pt x="916210" y="2476"/>
                  </a:lnTo>
                  <a:lnTo>
                    <a:pt x="940308" y="572"/>
                  </a:lnTo>
                  <a:lnTo>
                    <a:pt x="964406" y="0"/>
                  </a:lnTo>
                  <a:lnTo>
                    <a:pt x="988504" y="572"/>
                  </a:lnTo>
                  <a:lnTo>
                    <a:pt x="1012603" y="2476"/>
                  </a:lnTo>
                  <a:lnTo>
                    <a:pt x="1036701" y="5524"/>
                  </a:lnTo>
                  <a:lnTo>
                    <a:pt x="1060894" y="9906"/>
                  </a:lnTo>
                  <a:lnTo>
                    <a:pt x="1084993" y="15431"/>
                  </a:lnTo>
                  <a:lnTo>
                    <a:pt x="1109091" y="22193"/>
                  </a:lnTo>
                  <a:lnTo>
                    <a:pt x="1133189" y="30194"/>
                  </a:lnTo>
                  <a:lnTo>
                    <a:pt x="1157288" y="39433"/>
                  </a:lnTo>
                  <a:lnTo>
                    <a:pt x="1181386" y="49720"/>
                  </a:lnTo>
                  <a:lnTo>
                    <a:pt x="1205484" y="61341"/>
                  </a:lnTo>
                  <a:lnTo>
                    <a:pt x="1229582" y="74009"/>
                  </a:lnTo>
                  <a:lnTo>
                    <a:pt x="1253680" y="87820"/>
                  </a:lnTo>
                  <a:lnTo>
                    <a:pt x="1277874" y="102679"/>
                  </a:lnTo>
                  <a:lnTo>
                    <a:pt x="1301972" y="118681"/>
                  </a:lnTo>
                  <a:lnTo>
                    <a:pt x="1326070" y="135731"/>
                  </a:lnTo>
                  <a:lnTo>
                    <a:pt x="1350169" y="153829"/>
                  </a:lnTo>
                  <a:lnTo>
                    <a:pt x="1374267" y="172974"/>
                  </a:lnTo>
                  <a:lnTo>
                    <a:pt x="1398365" y="192976"/>
                  </a:lnTo>
                  <a:lnTo>
                    <a:pt x="1422464" y="214027"/>
                  </a:lnTo>
                  <a:lnTo>
                    <a:pt x="1446657" y="235934"/>
                  </a:lnTo>
                  <a:lnTo>
                    <a:pt x="1470755" y="258699"/>
                  </a:lnTo>
                  <a:lnTo>
                    <a:pt x="1494854" y="282416"/>
                  </a:lnTo>
                  <a:lnTo>
                    <a:pt x="1518952" y="306800"/>
                  </a:lnTo>
                  <a:lnTo>
                    <a:pt x="1543050" y="332041"/>
                  </a:lnTo>
                  <a:lnTo>
                    <a:pt x="1567148" y="358045"/>
                  </a:lnTo>
                  <a:lnTo>
                    <a:pt x="1591246" y="384715"/>
                  </a:lnTo>
                  <a:lnTo>
                    <a:pt x="1615345" y="411956"/>
                  </a:lnTo>
                  <a:lnTo>
                    <a:pt x="1639443" y="439865"/>
                  </a:lnTo>
                  <a:lnTo>
                    <a:pt x="1663637" y="468344"/>
                  </a:lnTo>
                  <a:lnTo>
                    <a:pt x="1687735" y="497300"/>
                  </a:lnTo>
                  <a:lnTo>
                    <a:pt x="1711833" y="526733"/>
                  </a:lnTo>
                  <a:lnTo>
                    <a:pt x="1735931" y="556641"/>
                  </a:lnTo>
                  <a:lnTo>
                    <a:pt x="1760029" y="586930"/>
                  </a:lnTo>
                  <a:lnTo>
                    <a:pt x="1784128" y="617506"/>
                  </a:lnTo>
                  <a:lnTo>
                    <a:pt x="1808226" y="648462"/>
                  </a:lnTo>
                  <a:lnTo>
                    <a:pt x="1832420" y="679609"/>
                  </a:lnTo>
                  <a:lnTo>
                    <a:pt x="1856518" y="710946"/>
                  </a:lnTo>
                  <a:lnTo>
                    <a:pt x="1880616" y="742378"/>
                  </a:lnTo>
                  <a:lnTo>
                    <a:pt x="1904714" y="774001"/>
                  </a:lnTo>
                  <a:lnTo>
                    <a:pt x="1928812" y="805624"/>
                  </a:lnTo>
                  <a:lnTo>
                    <a:pt x="1952911" y="837247"/>
                  </a:lnTo>
                  <a:lnTo>
                    <a:pt x="1977009" y="868870"/>
                  </a:lnTo>
                  <a:lnTo>
                    <a:pt x="2001107" y="900303"/>
                  </a:lnTo>
                  <a:lnTo>
                    <a:pt x="2025206" y="931640"/>
                  </a:lnTo>
                  <a:lnTo>
                    <a:pt x="2049399" y="962787"/>
                  </a:lnTo>
                  <a:lnTo>
                    <a:pt x="2073497" y="993743"/>
                  </a:lnTo>
                  <a:lnTo>
                    <a:pt x="2097596" y="1024318"/>
                  </a:lnTo>
                  <a:lnTo>
                    <a:pt x="2121694" y="1054608"/>
                  </a:lnTo>
                  <a:lnTo>
                    <a:pt x="2145792" y="1084516"/>
                  </a:lnTo>
                  <a:lnTo>
                    <a:pt x="2169890" y="1113949"/>
                  </a:lnTo>
                  <a:lnTo>
                    <a:pt x="2193988" y="1142905"/>
                  </a:lnTo>
                  <a:lnTo>
                    <a:pt x="2218182" y="1171384"/>
                  </a:lnTo>
                  <a:lnTo>
                    <a:pt x="2242280" y="1199293"/>
                  </a:lnTo>
                  <a:lnTo>
                    <a:pt x="2266378" y="1226534"/>
                  </a:lnTo>
                  <a:lnTo>
                    <a:pt x="2290477" y="1253204"/>
                  </a:lnTo>
                  <a:lnTo>
                    <a:pt x="2314575" y="1279208"/>
                  </a:lnTo>
                  <a:lnTo>
                    <a:pt x="2338673" y="1304449"/>
                  </a:lnTo>
                  <a:lnTo>
                    <a:pt x="2362772" y="1328833"/>
                  </a:lnTo>
                  <a:lnTo>
                    <a:pt x="2386870" y="1352550"/>
                  </a:lnTo>
                  <a:lnTo>
                    <a:pt x="2410968" y="1375315"/>
                  </a:lnTo>
                  <a:lnTo>
                    <a:pt x="2435162" y="1397222"/>
                  </a:lnTo>
                  <a:lnTo>
                    <a:pt x="2459260" y="1418272"/>
                  </a:lnTo>
                  <a:lnTo>
                    <a:pt x="2483358" y="1438275"/>
                  </a:lnTo>
                  <a:lnTo>
                    <a:pt x="2507456" y="1457420"/>
                  </a:lnTo>
                  <a:lnTo>
                    <a:pt x="2531554" y="1475518"/>
                  </a:lnTo>
                  <a:lnTo>
                    <a:pt x="2555653" y="1492568"/>
                  </a:lnTo>
                  <a:lnTo>
                    <a:pt x="2579751" y="1508570"/>
                  </a:lnTo>
                  <a:lnTo>
                    <a:pt x="2603944" y="1523428"/>
                  </a:lnTo>
                  <a:lnTo>
                    <a:pt x="2628043" y="1537240"/>
                  </a:lnTo>
                  <a:lnTo>
                    <a:pt x="2652141" y="1549908"/>
                  </a:lnTo>
                  <a:lnTo>
                    <a:pt x="2676239" y="1561528"/>
                  </a:lnTo>
                  <a:lnTo>
                    <a:pt x="2700338" y="1571815"/>
                  </a:lnTo>
                  <a:lnTo>
                    <a:pt x="2724436" y="1581055"/>
                  </a:lnTo>
                  <a:lnTo>
                    <a:pt x="2748534" y="1589056"/>
                  </a:lnTo>
                  <a:lnTo>
                    <a:pt x="2772632" y="1595818"/>
                  </a:lnTo>
                  <a:lnTo>
                    <a:pt x="2796730" y="1601343"/>
                  </a:lnTo>
                  <a:lnTo>
                    <a:pt x="2820924" y="1605724"/>
                  </a:lnTo>
                  <a:lnTo>
                    <a:pt x="2845022" y="1608772"/>
                  </a:lnTo>
                  <a:lnTo>
                    <a:pt x="2869121" y="1610677"/>
                  </a:lnTo>
                  <a:lnTo>
                    <a:pt x="2893219" y="1611249"/>
                  </a:lnTo>
                  <a:lnTo>
                    <a:pt x="2917317" y="1610677"/>
                  </a:lnTo>
                  <a:lnTo>
                    <a:pt x="2941415" y="1608772"/>
                  </a:lnTo>
                  <a:lnTo>
                    <a:pt x="2965513" y="1605724"/>
                  </a:lnTo>
                  <a:lnTo>
                    <a:pt x="2989707" y="1601343"/>
                  </a:lnTo>
                  <a:lnTo>
                    <a:pt x="3013805" y="1595818"/>
                  </a:lnTo>
                  <a:lnTo>
                    <a:pt x="3037904" y="1589056"/>
                  </a:lnTo>
                  <a:lnTo>
                    <a:pt x="3062002" y="1581055"/>
                  </a:lnTo>
                  <a:lnTo>
                    <a:pt x="3086100" y="1571815"/>
                  </a:lnTo>
                  <a:lnTo>
                    <a:pt x="3110198" y="1561528"/>
                  </a:lnTo>
                  <a:lnTo>
                    <a:pt x="3134296" y="1549908"/>
                  </a:lnTo>
                  <a:lnTo>
                    <a:pt x="3158395" y="1537240"/>
                  </a:lnTo>
                  <a:lnTo>
                    <a:pt x="3182493" y="1523428"/>
                  </a:lnTo>
                  <a:lnTo>
                    <a:pt x="3206687" y="1508570"/>
                  </a:lnTo>
                  <a:lnTo>
                    <a:pt x="3230785" y="1492568"/>
                  </a:lnTo>
                  <a:lnTo>
                    <a:pt x="3254883" y="1475518"/>
                  </a:lnTo>
                  <a:lnTo>
                    <a:pt x="3278981" y="1457420"/>
                  </a:lnTo>
                  <a:lnTo>
                    <a:pt x="3303079" y="1438275"/>
                  </a:lnTo>
                  <a:lnTo>
                    <a:pt x="3327178" y="1418272"/>
                  </a:lnTo>
                  <a:lnTo>
                    <a:pt x="3351276" y="1397222"/>
                  </a:lnTo>
                  <a:lnTo>
                    <a:pt x="3375470" y="1375315"/>
                  </a:lnTo>
                  <a:lnTo>
                    <a:pt x="3399568" y="1352550"/>
                  </a:lnTo>
                  <a:lnTo>
                    <a:pt x="3423666" y="1328833"/>
                  </a:lnTo>
                  <a:lnTo>
                    <a:pt x="3447764" y="1304449"/>
                  </a:lnTo>
                  <a:lnTo>
                    <a:pt x="3471862" y="1279208"/>
                  </a:lnTo>
                  <a:lnTo>
                    <a:pt x="3495961" y="1253204"/>
                  </a:lnTo>
                  <a:lnTo>
                    <a:pt x="3520059" y="1226534"/>
                  </a:lnTo>
                  <a:lnTo>
                    <a:pt x="3544157" y="1199293"/>
                  </a:lnTo>
                  <a:lnTo>
                    <a:pt x="3568256" y="1171384"/>
                  </a:lnTo>
                  <a:lnTo>
                    <a:pt x="3592449" y="1142905"/>
                  </a:lnTo>
                  <a:lnTo>
                    <a:pt x="3616547" y="1113949"/>
                  </a:lnTo>
                  <a:lnTo>
                    <a:pt x="3640646" y="1084516"/>
                  </a:lnTo>
                  <a:lnTo>
                    <a:pt x="3664744" y="1054608"/>
                  </a:lnTo>
                  <a:lnTo>
                    <a:pt x="3688842" y="1024318"/>
                  </a:lnTo>
                  <a:lnTo>
                    <a:pt x="3712940" y="993743"/>
                  </a:lnTo>
                  <a:lnTo>
                    <a:pt x="3737038" y="962787"/>
                  </a:lnTo>
                  <a:lnTo>
                    <a:pt x="3761232" y="931640"/>
                  </a:lnTo>
                  <a:lnTo>
                    <a:pt x="3785330" y="900303"/>
                  </a:lnTo>
                  <a:lnTo>
                    <a:pt x="3809428" y="868870"/>
                  </a:lnTo>
                  <a:lnTo>
                    <a:pt x="3833527" y="837247"/>
                  </a:lnTo>
                  <a:lnTo>
                    <a:pt x="3857625" y="805624"/>
                  </a:lnTo>
                </a:path>
              </a:pathLst>
            </a:custGeom>
            <a:noFill/>
            <a:ln w="28575">
              <a:solidFill>
                <a:schemeClr val="accent2"/>
              </a:solidFill>
            </a:ln>
          </p:spPr>
        </p:sp>
        <p:sp>
          <p:nvSpPr>
            <p:cNvPr id="11" name="TextBox 11"/>
            <p:cNvSpPr txBox="1"/>
            <p:nvPr/>
          </p:nvSpPr>
          <p:spPr>
            <a:xfrm>
              <a:off x="873728" y="5108258"/>
              <a:ext cx="3681794" cy="322707"/>
            </a:xfrm>
            <a:prstGeom prst="rect">
              <a:avLst/>
            </a:prstGeom>
            <a:noFill/>
            <a:ln>
              <a:noFill/>
            </a:ln>
          </p:spPr>
          <p:txBody>
            <a:bodyPr wrap="none" lIns="0" tIns="0" rIns="0" bIns="0" anchor="t" anchorCtr="0">
              <a:spAutoFit/>
            </a:bodyPr>
            <a:lstStyle/>
            <a:p>
              <a:pPr algn="ctr"/>
              <a:r>
                <a:rPr lang="en-US" sz="1650" dirty="0">
                  <a:solidFill>
                    <a:schemeClr val="dk1"/>
                  </a:solidFill>
                  <a:latin typeface="Consolas"/>
                  <a:ea typeface="Consolas"/>
                  <a:cs typeface="Consolas"/>
                </a:rPr>
                <a:t>240 samples / 48,000 samples/s</a:t>
              </a:r>
            </a:p>
          </p:txBody>
        </p:sp>
        <p:sp>
          <p:nvSpPr>
            <p:cNvPr id="12" name="Line 12"/>
            <p:cNvSpPr/>
            <p:nvPr/>
          </p:nvSpPr>
          <p:spPr>
            <a:xfrm>
              <a:off x="5172075" y="3733800"/>
              <a:ext cx="1828800" cy="9525"/>
            </a:xfrm>
            <a:custGeom>
              <a:avLst/>
              <a:gdLst/>
              <a:ahLst/>
              <a:cxnLst/>
              <a:rect l="l" t="t" r="r" b="b"/>
              <a:pathLst>
                <a:path w="1828800" h="9525">
                  <a:moveTo>
                    <a:pt x="0" y="0"/>
                  </a:moveTo>
                  <a:lnTo>
                    <a:pt x="1828800" y="0"/>
                  </a:lnTo>
                </a:path>
              </a:pathLst>
            </a:custGeom>
            <a:noFill/>
            <a:ln w="28575">
              <a:solidFill>
                <a:schemeClr val="accent2"/>
              </a:solidFill>
            </a:ln>
          </p:spPr>
        </p:sp>
        <p:sp>
          <p:nvSpPr>
            <p:cNvPr id="13" name="Polygon 13"/>
            <p:cNvSpPr/>
            <p:nvPr/>
          </p:nvSpPr>
          <p:spPr>
            <a:xfrm>
              <a:off x="6917246" y="3688175"/>
              <a:ext cx="83629" cy="91250"/>
            </a:xfrm>
            <a:custGeom>
              <a:avLst/>
              <a:gdLst/>
              <a:ahLst/>
              <a:cxnLst/>
              <a:rect l="l" t="t" r="r" b="b"/>
              <a:pathLst>
                <a:path w="83629" h="91250">
                  <a:moveTo>
                    <a:pt x="83629" y="45625"/>
                  </a:moveTo>
                  <a:lnTo>
                    <a:pt x="0" y="91250"/>
                  </a:lnTo>
                  <a:lnTo>
                    <a:pt x="0" y="0"/>
                  </a:lnTo>
                  <a:close/>
                </a:path>
              </a:pathLst>
            </a:custGeom>
            <a:solidFill>
              <a:schemeClr val="accent2"/>
            </a:solidFill>
            <a:ln>
              <a:noFill/>
            </a:ln>
          </p:spPr>
        </p:sp>
        <p:sp>
          <p:nvSpPr>
            <p:cNvPr id="14" name="TextBox 14"/>
            <p:cNvSpPr txBox="1"/>
            <p:nvPr/>
          </p:nvSpPr>
          <p:spPr>
            <a:xfrm>
              <a:off x="7607818" y="1859280"/>
              <a:ext cx="3053315" cy="410718"/>
            </a:xfrm>
            <a:prstGeom prst="rect">
              <a:avLst/>
            </a:prstGeom>
            <a:noFill/>
            <a:ln>
              <a:noFill/>
            </a:ln>
          </p:spPr>
          <p:txBody>
            <a:bodyPr wrap="none" lIns="0" tIns="0" rIns="0" bIns="0" anchor="t" anchorCtr="0">
              <a:spAutoFit/>
            </a:bodyPr>
            <a:lstStyle/>
            <a:p>
              <a:pPr algn="ctr"/>
              <a:r>
                <a:rPr lang="ko-KR" sz="2100" b="1" dirty="0">
                  <a:solidFill>
                    <a:schemeClr val="dk1"/>
                  </a:solidFill>
                  <a:latin typeface="+mn-lt"/>
                  <a:ea typeface="+mn-ea"/>
                  <a:cs typeface="+mn-cs"/>
                </a:rPr>
                <a:t>player · 반복해서 읽기</a:t>
              </a:r>
            </a:p>
          </p:txBody>
        </p:sp>
        <p:sp>
          <p:nvSpPr>
            <p:cNvPr id="15" name="Line 15"/>
            <p:cNvSpPr/>
            <p:nvPr/>
          </p:nvSpPr>
          <p:spPr>
            <a:xfrm>
              <a:off x="7372350" y="4695825"/>
              <a:ext cx="3857625" cy="9525"/>
            </a:xfrm>
            <a:custGeom>
              <a:avLst/>
              <a:gdLst/>
              <a:ahLst/>
              <a:cxnLst/>
              <a:rect l="l" t="t" r="r" b="b"/>
              <a:pathLst>
                <a:path w="3857625" h="9525">
                  <a:moveTo>
                    <a:pt x="0" y="0"/>
                  </a:moveTo>
                  <a:lnTo>
                    <a:pt x="3857625" y="0"/>
                  </a:lnTo>
                </a:path>
              </a:pathLst>
            </a:custGeom>
            <a:noFill/>
            <a:ln w="9525">
              <a:solidFill>
                <a:schemeClr val="accent6"/>
              </a:solidFill>
            </a:ln>
          </p:spPr>
        </p:sp>
        <p:sp>
          <p:nvSpPr>
            <p:cNvPr id="16" name="Line 16"/>
            <p:cNvSpPr/>
            <p:nvPr/>
          </p:nvSpPr>
          <p:spPr>
            <a:xfrm>
              <a:off x="7372350" y="2762250"/>
              <a:ext cx="9525" cy="1933575"/>
            </a:xfrm>
            <a:custGeom>
              <a:avLst/>
              <a:gdLst/>
              <a:ahLst/>
              <a:cxnLst/>
              <a:rect l="l" t="t" r="r" b="b"/>
              <a:pathLst>
                <a:path w="9525" h="1933575">
                  <a:moveTo>
                    <a:pt x="0" y="0"/>
                  </a:moveTo>
                  <a:lnTo>
                    <a:pt x="0" y="1933575"/>
                  </a:lnTo>
                </a:path>
              </a:pathLst>
            </a:custGeom>
            <a:noFill/>
            <a:ln w="9525">
              <a:solidFill>
                <a:schemeClr val="accent6"/>
              </a:solidFill>
            </a:ln>
          </p:spPr>
        </p:sp>
        <p:sp>
          <p:nvSpPr>
            <p:cNvPr id="17" name="Line 17"/>
            <p:cNvSpPr/>
            <p:nvPr/>
          </p:nvSpPr>
          <p:spPr>
            <a:xfrm>
              <a:off x="7372350" y="3729038"/>
              <a:ext cx="3857625" cy="9525"/>
            </a:xfrm>
            <a:custGeom>
              <a:avLst/>
              <a:gdLst/>
              <a:ahLst/>
              <a:cxnLst/>
              <a:rect l="l" t="t" r="r" b="b"/>
              <a:pathLst>
                <a:path w="3857625" h="9525">
                  <a:moveTo>
                    <a:pt x="0" y="0"/>
                  </a:moveTo>
                  <a:lnTo>
                    <a:pt x="3857625" y="0"/>
                  </a:lnTo>
                </a:path>
              </a:pathLst>
            </a:custGeom>
            <a:noFill/>
            <a:ln w="9525">
              <a:solidFill>
                <a:schemeClr val="accent6"/>
              </a:solidFill>
            </a:ln>
          </p:spPr>
        </p:sp>
        <p:sp>
          <p:nvSpPr>
            <p:cNvPr id="18" name="Polyline 18"/>
            <p:cNvSpPr/>
            <p:nvPr/>
          </p:nvSpPr>
          <p:spPr>
            <a:xfrm>
              <a:off x="7372350" y="2923413"/>
              <a:ext cx="3857625" cy="1611249"/>
            </a:xfrm>
            <a:custGeom>
              <a:avLst/>
              <a:gdLst/>
              <a:ahLst/>
              <a:cxnLst/>
              <a:rect l="l" t="t" r="r" b="b"/>
              <a:pathLst>
                <a:path w="3857625" h="1611249">
                  <a:moveTo>
                    <a:pt x="0" y="805624"/>
                  </a:moveTo>
                  <a:lnTo>
                    <a:pt x="24098" y="710946"/>
                  </a:lnTo>
                  <a:lnTo>
                    <a:pt x="48196" y="617506"/>
                  </a:lnTo>
                  <a:lnTo>
                    <a:pt x="72295" y="526733"/>
                  </a:lnTo>
                  <a:lnTo>
                    <a:pt x="96393" y="439865"/>
                  </a:lnTo>
                  <a:lnTo>
                    <a:pt x="120586" y="358045"/>
                  </a:lnTo>
                  <a:lnTo>
                    <a:pt x="144685" y="282416"/>
                  </a:lnTo>
                  <a:lnTo>
                    <a:pt x="168783" y="214027"/>
                  </a:lnTo>
                  <a:lnTo>
                    <a:pt x="192881" y="153829"/>
                  </a:lnTo>
                  <a:lnTo>
                    <a:pt x="216979" y="102679"/>
                  </a:lnTo>
                  <a:lnTo>
                    <a:pt x="241078" y="61341"/>
                  </a:lnTo>
                  <a:lnTo>
                    <a:pt x="265176" y="30194"/>
                  </a:lnTo>
                  <a:lnTo>
                    <a:pt x="289369" y="9906"/>
                  </a:lnTo>
                  <a:lnTo>
                    <a:pt x="313468" y="572"/>
                  </a:lnTo>
                  <a:lnTo>
                    <a:pt x="337566" y="2476"/>
                  </a:lnTo>
                  <a:lnTo>
                    <a:pt x="361664" y="15431"/>
                  </a:lnTo>
                  <a:lnTo>
                    <a:pt x="385762" y="39433"/>
                  </a:lnTo>
                  <a:lnTo>
                    <a:pt x="409861" y="74009"/>
                  </a:lnTo>
                  <a:lnTo>
                    <a:pt x="433959" y="118681"/>
                  </a:lnTo>
                  <a:lnTo>
                    <a:pt x="458057" y="172974"/>
                  </a:lnTo>
                  <a:lnTo>
                    <a:pt x="482156" y="235934"/>
                  </a:lnTo>
                  <a:lnTo>
                    <a:pt x="506349" y="306800"/>
                  </a:lnTo>
                  <a:lnTo>
                    <a:pt x="530447" y="384715"/>
                  </a:lnTo>
                  <a:lnTo>
                    <a:pt x="554546" y="468344"/>
                  </a:lnTo>
                  <a:lnTo>
                    <a:pt x="578644" y="556641"/>
                  </a:lnTo>
                  <a:lnTo>
                    <a:pt x="602742" y="648462"/>
                  </a:lnTo>
                  <a:lnTo>
                    <a:pt x="626840" y="742378"/>
                  </a:lnTo>
                  <a:lnTo>
                    <a:pt x="650939" y="837247"/>
                  </a:lnTo>
                  <a:lnTo>
                    <a:pt x="675132" y="931640"/>
                  </a:lnTo>
                  <a:lnTo>
                    <a:pt x="699230" y="1024318"/>
                  </a:lnTo>
                  <a:lnTo>
                    <a:pt x="723329" y="1113949"/>
                  </a:lnTo>
                  <a:lnTo>
                    <a:pt x="747427" y="1199293"/>
                  </a:lnTo>
                  <a:lnTo>
                    <a:pt x="771525" y="1279208"/>
                  </a:lnTo>
                  <a:lnTo>
                    <a:pt x="795623" y="1352550"/>
                  </a:lnTo>
                  <a:lnTo>
                    <a:pt x="819721" y="1418272"/>
                  </a:lnTo>
                  <a:lnTo>
                    <a:pt x="843820" y="1475518"/>
                  </a:lnTo>
                  <a:lnTo>
                    <a:pt x="867918" y="1523428"/>
                  </a:lnTo>
                  <a:lnTo>
                    <a:pt x="892111" y="1561528"/>
                  </a:lnTo>
                  <a:lnTo>
                    <a:pt x="916210" y="1589056"/>
                  </a:lnTo>
                  <a:lnTo>
                    <a:pt x="940308" y="1605724"/>
                  </a:lnTo>
                  <a:lnTo>
                    <a:pt x="964406" y="1611249"/>
                  </a:lnTo>
                  <a:lnTo>
                    <a:pt x="988504" y="1605724"/>
                  </a:lnTo>
                  <a:lnTo>
                    <a:pt x="1012603" y="1589056"/>
                  </a:lnTo>
                  <a:lnTo>
                    <a:pt x="1036701" y="1561528"/>
                  </a:lnTo>
                  <a:lnTo>
                    <a:pt x="1060894" y="1523428"/>
                  </a:lnTo>
                  <a:lnTo>
                    <a:pt x="1084993" y="1475518"/>
                  </a:lnTo>
                  <a:lnTo>
                    <a:pt x="1109091" y="1418272"/>
                  </a:lnTo>
                  <a:lnTo>
                    <a:pt x="1133189" y="1352550"/>
                  </a:lnTo>
                  <a:lnTo>
                    <a:pt x="1157288" y="1279208"/>
                  </a:lnTo>
                  <a:lnTo>
                    <a:pt x="1181386" y="1199293"/>
                  </a:lnTo>
                  <a:lnTo>
                    <a:pt x="1205484" y="1113949"/>
                  </a:lnTo>
                  <a:lnTo>
                    <a:pt x="1229582" y="1024318"/>
                  </a:lnTo>
                  <a:lnTo>
                    <a:pt x="1253680" y="931640"/>
                  </a:lnTo>
                  <a:lnTo>
                    <a:pt x="1277874" y="837247"/>
                  </a:lnTo>
                  <a:lnTo>
                    <a:pt x="1301972" y="742378"/>
                  </a:lnTo>
                  <a:lnTo>
                    <a:pt x="1326071" y="648462"/>
                  </a:lnTo>
                  <a:lnTo>
                    <a:pt x="1350169" y="556641"/>
                  </a:lnTo>
                  <a:lnTo>
                    <a:pt x="1374267" y="468344"/>
                  </a:lnTo>
                  <a:lnTo>
                    <a:pt x="1398365" y="384715"/>
                  </a:lnTo>
                  <a:lnTo>
                    <a:pt x="1422464" y="306800"/>
                  </a:lnTo>
                  <a:lnTo>
                    <a:pt x="1446657" y="235934"/>
                  </a:lnTo>
                  <a:lnTo>
                    <a:pt x="1470755" y="172974"/>
                  </a:lnTo>
                  <a:lnTo>
                    <a:pt x="1494854" y="118681"/>
                  </a:lnTo>
                  <a:lnTo>
                    <a:pt x="1518952" y="74009"/>
                  </a:lnTo>
                  <a:lnTo>
                    <a:pt x="1543050" y="39433"/>
                  </a:lnTo>
                  <a:lnTo>
                    <a:pt x="1567148" y="15431"/>
                  </a:lnTo>
                  <a:lnTo>
                    <a:pt x="1591246" y="2476"/>
                  </a:lnTo>
                  <a:lnTo>
                    <a:pt x="1615345" y="572"/>
                  </a:lnTo>
                  <a:lnTo>
                    <a:pt x="1639443" y="9906"/>
                  </a:lnTo>
                  <a:lnTo>
                    <a:pt x="1663636" y="30194"/>
                  </a:lnTo>
                  <a:lnTo>
                    <a:pt x="1687735" y="61341"/>
                  </a:lnTo>
                  <a:lnTo>
                    <a:pt x="1711833" y="102679"/>
                  </a:lnTo>
                  <a:lnTo>
                    <a:pt x="1735931" y="153829"/>
                  </a:lnTo>
                  <a:lnTo>
                    <a:pt x="1760029" y="214027"/>
                  </a:lnTo>
                  <a:lnTo>
                    <a:pt x="1784128" y="282416"/>
                  </a:lnTo>
                  <a:lnTo>
                    <a:pt x="1808226" y="358045"/>
                  </a:lnTo>
                  <a:lnTo>
                    <a:pt x="1832420" y="439865"/>
                  </a:lnTo>
                  <a:lnTo>
                    <a:pt x="1856518" y="526733"/>
                  </a:lnTo>
                  <a:lnTo>
                    <a:pt x="1880616" y="617506"/>
                  </a:lnTo>
                  <a:lnTo>
                    <a:pt x="1904714" y="710946"/>
                  </a:lnTo>
                  <a:lnTo>
                    <a:pt x="1928812" y="805624"/>
                  </a:lnTo>
                  <a:lnTo>
                    <a:pt x="1952911" y="900303"/>
                  </a:lnTo>
                  <a:lnTo>
                    <a:pt x="1977009" y="993743"/>
                  </a:lnTo>
                  <a:lnTo>
                    <a:pt x="2001107" y="1084516"/>
                  </a:lnTo>
                  <a:lnTo>
                    <a:pt x="2025206" y="1171384"/>
                  </a:lnTo>
                  <a:lnTo>
                    <a:pt x="2049399" y="1253204"/>
                  </a:lnTo>
                  <a:lnTo>
                    <a:pt x="2073497" y="1328833"/>
                  </a:lnTo>
                  <a:lnTo>
                    <a:pt x="2097596" y="1397222"/>
                  </a:lnTo>
                  <a:lnTo>
                    <a:pt x="2121694" y="1457420"/>
                  </a:lnTo>
                  <a:lnTo>
                    <a:pt x="2145792" y="1508570"/>
                  </a:lnTo>
                  <a:lnTo>
                    <a:pt x="2169890" y="1549908"/>
                  </a:lnTo>
                  <a:lnTo>
                    <a:pt x="2193989" y="1581055"/>
                  </a:lnTo>
                  <a:lnTo>
                    <a:pt x="2218182" y="1601343"/>
                  </a:lnTo>
                  <a:lnTo>
                    <a:pt x="2242280" y="1610677"/>
                  </a:lnTo>
                  <a:lnTo>
                    <a:pt x="2266379" y="1608772"/>
                  </a:lnTo>
                  <a:lnTo>
                    <a:pt x="2290477" y="1595818"/>
                  </a:lnTo>
                  <a:lnTo>
                    <a:pt x="2314575" y="1571815"/>
                  </a:lnTo>
                  <a:lnTo>
                    <a:pt x="2338673" y="1537240"/>
                  </a:lnTo>
                  <a:lnTo>
                    <a:pt x="2362771" y="1492568"/>
                  </a:lnTo>
                  <a:lnTo>
                    <a:pt x="2386870" y="1438275"/>
                  </a:lnTo>
                  <a:lnTo>
                    <a:pt x="2410968" y="1375315"/>
                  </a:lnTo>
                  <a:lnTo>
                    <a:pt x="2435162" y="1304449"/>
                  </a:lnTo>
                  <a:lnTo>
                    <a:pt x="2459260" y="1226534"/>
                  </a:lnTo>
                  <a:lnTo>
                    <a:pt x="2483358" y="1142905"/>
                  </a:lnTo>
                  <a:lnTo>
                    <a:pt x="2507456" y="1054608"/>
                  </a:lnTo>
                  <a:lnTo>
                    <a:pt x="2531554" y="962787"/>
                  </a:lnTo>
                  <a:lnTo>
                    <a:pt x="2555653" y="868870"/>
                  </a:lnTo>
                  <a:lnTo>
                    <a:pt x="2579751" y="774001"/>
                  </a:lnTo>
                  <a:lnTo>
                    <a:pt x="2603945" y="679609"/>
                  </a:lnTo>
                  <a:lnTo>
                    <a:pt x="2628043" y="586930"/>
                  </a:lnTo>
                  <a:lnTo>
                    <a:pt x="2652141" y="497300"/>
                  </a:lnTo>
                  <a:lnTo>
                    <a:pt x="2676239" y="411956"/>
                  </a:lnTo>
                  <a:lnTo>
                    <a:pt x="2700338" y="332041"/>
                  </a:lnTo>
                  <a:lnTo>
                    <a:pt x="2724436" y="258699"/>
                  </a:lnTo>
                  <a:lnTo>
                    <a:pt x="2748534" y="192976"/>
                  </a:lnTo>
                  <a:lnTo>
                    <a:pt x="2772632" y="135731"/>
                  </a:lnTo>
                  <a:lnTo>
                    <a:pt x="2796730" y="87820"/>
                  </a:lnTo>
                  <a:lnTo>
                    <a:pt x="2820924" y="49720"/>
                  </a:lnTo>
                  <a:lnTo>
                    <a:pt x="2845022" y="22193"/>
                  </a:lnTo>
                  <a:lnTo>
                    <a:pt x="2869121" y="5524"/>
                  </a:lnTo>
                  <a:lnTo>
                    <a:pt x="2893219" y="0"/>
                  </a:lnTo>
                  <a:lnTo>
                    <a:pt x="2917317" y="5524"/>
                  </a:lnTo>
                  <a:lnTo>
                    <a:pt x="2941415" y="22193"/>
                  </a:lnTo>
                  <a:lnTo>
                    <a:pt x="2965513" y="49720"/>
                  </a:lnTo>
                  <a:lnTo>
                    <a:pt x="2989707" y="87820"/>
                  </a:lnTo>
                  <a:lnTo>
                    <a:pt x="3013805" y="135731"/>
                  </a:lnTo>
                  <a:lnTo>
                    <a:pt x="3037904" y="192976"/>
                  </a:lnTo>
                  <a:lnTo>
                    <a:pt x="3062002" y="258699"/>
                  </a:lnTo>
                  <a:lnTo>
                    <a:pt x="3086100" y="332041"/>
                  </a:lnTo>
                  <a:lnTo>
                    <a:pt x="3110198" y="411956"/>
                  </a:lnTo>
                  <a:lnTo>
                    <a:pt x="3134296" y="497300"/>
                  </a:lnTo>
                  <a:lnTo>
                    <a:pt x="3158395" y="586930"/>
                  </a:lnTo>
                  <a:lnTo>
                    <a:pt x="3182493" y="679609"/>
                  </a:lnTo>
                  <a:lnTo>
                    <a:pt x="3206687" y="774001"/>
                  </a:lnTo>
                  <a:lnTo>
                    <a:pt x="3230785" y="868870"/>
                  </a:lnTo>
                  <a:lnTo>
                    <a:pt x="3254883" y="962787"/>
                  </a:lnTo>
                  <a:lnTo>
                    <a:pt x="3278981" y="1054608"/>
                  </a:lnTo>
                  <a:lnTo>
                    <a:pt x="3303079" y="1142905"/>
                  </a:lnTo>
                  <a:lnTo>
                    <a:pt x="3327178" y="1226534"/>
                  </a:lnTo>
                  <a:lnTo>
                    <a:pt x="3351276" y="1304449"/>
                  </a:lnTo>
                  <a:lnTo>
                    <a:pt x="3375470" y="1375315"/>
                  </a:lnTo>
                  <a:lnTo>
                    <a:pt x="3399568" y="1438275"/>
                  </a:lnTo>
                  <a:lnTo>
                    <a:pt x="3423666" y="1492568"/>
                  </a:lnTo>
                  <a:lnTo>
                    <a:pt x="3447764" y="1537240"/>
                  </a:lnTo>
                  <a:lnTo>
                    <a:pt x="3471862" y="1571815"/>
                  </a:lnTo>
                  <a:lnTo>
                    <a:pt x="3495961" y="1595818"/>
                  </a:lnTo>
                  <a:lnTo>
                    <a:pt x="3520059" y="1608772"/>
                  </a:lnTo>
                  <a:lnTo>
                    <a:pt x="3544157" y="1610677"/>
                  </a:lnTo>
                  <a:lnTo>
                    <a:pt x="3568255" y="1601343"/>
                  </a:lnTo>
                  <a:lnTo>
                    <a:pt x="3592449" y="1581055"/>
                  </a:lnTo>
                  <a:lnTo>
                    <a:pt x="3616547" y="1549908"/>
                  </a:lnTo>
                  <a:lnTo>
                    <a:pt x="3640646" y="1508570"/>
                  </a:lnTo>
                  <a:lnTo>
                    <a:pt x="3664744" y="1457420"/>
                  </a:lnTo>
                  <a:lnTo>
                    <a:pt x="3688842" y="1397222"/>
                  </a:lnTo>
                  <a:lnTo>
                    <a:pt x="3712940" y="1328833"/>
                  </a:lnTo>
                  <a:lnTo>
                    <a:pt x="3737038" y="1253204"/>
                  </a:lnTo>
                  <a:lnTo>
                    <a:pt x="3761232" y="1171384"/>
                  </a:lnTo>
                  <a:lnTo>
                    <a:pt x="3785330" y="1084516"/>
                  </a:lnTo>
                  <a:lnTo>
                    <a:pt x="3809429" y="993743"/>
                  </a:lnTo>
                  <a:lnTo>
                    <a:pt x="3833527" y="900303"/>
                  </a:lnTo>
                  <a:lnTo>
                    <a:pt x="3857625" y="805624"/>
                  </a:lnTo>
                </a:path>
              </a:pathLst>
            </a:custGeom>
            <a:noFill/>
            <a:ln w="28575">
              <a:solidFill>
                <a:schemeClr val="accent2"/>
              </a:solidFill>
            </a:ln>
          </p:spPr>
        </p:sp>
        <p:sp>
          <p:nvSpPr>
            <p:cNvPr id="19" name="TextBox 19"/>
            <p:cNvSpPr txBox="1"/>
            <p:nvPr/>
          </p:nvSpPr>
          <p:spPr>
            <a:xfrm>
              <a:off x="7726790" y="5083969"/>
              <a:ext cx="3024919" cy="366712"/>
            </a:xfrm>
            <a:prstGeom prst="rect">
              <a:avLst/>
            </a:prstGeom>
            <a:noFill/>
            <a:ln>
              <a:noFill/>
            </a:ln>
          </p:spPr>
          <p:txBody>
            <a:bodyPr wrap="none" lIns="0" tIns="0" rIns="0" bIns="0" anchor="t" anchorCtr="0">
              <a:spAutoFit/>
            </a:bodyPr>
            <a:lstStyle/>
            <a:p>
              <a:pPr algn="ctr"/>
              <a:r>
                <a:rPr lang="en-US" sz="1880" b="1" dirty="0">
                  <a:solidFill>
                    <a:schemeClr val="accent2"/>
                  </a:solidFill>
                  <a:latin typeface="Consolas"/>
                  <a:ea typeface="Consolas"/>
                  <a:cs typeface="Consolas"/>
                </a:rPr>
                <a:t>48,000 ÷ 240 = 200 Hz</a:t>
              </a:r>
            </a:p>
          </p:txBody>
        </p:sp>
        <p:sp>
          <p:nvSpPr>
            <p:cNvPr id="20" name="TextBox 20"/>
            <p:cNvSpPr txBox="1"/>
            <p:nvPr/>
          </p:nvSpPr>
          <p:spPr>
            <a:xfrm>
              <a:off x="486156" y="5835015"/>
              <a:ext cx="502920" cy="352044"/>
            </a:xfrm>
            <a:prstGeom prst="rect">
              <a:avLst/>
            </a:prstGeom>
            <a:noFill/>
            <a:ln>
              <a:noFill/>
            </a:ln>
          </p:spPr>
          <p:txBody>
            <a:bodyPr wrap="none" lIns="0" tIns="0" rIns="0" bIns="0" anchor="t" anchorCtr="0">
              <a:spAutoFit/>
            </a:bodyPr>
            <a:lstStyle/>
            <a:p>
              <a:pPr algn="l"/>
              <a:r>
                <a:rPr lang="ko-KR" sz="1800" b="1" dirty="0">
                  <a:solidFill>
                    <a:schemeClr val="accent2"/>
                  </a:solidFill>
                  <a:latin typeface="+mn-lt"/>
                  <a:ea typeface="+mn-ea"/>
                  <a:cs typeface="+mn-cs"/>
                </a:rPr>
                <a:t>예측</a:t>
              </a:r>
            </a:p>
          </p:txBody>
        </p:sp>
        <p:sp>
          <p:nvSpPr>
            <p:cNvPr id="21" name="TextBox 21"/>
            <p:cNvSpPr txBox="1"/>
            <p:nvPr/>
          </p:nvSpPr>
          <p:spPr>
            <a:xfrm>
              <a:off x="1191006" y="5835015"/>
              <a:ext cx="8232800" cy="352044"/>
            </a:xfrm>
            <a:prstGeom prst="rect">
              <a:avLst/>
            </a:prstGeom>
            <a:noFill/>
            <a:ln>
              <a:noFill/>
            </a:ln>
          </p:spPr>
          <p:txBody>
            <a:bodyPr wrap="none" lIns="0" tIns="0" rIns="0" bIns="0" anchor="t" anchorCtr="0">
              <a:spAutoFit/>
            </a:bodyPr>
            <a:lstStyle/>
            <a:p>
              <a:pPr algn="l"/>
              <a:r>
                <a:rPr lang="ko-KR" sz="1800" dirty="0">
                  <a:solidFill>
                    <a:schemeClr val="dk1"/>
                  </a:solidFill>
                  <a:latin typeface="+mn-lt"/>
                  <a:ea typeface="+mn-ea"/>
                  <a:cs typeface="+mn-cs"/>
                </a:rPr>
                <a:t>같은 샘플률에서 한 주기의 길이를 480으로 늘리면 음높이는 어떻게 될까요?</a:t>
              </a:r>
            </a:p>
          </p:txBody>
        </p:sp>
      </p:grpSp>
      <p:grpSp>
        <p:nvGrpSpPr>
          <p:cNvPr id="26" name="footer"/>
          <p:cNvGrpSpPr/>
          <p:nvPr/>
        </p:nvGrpSpPr>
        <p:grpSpPr>
          <a:xfrm>
            <a:off x="489966" y="6429375"/>
            <a:ext cx="11212068" cy="320612"/>
            <a:chOff x="489966" y="6429375"/>
            <a:chExt cx="11212068" cy="320612"/>
          </a:xfrm>
        </p:grpSpPr>
        <p:sp>
          <p:nvSpPr>
            <p:cNvPr id="23" name="Line 23"/>
            <p:cNvSpPr/>
            <p:nvPr/>
          </p:nvSpPr>
          <p:spPr>
            <a:xfrm>
              <a:off x="495300" y="6429375"/>
              <a:ext cx="11201400" cy="9525"/>
            </a:xfrm>
            <a:custGeom>
              <a:avLst/>
              <a:gdLst/>
              <a:ahLst/>
              <a:cxnLst/>
              <a:rect l="l" t="t" r="r" b="b"/>
              <a:pathLst>
                <a:path w="11201400" h="9525">
                  <a:moveTo>
                    <a:pt x="0" y="0"/>
                  </a:moveTo>
                  <a:lnTo>
                    <a:pt x="11201400" y="0"/>
                  </a:lnTo>
                </a:path>
              </a:pathLst>
            </a:custGeom>
            <a:noFill/>
            <a:ln w="9525">
              <a:solidFill>
                <a:schemeClr val="accent6"/>
              </a:solidFill>
            </a:ln>
          </p:spPr>
        </p:sp>
        <p:sp>
          <p:nvSpPr>
            <p:cNvPr id="24" name="TextBox 24"/>
            <p:cNvSpPr txBox="1"/>
            <p:nvPr/>
          </p:nvSpPr>
          <p:spPr>
            <a:xfrm>
              <a:off x="489966" y="6544628"/>
              <a:ext cx="3842525" cy="205359"/>
            </a:xfrm>
            <a:prstGeom prst="rect">
              <a:avLst/>
            </a:prstGeom>
            <a:noFill/>
            <a:ln>
              <a:noFill/>
            </a:ln>
          </p:spPr>
          <p:txBody>
            <a:bodyPr wrap="none" lIns="0" tIns="0" rIns="0" bIns="0" anchor="t" anchorCtr="0">
              <a:spAutoFit/>
            </a:bodyPr>
            <a:lstStyle/>
            <a:p>
              <a:pPr algn="l"/>
              <a:r>
                <a:rPr lang="ko-KR" sz="1050" dirty="0">
                  <a:solidFill>
                    <a:schemeClr val="accent5"/>
                  </a:solidFill>
                  <a:latin typeface="+mn-lt"/>
                  <a:ea typeface="+mn-ea"/>
                  <a:cs typeface="+mn-cs"/>
                </a:rPr>
                <a:t>계산 도식 · 이론상 200 Hz · Pattern 구성은 수동 제작 안내</a:t>
              </a:r>
            </a:p>
          </p:txBody>
        </p:sp>
        <p:sp>
          <p:nvSpPr>
            <p:cNvPr id="25" name="TextBox 25"/>
            <p:cNvSpPr txBox="1"/>
            <p:nvPr/>
          </p:nvSpPr>
          <p:spPr>
            <a:xfrm>
              <a:off x="11049000" y="6544628"/>
              <a:ext cx="647700" cy="205359"/>
            </a:xfrm>
            <a:prstGeom prst="rect">
              <a:avLst/>
            </a:prstGeom>
            <a:noFill/>
            <a:ln>
              <a:noFill/>
            </a:ln>
          </p:spPr>
          <p:txBody>
            <a:bodyPr wrap="none" lIns="0" tIns="0" rIns="0" bIns="0" anchor="t" anchorCtr="0">
              <a:spAutoFit/>
            </a:bodyPr>
            <a:lstStyle/>
            <a:p>
              <a:pPr algn="r"/>
              <a:r>
                <a:rPr lang="ko-KR" sz="1050" dirty="0">
                  <a:solidFill>
                    <a:schemeClr val="accent5"/>
                  </a:solidFill>
                  <a:latin typeface="+mn-lt"/>
                  <a:ea typeface="+mn-ea"/>
                  <a:cs typeface="+mn-cs"/>
                </a:rPr>
                <a:t>80</a:t>
              </a:r>
            </a:p>
          </p:txBody>
        </p:sp>
      </p:gr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5" name="header"/>
          <p:cNvGrpSpPr/>
          <p:nvPr/>
        </p:nvGrpSpPr>
        <p:grpSpPr>
          <a:xfrm>
            <a:off x="479298" y="282892"/>
            <a:ext cx="6885431" cy="1313117"/>
            <a:chOff x="479298" y="282892"/>
            <a:chExt cx="6885431" cy="1313117"/>
          </a:xfrm>
        </p:grpSpPr>
        <p:sp>
          <p:nvSpPr>
            <p:cNvPr id="2" name="TextBox 2"/>
            <p:cNvSpPr txBox="1"/>
            <p:nvPr/>
          </p:nvSpPr>
          <p:spPr>
            <a:xfrm>
              <a:off x="488442" y="282892"/>
              <a:ext cx="6500000" cy="264033"/>
            </a:xfrm>
            <a:prstGeom prst="rect">
              <a:avLst/>
            </a:prstGeom>
            <a:noFill/>
            <a:ln>
              <a:noFill/>
            </a:ln>
          </p:spPr>
          <p:txBody>
            <a:bodyPr wrap="none" lIns="0" tIns="0" rIns="0" bIns="0" anchor="t" anchorCtr="0">
              <a:spAutoFit/>
            </a:bodyPr>
            <a:lstStyle/>
            <a:p>
              <a:pPr algn="l"/>
              <a:r>
                <a:rPr lang="en-US" sz="1350" b="1" dirty="0">
                  <a:solidFill>
                    <a:schemeClr val="accent2"/>
                  </a:solidFill>
                  <a:latin typeface="+mn-lt"/>
                  <a:ea typeface="+mn-ea"/>
                  <a:cs typeface="+mn-cs"/>
                </a:rPr>
                <a:t>W03 / 사운드·인터랙션 심화</a:t>
              </a:r>
            </a:p>
          </p:txBody>
        </p:sp>
        <p:sp>
          <p:nvSpPr>
            <p:cNvPr id="3" name="TextBox 3"/>
            <p:cNvSpPr txBox="1"/>
            <p:nvPr/>
          </p:nvSpPr>
          <p:spPr>
            <a:xfrm>
              <a:off x="479298" y="688658"/>
              <a:ext cx="6885431" cy="616077"/>
            </a:xfrm>
            <a:prstGeom prst="rect">
              <a:avLst/>
            </a:prstGeom>
            <a:noFill/>
            <a:ln>
              <a:noFill/>
            </a:ln>
          </p:spPr>
          <p:txBody>
            <a:bodyPr wrap="none" lIns="0" tIns="0" rIns="0" bIns="0" anchor="t" anchorCtr="0">
              <a:spAutoFit/>
            </a:bodyPr>
            <a:lstStyle/>
            <a:p>
              <a:pPr algn="l"/>
              <a:r>
                <a:rPr lang="ko-KR" sz="3150" b="1" dirty="0">
                  <a:solidFill>
                    <a:schemeClr val="dk1"/>
                  </a:solidFill>
                  <a:latin typeface="+mn-lt"/>
                  <a:ea typeface="+mn-ea"/>
                  <a:cs typeface="+mn-cs"/>
                </a:rPr>
                <a:t>Pattern·Math 사운드의 전체 흐름</a:t>
              </a:r>
            </a:p>
          </p:txBody>
        </p:sp>
        <p:sp>
          <p:nvSpPr>
            <p:cNvPr id="4" name="TextBox 4"/>
            <p:cNvSpPr txBox="1"/>
            <p:nvPr/>
          </p:nvSpPr>
          <p:spPr>
            <a:xfrm>
              <a:off x="486156" y="1243965"/>
              <a:ext cx="6851599" cy="352044"/>
            </a:xfrm>
            <a:prstGeom prst="rect">
              <a:avLst/>
            </a:prstGeom>
            <a:noFill/>
            <a:ln>
              <a:noFill/>
            </a:ln>
          </p:spPr>
          <p:txBody>
            <a:bodyPr wrap="none" lIns="0" tIns="0" rIns="0" bIns="0" anchor="t" anchorCtr="0">
              <a:spAutoFit/>
            </a:bodyPr>
            <a:lstStyle/>
            <a:p>
              <a:pPr algn="l"/>
              <a:r>
                <a:rPr lang="ko-KR" sz="1800" dirty="0">
                  <a:solidFill>
                    <a:schemeClr val="accent5"/>
                  </a:solidFill>
                  <a:latin typeface="+mn-lt"/>
                  <a:ea typeface="+mn-ea"/>
                  <a:cs typeface="+mn-cs"/>
                </a:rPr>
                <a:t>한 주기에 배음을 더하고, 합성한 파형을 반복해서 재생합니다.</a:t>
              </a:r>
            </a:p>
          </p:txBody>
        </p:sp>
      </p:grpSp>
      <p:grpSp>
        <p:nvGrpSpPr>
          <p:cNvPr id="61" name="body"/>
          <p:cNvGrpSpPr/>
          <p:nvPr/>
        </p:nvGrpSpPr>
        <p:grpSpPr>
          <a:xfrm>
            <a:off x="552450" y="2076450"/>
            <a:ext cx="11077575" cy="3823525"/>
            <a:chOff x="552450" y="2076450"/>
            <a:chExt cx="11077575" cy="3823525"/>
          </a:xfrm>
        </p:grpSpPr>
        <p:sp>
          <p:nvSpPr>
            <p:cNvPr id="6" name="Rectangle 6"/>
            <p:cNvSpPr/>
            <p:nvPr/>
          </p:nvSpPr>
          <p:spPr>
            <a:xfrm>
              <a:off x="552450" y="2076450"/>
              <a:ext cx="2247900" cy="857250"/>
            </a:xfrm>
            <a:prstGeom prst="rect">
              <a:avLst/>
            </a:prstGeom>
            <a:solidFill>
              <a:schemeClr val="lt2"/>
            </a:solidFill>
            <a:ln w="9525">
              <a:solidFill>
                <a:schemeClr val="accent6"/>
              </a:solidFill>
            </a:ln>
          </p:spPr>
        </p:sp>
        <p:sp>
          <p:nvSpPr>
            <p:cNvPr id="7" name="TextBox 7"/>
            <p:cNvSpPr txBox="1"/>
            <p:nvPr/>
          </p:nvSpPr>
          <p:spPr>
            <a:xfrm>
              <a:off x="1110087" y="2150269"/>
              <a:ext cx="1132627" cy="366712"/>
            </a:xfrm>
            <a:prstGeom prst="rect">
              <a:avLst/>
            </a:prstGeom>
            <a:noFill/>
            <a:ln>
              <a:noFill/>
            </a:ln>
          </p:spPr>
          <p:txBody>
            <a:bodyPr wrap="none" lIns="0" tIns="0" rIns="0" bIns="0" anchor="t" anchorCtr="0">
              <a:spAutoFit/>
            </a:bodyPr>
            <a:lstStyle/>
            <a:p>
              <a:pPr algn="ctr"/>
              <a:r>
                <a:rPr lang="en-US" sz="1880" b="1" dirty="0">
                  <a:solidFill>
                    <a:schemeClr val="dk1"/>
                  </a:solidFill>
                  <a:latin typeface="Consolas"/>
                  <a:ea typeface="Consolas"/>
                  <a:cs typeface="Consolas"/>
                </a:rPr>
                <a:t>pattern1</a:t>
              </a:r>
            </a:p>
          </p:txBody>
        </p:sp>
        <p:sp>
          <p:nvSpPr>
            <p:cNvPr id="8" name="TextBox 8"/>
            <p:cNvSpPr txBox="1"/>
            <p:nvPr/>
          </p:nvSpPr>
          <p:spPr>
            <a:xfrm>
              <a:off x="1027003" y="2475071"/>
              <a:ext cx="1298794" cy="278702"/>
            </a:xfrm>
            <a:prstGeom prst="rect">
              <a:avLst/>
            </a:prstGeom>
            <a:noFill/>
            <a:ln>
              <a:noFill/>
            </a:ln>
          </p:spPr>
          <p:txBody>
            <a:bodyPr wrap="none" lIns="0" tIns="0" rIns="0" bIns="0" anchor="t" anchorCtr="0">
              <a:spAutoFit/>
            </a:bodyPr>
            <a:lstStyle/>
            <a:p>
              <a:pPr algn="ctr"/>
              <a:r>
                <a:rPr lang="en-US" sz="1420" dirty="0">
                  <a:solidFill>
                    <a:schemeClr val="accent5"/>
                  </a:solidFill>
                  <a:latin typeface="+mn-lt"/>
                  <a:ea typeface="+mn-ea"/>
                  <a:cs typeface="+mn-cs"/>
                </a:rPr>
                <a:t>Pattern CHOP</a:t>
              </a:r>
            </a:p>
          </p:txBody>
        </p:sp>
        <p:sp>
          <p:nvSpPr>
            <p:cNvPr id="9" name="TextBox 9"/>
            <p:cNvSpPr txBox="1"/>
            <p:nvPr/>
          </p:nvSpPr>
          <p:spPr>
            <a:xfrm>
              <a:off x="1079754" y="2702242"/>
              <a:ext cx="1193292" cy="264033"/>
            </a:xfrm>
            <a:prstGeom prst="rect">
              <a:avLst/>
            </a:prstGeom>
            <a:noFill/>
            <a:ln>
              <a:noFill/>
            </a:ln>
          </p:spPr>
          <p:txBody>
            <a:bodyPr wrap="none" lIns="0" tIns="0" rIns="0" bIns="0" anchor="t" anchorCtr="0">
              <a:spAutoFit/>
            </a:bodyPr>
            <a:lstStyle/>
            <a:p>
              <a:pPr algn="ctr"/>
              <a:r>
                <a:rPr lang="en-US" sz="1350" dirty="0">
                  <a:solidFill>
                    <a:schemeClr val="accent2"/>
                  </a:solidFill>
                  <a:latin typeface="+mn-lt"/>
                  <a:ea typeface="+mn-ea"/>
                  <a:cs typeface="+mn-cs"/>
                </a:rPr>
                <a:t>Sine · 1 cycle</a:t>
              </a:r>
            </a:p>
          </p:txBody>
        </p:sp>
        <p:sp>
          <p:nvSpPr>
            <p:cNvPr id="10" name="Rectangle 10"/>
            <p:cNvSpPr/>
            <p:nvPr/>
          </p:nvSpPr>
          <p:spPr>
            <a:xfrm>
              <a:off x="552450" y="3667125"/>
              <a:ext cx="2247900" cy="857250"/>
            </a:xfrm>
            <a:prstGeom prst="rect">
              <a:avLst/>
            </a:prstGeom>
            <a:solidFill>
              <a:schemeClr val="lt2"/>
            </a:solidFill>
            <a:ln w="9525">
              <a:solidFill>
                <a:schemeClr val="accent6"/>
              </a:solidFill>
            </a:ln>
          </p:spPr>
        </p:sp>
        <p:sp>
          <p:nvSpPr>
            <p:cNvPr id="11" name="TextBox 11"/>
            <p:cNvSpPr txBox="1"/>
            <p:nvPr/>
          </p:nvSpPr>
          <p:spPr>
            <a:xfrm>
              <a:off x="1110087" y="3740944"/>
              <a:ext cx="1132627" cy="366712"/>
            </a:xfrm>
            <a:prstGeom prst="rect">
              <a:avLst/>
            </a:prstGeom>
            <a:noFill/>
            <a:ln>
              <a:noFill/>
            </a:ln>
          </p:spPr>
          <p:txBody>
            <a:bodyPr wrap="none" lIns="0" tIns="0" rIns="0" bIns="0" anchor="t" anchorCtr="0">
              <a:spAutoFit/>
            </a:bodyPr>
            <a:lstStyle/>
            <a:p>
              <a:pPr algn="ctr"/>
              <a:r>
                <a:rPr lang="en-US" sz="1880" b="1" dirty="0">
                  <a:solidFill>
                    <a:schemeClr val="dk1"/>
                  </a:solidFill>
                  <a:latin typeface="Consolas"/>
                  <a:ea typeface="Consolas"/>
                  <a:cs typeface="Consolas"/>
                </a:rPr>
                <a:t>pattern3</a:t>
              </a:r>
            </a:p>
          </p:txBody>
        </p:sp>
        <p:sp>
          <p:nvSpPr>
            <p:cNvPr id="12" name="TextBox 12"/>
            <p:cNvSpPr txBox="1"/>
            <p:nvPr/>
          </p:nvSpPr>
          <p:spPr>
            <a:xfrm>
              <a:off x="1027003" y="4065746"/>
              <a:ext cx="1298794" cy="278702"/>
            </a:xfrm>
            <a:prstGeom prst="rect">
              <a:avLst/>
            </a:prstGeom>
            <a:noFill/>
            <a:ln>
              <a:noFill/>
            </a:ln>
          </p:spPr>
          <p:txBody>
            <a:bodyPr wrap="none" lIns="0" tIns="0" rIns="0" bIns="0" anchor="t" anchorCtr="0">
              <a:spAutoFit/>
            </a:bodyPr>
            <a:lstStyle/>
            <a:p>
              <a:pPr algn="ctr"/>
              <a:r>
                <a:rPr lang="en-US" sz="1420" dirty="0">
                  <a:solidFill>
                    <a:schemeClr val="accent5"/>
                  </a:solidFill>
                  <a:latin typeface="+mn-lt"/>
                  <a:ea typeface="+mn-ea"/>
                  <a:cs typeface="+mn-cs"/>
                </a:rPr>
                <a:t>Pattern CHOP</a:t>
              </a:r>
            </a:p>
          </p:txBody>
        </p:sp>
        <p:sp>
          <p:nvSpPr>
            <p:cNvPr id="13" name="TextBox 13"/>
            <p:cNvSpPr txBox="1"/>
            <p:nvPr/>
          </p:nvSpPr>
          <p:spPr>
            <a:xfrm>
              <a:off x="1029862" y="4292918"/>
              <a:ext cx="1293076" cy="264033"/>
            </a:xfrm>
            <a:prstGeom prst="rect">
              <a:avLst/>
            </a:prstGeom>
            <a:noFill/>
            <a:ln>
              <a:noFill/>
            </a:ln>
          </p:spPr>
          <p:txBody>
            <a:bodyPr wrap="none" lIns="0" tIns="0" rIns="0" bIns="0" anchor="t" anchorCtr="0">
              <a:spAutoFit/>
            </a:bodyPr>
            <a:lstStyle/>
            <a:p>
              <a:pPr algn="ctr"/>
              <a:r>
                <a:rPr lang="en-US" sz="1350" dirty="0">
                  <a:solidFill>
                    <a:schemeClr val="accent2"/>
                  </a:solidFill>
                  <a:latin typeface="+mn-lt"/>
                  <a:ea typeface="+mn-ea"/>
                  <a:cs typeface="+mn-cs"/>
                </a:rPr>
                <a:t>Sine · 3 cycles</a:t>
              </a:r>
            </a:p>
          </p:txBody>
        </p:sp>
        <p:sp>
          <p:nvSpPr>
            <p:cNvPr id="14" name="Rectangle 14"/>
            <p:cNvSpPr/>
            <p:nvPr/>
          </p:nvSpPr>
          <p:spPr>
            <a:xfrm>
              <a:off x="3371850" y="3667125"/>
              <a:ext cx="2419350" cy="857250"/>
            </a:xfrm>
            <a:prstGeom prst="rect">
              <a:avLst/>
            </a:prstGeom>
            <a:solidFill>
              <a:schemeClr val="lt2"/>
            </a:solidFill>
            <a:ln w="9525">
              <a:solidFill>
                <a:schemeClr val="accent6"/>
              </a:solidFill>
            </a:ln>
          </p:spPr>
        </p:sp>
        <p:sp>
          <p:nvSpPr>
            <p:cNvPr id="15" name="TextBox 15"/>
            <p:cNvSpPr txBox="1"/>
            <p:nvPr/>
          </p:nvSpPr>
          <p:spPr>
            <a:xfrm>
              <a:off x="3667219" y="3740944"/>
              <a:ext cx="1828612" cy="366712"/>
            </a:xfrm>
            <a:prstGeom prst="rect">
              <a:avLst/>
            </a:prstGeom>
            <a:noFill/>
            <a:ln>
              <a:noFill/>
            </a:ln>
          </p:spPr>
          <p:txBody>
            <a:bodyPr wrap="none" lIns="0" tIns="0" rIns="0" bIns="0" anchor="t" anchorCtr="0">
              <a:spAutoFit/>
            </a:bodyPr>
            <a:lstStyle/>
            <a:p>
              <a:pPr algn="ctr"/>
              <a:r>
                <a:rPr lang="en-US" sz="1880" b="1" dirty="0">
                  <a:solidFill>
                    <a:schemeClr val="dk1"/>
                  </a:solidFill>
                  <a:latin typeface="Consolas"/>
                  <a:ea typeface="Consolas"/>
                  <a:cs typeface="Consolas"/>
                </a:rPr>
                <a:t>harmonic_gain</a:t>
              </a:r>
            </a:p>
          </p:txBody>
        </p:sp>
        <p:sp>
          <p:nvSpPr>
            <p:cNvPr id="16" name="TextBox 16"/>
            <p:cNvSpPr txBox="1"/>
            <p:nvPr/>
          </p:nvSpPr>
          <p:spPr>
            <a:xfrm>
              <a:off x="4069582" y="4065746"/>
              <a:ext cx="1023886" cy="278702"/>
            </a:xfrm>
            <a:prstGeom prst="rect">
              <a:avLst/>
            </a:prstGeom>
            <a:noFill/>
            <a:ln>
              <a:noFill/>
            </a:ln>
          </p:spPr>
          <p:txBody>
            <a:bodyPr wrap="none" lIns="0" tIns="0" rIns="0" bIns="0" anchor="t" anchorCtr="0">
              <a:spAutoFit/>
            </a:bodyPr>
            <a:lstStyle/>
            <a:p>
              <a:pPr algn="ctr"/>
              <a:r>
                <a:rPr lang="en-US" sz="1420" dirty="0">
                  <a:solidFill>
                    <a:schemeClr val="accent5"/>
                  </a:solidFill>
                  <a:latin typeface="+mn-lt"/>
                  <a:ea typeface="+mn-ea"/>
                  <a:cs typeface="+mn-cs"/>
                </a:rPr>
                <a:t>Math CHOP</a:t>
              </a:r>
            </a:p>
          </p:txBody>
        </p:sp>
        <p:sp>
          <p:nvSpPr>
            <p:cNvPr id="17" name="TextBox 17"/>
            <p:cNvSpPr txBox="1"/>
            <p:nvPr/>
          </p:nvSpPr>
          <p:spPr>
            <a:xfrm>
              <a:off x="3993569" y="4292918"/>
              <a:ext cx="1175911" cy="264033"/>
            </a:xfrm>
            <a:prstGeom prst="rect">
              <a:avLst/>
            </a:prstGeom>
            <a:noFill/>
            <a:ln>
              <a:noFill/>
            </a:ln>
          </p:spPr>
          <p:txBody>
            <a:bodyPr wrap="none" lIns="0" tIns="0" rIns="0" bIns="0" anchor="t" anchorCtr="0">
              <a:spAutoFit/>
            </a:bodyPr>
            <a:lstStyle/>
            <a:p>
              <a:pPr algn="ctr"/>
              <a:r>
                <a:rPr lang="en-US" sz="1350" dirty="0">
                  <a:solidFill>
                    <a:schemeClr val="accent2"/>
                  </a:solidFill>
                  <a:latin typeface="+mn-lt"/>
                  <a:ea typeface="+mn-ea"/>
                  <a:cs typeface="+mn-cs"/>
                </a:rPr>
                <a:t>Multiply 0.35</a:t>
              </a:r>
            </a:p>
          </p:txBody>
        </p:sp>
        <p:sp>
          <p:nvSpPr>
            <p:cNvPr id="18" name="Line 18"/>
            <p:cNvSpPr/>
            <p:nvPr/>
          </p:nvSpPr>
          <p:spPr>
            <a:xfrm>
              <a:off x="2895600" y="4095750"/>
              <a:ext cx="361950" cy="9525"/>
            </a:xfrm>
            <a:custGeom>
              <a:avLst/>
              <a:gdLst/>
              <a:ahLst/>
              <a:cxnLst/>
              <a:rect l="l" t="t" r="r" b="b"/>
              <a:pathLst>
                <a:path w="361950" h="9525">
                  <a:moveTo>
                    <a:pt x="0" y="0"/>
                  </a:moveTo>
                  <a:lnTo>
                    <a:pt x="361950" y="0"/>
                  </a:lnTo>
                </a:path>
              </a:pathLst>
            </a:custGeom>
            <a:noFill/>
            <a:ln w="28575">
              <a:solidFill>
                <a:schemeClr val="accent2"/>
              </a:solidFill>
            </a:ln>
          </p:spPr>
        </p:sp>
        <p:sp>
          <p:nvSpPr>
            <p:cNvPr id="19" name="Polygon 19"/>
            <p:cNvSpPr/>
            <p:nvPr/>
          </p:nvSpPr>
          <p:spPr>
            <a:xfrm>
              <a:off x="3173921" y="4050125"/>
              <a:ext cx="83629" cy="91250"/>
            </a:xfrm>
            <a:custGeom>
              <a:avLst/>
              <a:gdLst/>
              <a:ahLst/>
              <a:cxnLst/>
              <a:rect l="l" t="t" r="r" b="b"/>
              <a:pathLst>
                <a:path w="83629" h="91250">
                  <a:moveTo>
                    <a:pt x="83629" y="45625"/>
                  </a:moveTo>
                  <a:lnTo>
                    <a:pt x="0" y="91250"/>
                  </a:lnTo>
                  <a:lnTo>
                    <a:pt x="0" y="0"/>
                  </a:lnTo>
                  <a:close/>
                </a:path>
              </a:pathLst>
            </a:custGeom>
            <a:solidFill>
              <a:schemeClr val="accent2"/>
            </a:solidFill>
            <a:ln>
              <a:noFill/>
            </a:ln>
          </p:spPr>
        </p:sp>
        <p:sp>
          <p:nvSpPr>
            <p:cNvPr id="20" name="Rectangle 20"/>
            <p:cNvSpPr/>
            <p:nvPr/>
          </p:nvSpPr>
          <p:spPr>
            <a:xfrm>
              <a:off x="6362700" y="2076450"/>
              <a:ext cx="2305050" cy="857250"/>
            </a:xfrm>
            <a:prstGeom prst="rect">
              <a:avLst/>
            </a:prstGeom>
            <a:solidFill>
              <a:schemeClr val="lt2"/>
            </a:solidFill>
            <a:ln w="9525">
              <a:solidFill>
                <a:schemeClr val="accent6"/>
              </a:solidFill>
            </a:ln>
          </p:spPr>
        </p:sp>
        <p:sp>
          <p:nvSpPr>
            <p:cNvPr id="21" name="TextBox 21"/>
            <p:cNvSpPr txBox="1"/>
            <p:nvPr/>
          </p:nvSpPr>
          <p:spPr>
            <a:xfrm>
              <a:off x="6948912" y="2150269"/>
              <a:ext cx="1132627" cy="366712"/>
            </a:xfrm>
            <a:prstGeom prst="rect">
              <a:avLst/>
            </a:prstGeom>
            <a:noFill/>
            <a:ln>
              <a:noFill/>
            </a:ln>
          </p:spPr>
          <p:txBody>
            <a:bodyPr wrap="none" lIns="0" tIns="0" rIns="0" bIns="0" anchor="t" anchorCtr="0">
              <a:spAutoFit/>
            </a:bodyPr>
            <a:lstStyle/>
            <a:p>
              <a:pPr algn="ctr"/>
              <a:r>
                <a:rPr lang="en-US" sz="1880" b="1" dirty="0">
                  <a:solidFill>
                    <a:schemeClr val="dk1"/>
                  </a:solidFill>
                  <a:latin typeface="Consolas"/>
                  <a:ea typeface="Consolas"/>
                  <a:cs typeface="Consolas"/>
                </a:rPr>
                <a:t>sum_wave</a:t>
              </a:r>
            </a:p>
          </p:txBody>
        </p:sp>
        <p:sp>
          <p:nvSpPr>
            <p:cNvPr id="22" name="TextBox 22"/>
            <p:cNvSpPr txBox="1"/>
            <p:nvPr/>
          </p:nvSpPr>
          <p:spPr>
            <a:xfrm>
              <a:off x="7003282" y="2475071"/>
              <a:ext cx="1023886" cy="278702"/>
            </a:xfrm>
            <a:prstGeom prst="rect">
              <a:avLst/>
            </a:prstGeom>
            <a:noFill/>
            <a:ln>
              <a:noFill/>
            </a:ln>
          </p:spPr>
          <p:txBody>
            <a:bodyPr wrap="none" lIns="0" tIns="0" rIns="0" bIns="0" anchor="t" anchorCtr="0">
              <a:spAutoFit/>
            </a:bodyPr>
            <a:lstStyle/>
            <a:p>
              <a:pPr algn="ctr"/>
              <a:r>
                <a:rPr lang="en-US" sz="1420" dirty="0">
                  <a:solidFill>
                    <a:schemeClr val="accent5"/>
                  </a:solidFill>
                  <a:latin typeface="+mn-lt"/>
                  <a:ea typeface="+mn-ea"/>
                  <a:cs typeface="+mn-cs"/>
                </a:rPr>
                <a:t>Math CHOP</a:t>
              </a:r>
            </a:p>
          </p:txBody>
        </p:sp>
        <p:sp>
          <p:nvSpPr>
            <p:cNvPr id="23" name="TextBox 23"/>
            <p:cNvSpPr txBox="1"/>
            <p:nvPr/>
          </p:nvSpPr>
          <p:spPr>
            <a:xfrm>
              <a:off x="6620925" y="2702242"/>
              <a:ext cx="1788601" cy="264033"/>
            </a:xfrm>
            <a:prstGeom prst="rect">
              <a:avLst/>
            </a:prstGeom>
            <a:noFill/>
            <a:ln>
              <a:noFill/>
            </a:ln>
          </p:spPr>
          <p:txBody>
            <a:bodyPr wrap="none" lIns="0" tIns="0" rIns="0" bIns="0" anchor="t" anchorCtr="0">
              <a:spAutoFit/>
            </a:bodyPr>
            <a:lstStyle/>
            <a:p>
              <a:pPr algn="ctr"/>
              <a:r>
                <a:rPr lang="en-US" sz="1350" dirty="0">
                  <a:solidFill>
                    <a:schemeClr val="accent2"/>
                  </a:solidFill>
                  <a:latin typeface="+mn-lt"/>
                  <a:ea typeface="+mn-ea"/>
                  <a:cs typeface="+mn-cs"/>
                </a:rPr>
                <a:t>Combine CHOPs: Add</a:t>
              </a:r>
            </a:p>
          </p:txBody>
        </p:sp>
        <p:sp>
          <p:nvSpPr>
            <p:cNvPr id="24" name="Line 24"/>
            <p:cNvSpPr/>
            <p:nvPr/>
          </p:nvSpPr>
          <p:spPr>
            <a:xfrm>
              <a:off x="2895600" y="2505075"/>
              <a:ext cx="3343275" cy="9525"/>
            </a:xfrm>
            <a:custGeom>
              <a:avLst/>
              <a:gdLst/>
              <a:ahLst/>
              <a:cxnLst/>
              <a:rect l="l" t="t" r="r" b="b"/>
              <a:pathLst>
                <a:path w="3343275" h="9525">
                  <a:moveTo>
                    <a:pt x="0" y="0"/>
                  </a:moveTo>
                  <a:lnTo>
                    <a:pt x="3343275" y="0"/>
                  </a:lnTo>
                </a:path>
              </a:pathLst>
            </a:custGeom>
            <a:noFill/>
            <a:ln w="28575">
              <a:solidFill>
                <a:schemeClr val="accent2"/>
              </a:solidFill>
            </a:ln>
          </p:spPr>
        </p:sp>
        <p:sp>
          <p:nvSpPr>
            <p:cNvPr id="25" name="Polygon 25"/>
            <p:cNvSpPr/>
            <p:nvPr/>
          </p:nvSpPr>
          <p:spPr>
            <a:xfrm>
              <a:off x="6155246" y="2459450"/>
              <a:ext cx="83629" cy="91250"/>
            </a:xfrm>
            <a:custGeom>
              <a:avLst/>
              <a:gdLst/>
              <a:ahLst/>
              <a:cxnLst/>
              <a:rect l="l" t="t" r="r" b="b"/>
              <a:pathLst>
                <a:path w="83629" h="91250">
                  <a:moveTo>
                    <a:pt x="83629" y="45625"/>
                  </a:moveTo>
                  <a:lnTo>
                    <a:pt x="0" y="91250"/>
                  </a:lnTo>
                  <a:lnTo>
                    <a:pt x="0" y="0"/>
                  </a:lnTo>
                  <a:close/>
                </a:path>
              </a:pathLst>
            </a:custGeom>
            <a:solidFill>
              <a:schemeClr val="accent2"/>
            </a:solidFill>
            <a:ln>
              <a:noFill/>
            </a:ln>
          </p:spPr>
        </p:sp>
        <p:sp>
          <p:nvSpPr>
            <p:cNvPr id="26" name="Line 26"/>
            <p:cNvSpPr/>
            <p:nvPr/>
          </p:nvSpPr>
          <p:spPr>
            <a:xfrm>
              <a:off x="5886450" y="4095750"/>
              <a:ext cx="161925" cy="9525"/>
            </a:xfrm>
            <a:custGeom>
              <a:avLst/>
              <a:gdLst/>
              <a:ahLst/>
              <a:cxnLst/>
              <a:rect l="l" t="t" r="r" b="b"/>
              <a:pathLst>
                <a:path w="161925" h="9525">
                  <a:moveTo>
                    <a:pt x="0" y="0"/>
                  </a:moveTo>
                  <a:lnTo>
                    <a:pt x="161925" y="0"/>
                  </a:lnTo>
                </a:path>
              </a:pathLst>
            </a:custGeom>
            <a:noFill/>
            <a:ln w="28575">
              <a:solidFill>
                <a:schemeClr val="accent2"/>
              </a:solidFill>
            </a:ln>
          </p:spPr>
        </p:sp>
        <p:sp>
          <p:nvSpPr>
            <p:cNvPr id="27" name="Line 27"/>
            <p:cNvSpPr/>
            <p:nvPr/>
          </p:nvSpPr>
          <p:spPr>
            <a:xfrm>
              <a:off x="6048375" y="3200400"/>
              <a:ext cx="9525" cy="895350"/>
            </a:xfrm>
            <a:custGeom>
              <a:avLst/>
              <a:gdLst/>
              <a:ahLst/>
              <a:cxnLst/>
              <a:rect l="l" t="t" r="r" b="b"/>
              <a:pathLst>
                <a:path w="9525" h="895350">
                  <a:moveTo>
                    <a:pt x="0" y="895350"/>
                  </a:moveTo>
                  <a:lnTo>
                    <a:pt x="0" y="0"/>
                  </a:lnTo>
                </a:path>
              </a:pathLst>
            </a:custGeom>
            <a:noFill/>
            <a:ln w="28575">
              <a:solidFill>
                <a:schemeClr val="accent2"/>
              </a:solidFill>
            </a:ln>
          </p:spPr>
        </p:sp>
        <p:sp>
          <p:nvSpPr>
            <p:cNvPr id="28" name="Line 28"/>
            <p:cNvSpPr/>
            <p:nvPr/>
          </p:nvSpPr>
          <p:spPr>
            <a:xfrm>
              <a:off x="6048375" y="3200400"/>
              <a:ext cx="1438275" cy="9525"/>
            </a:xfrm>
            <a:custGeom>
              <a:avLst/>
              <a:gdLst/>
              <a:ahLst/>
              <a:cxnLst/>
              <a:rect l="l" t="t" r="r" b="b"/>
              <a:pathLst>
                <a:path w="1438275" h="9525">
                  <a:moveTo>
                    <a:pt x="0" y="0"/>
                  </a:moveTo>
                  <a:lnTo>
                    <a:pt x="1438275" y="0"/>
                  </a:lnTo>
                </a:path>
              </a:pathLst>
            </a:custGeom>
            <a:noFill/>
            <a:ln w="28575">
              <a:solidFill>
                <a:schemeClr val="accent2"/>
              </a:solidFill>
            </a:ln>
          </p:spPr>
        </p:sp>
        <p:sp>
          <p:nvSpPr>
            <p:cNvPr id="29" name="Line 29"/>
            <p:cNvSpPr/>
            <p:nvPr/>
          </p:nvSpPr>
          <p:spPr>
            <a:xfrm>
              <a:off x="7486650" y="3038475"/>
              <a:ext cx="9525" cy="161925"/>
            </a:xfrm>
            <a:custGeom>
              <a:avLst/>
              <a:gdLst/>
              <a:ahLst/>
              <a:cxnLst/>
              <a:rect l="l" t="t" r="r" b="b"/>
              <a:pathLst>
                <a:path w="9525" h="161925">
                  <a:moveTo>
                    <a:pt x="0" y="161925"/>
                  </a:moveTo>
                  <a:lnTo>
                    <a:pt x="0" y="0"/>
                  </a:lnTo>
                </a:path>
              </a:pathLst>
            </a:custGeom>
            <a:noFill/>
            <a:ln w="28575">
              <a:solidFill>
                <a:schemeClr val="accent2"/>
              </a:solidFill>
            </a:ln>
          </p:spPr>
        </p:sp>
        <p:sp>
          <p:nvSpPr>
            <p:cNvPr id="30" name="Polygon 30"/>
            <p:cNvSpPr/>
            <p:nvPr/>
          </p:nvSpPr>
          <p:spPr>
            <a:xfrm>
              <a:off x="7441025" y="3038475"/>
              <a:ext cx="91249" cy="83629"/>
            </a:xfrm>
            <a:custGeom>
              <a:avLst/>
              <a:gdLst/>
              <a:ahLst/>
              <a:cxnLst/>
              <a:rect l="l" t="t" r="r" b="b"/>
              <a:pathLst>
                <a:path w="91249" h="83629">
                  <a:moveTo>
                    <a:pt x="45625" y="0"/>
                  </a:moveTo>
                  <a:lnTo>
                    <a:pt x="91249" y="83629"/>
                  </a:lnTo>
                  <a:lnTo>
                    <a:pt x="0" y="83629"/>
                  </a:lnTo>
                  <a:close/>
                </a:path>
              </a:pathLst>
            </a:custGeom>
            <a:solidFill>
              <a:schemeClr val="accent2"/>
            </a:solidFill>
            <a:ln>
              <a:noFill/>
            </a:ln>
          </p:spPr>
        </p:sp>
        <p:sp>
          <p:nvSpPr>
            <p:cNvPr id="31" name="Rectangle 31"/>
            <p:cNvSpPr/>
            <p:nvPr/>
          </p:nvSpPr>
          <p:spPr>
            <a:xfrm>
              <a:off x="9210675" y="2076450"/>
              <a:ext cx="2419350" cy="857250"/>
            </a:xfrm>
            <a:prstGeom prst="rect">
              <a:avLst/>
            </a:prstGeom>
            <a:solidFill>
              <a:schemeClr val="lt2"/>
            </a:solidFill>
            <a:ln w="9525">
              <a:solidFill>
                <a:schemeClr val="accent6"/>
              </a:solidFill>
            </a:ln>
          </p:spPr>
        </p:sp>
        <p:sp>
          <p:nvSpPr>
            <p:cNvPr id="32" name="TextBox 32"/>
            <p:cNvSpPr txBox="1"/>
            <p:nvPr/>
          </p:nvSpPr>
          <p:spPr>
            <a:xfrm>
              <a:off x="9993234" y="2150269"/>
              <a:ext cx="854232" cy="366712"/>
            </a:xfrm>
            <a:prstGeom prst="rect">
              <a:avLst/>
            </a:prstGeom>
            <a:noFill/>
            <a:ln>
              <a:noFill/>
            </a:ln>
          </p:spPr>
          <p:txBody>
            <a:bodyPr wrap="none" lIns="0" tIns="0" rIns="0" bIns="0" anchor="t" anchorCtr="0">
              <a:spAutoFit/>
            </a:bodyPr>
            <a:lstStyle/>
            <a:p>
              <a:pPr algn="ctr"/>
              <a:r>
                <a:rPr lang="en-US" sz="1880" b="1" dirty="0">
                  <a:solidFill>
                    <a:schemeClr val="dk1"/>
                  </a:solidFill>
                  <a:latin typeface="Consolas"/>
                  <a:ea typeface="Consolas"/>
                  <a:cs typeface="Consolas"/>
                </a:rPr>
                <a:t>player</a:t>
              </a:r>
            </a:p>
          </p:txBody>
        </p:sp>
        <p:sp>
          <p:nvSpPr>
            <p:cNvPr id="33" name="TextBox 33"/>
            <p:cNvSpPr txBox="1"/>
            <p:nvPr/>
          </p:nvSpPr>
          <p:spPr>
            <a:xfrm>
              <a:off x="9666774" y="2475071"/>
              <a:ext cx="1507152" cy="278702"/>
            </a:xfrm>
            <a:prstGeom prst="rect">
              <a:avLst/>
            </a:prstGeom>
            <a:noFill/>
            <a:ln>
              <a:noFill/>
            </a:ln>
          </p:spPr>
          <p:txBody>
            <a:bodyPr wrap="none" lIns="0" tIns="0" rIns="0" bIns="0" anchor="t" anchorCtr="0">
              <a:spAutoFit/>
            </a:bodyPr>
            <a:lstStyle/>
            <a:p>
              <a:pPr algn="ctr"/>
              <a:r>
                <a:rPr lang="en-US" sz="1420" dirty="0">
                  <a:solidFill>
                    <a:schemeClr val="accent5"/>
                  </a:solidFill>
                  <a:latin typeface="+mn-lt"/>
                  <a:ea typeface="+mn-ea"/>
                  <a:cs typeface="+mn-cs"/>
                </a:rPr>
                <a:t>Audio Oscillator</a:t>
              </a:r>
            </a:p>
          </p:txBody>
        </p:sp>
        <p:sp>
          <p:nvSpPr>
            <p:cNvPr id="34" name="TextBox 34"/>
            <p:cNvSpPr txBox="1"/>
            <p:nvPr/>
          </p:nvSpPr>
          <p:spPr>
            <a:xfrm>
              <a:off x="9696413" y="2702242"/>
              <a:ext cx="1447874" cy="264033"/>
            </a:xfrm>
            <a:prstGeom prst="rect">
              <a:avLst/>
            </a:prstGeom>
            <a:noFill/>
            <a:ln>
              <a:noFill/>
            </a:ln>
          </p:spPr>
          <p:txBody>
            <a:bodyPr wrap="none" lIns="0" tIns="0" rIns="0" bIns="0" anchor="t" anchorCtr="0">
              <a:spAutoFit/>
            </a:bodyPr>
            <a:lstStyle/>
            <a:p>
              <a:pPr algn="ctr"/>
              <a:r>
                <a:rPr lang="ko-KR" sz="1350" dirty="0">
                  <a:solidFill>
                    <a:schemeClr val="accent2"/>
                  </a:solidFill>
                  <a:latin typeface="+mn-lt"/>
                  <a:ea typeface="+mn-ea"/>
                  <a:cs typeface="+mn-cs"/>
                </a:rPr>
                <a:t>입력 3: Playback</a:t>
              </a:r>
            </a:p>
          </p:txBody>
        </p:sp>
        <p:sp>
          <p:nvSpPr>
            <p:cNvPr id="35" name="Line 35"/>
            <p:cNvSpPr/>
            <p:nvPr/>
          </p:nvSpPr>
          <p:spPr>
            <a:xfrm>
              <a:off x="8763000" y="2505075"/>
              <a:ext cx="352425" cy="9525"/>
            </a:xfrm>
            <a:custGeom>
              <a:avLst/>
              <a:gdLst/>
              <a:ahLst/>
              <a:cxnLst/>
              <a:rect l="l" t="t" r="r" b="b"/>
              <a:pathLst>
                <a:path w="352425" h="9525">
                  <a:moveTo>
                    <a:pt x="0" y="0"/>
                  </a:moveTo>
                  <a:lnTo>
                    <a:pt x="352425" y="0"/>
                  </a:lnTo>
                </a:path>
              </a:pathLst>
            </a:custGeom>
            <a:noFill/>
            <a:ln w="28575">
              <a:solidFill>
                <a:schemeClr val="accent2"/>
              </a:solidFill>
            </a:ln>
          </p:spPr>
        </p:sp>
        <p:sp>
          <p:nvSpPr>
            <p:cNvPr id="36" name="Polygon 36"/>
            <p:cNvSpPr/>
            <p:nvPr/>
          </p:nvSpPr>
          <p:spPr>
            <a:xfrm>
              <a:off x="9031796" y="2459450"/>
              <a:ext cx="83629" cy="91250"/>
            </a:xfrm>
            <a:custGeom>
              <a:avLst/>
              <a:gdLst/>
              <a:ahLst/>
              <a:cxnLst/>
              <a:rect l="l" t="t" r="r" b="b"/>
              <a:pathLst>
                <a:path w="83629" h="91250">
                  <a:moveTo>
                    <a:pt x="83629" y="45625"/>
                  </a:moveTo>
                  <a:lnTo>
                    <a:pt x="0" y="91250"/>
                  </a:lnTo>
                  <a:lnTo>
                    <a:pt x="0" y="0"/>
                  </a:lnTo>
                  <a:close/>
                </a:path>
              </a:pathLst>
            </a:custGeom>
            <a:solidFill>
              <a:schemeClr val="accent2"/>
            </a:solidFill>
            <a:ln>
              <a:noFill/>
            </a:ln>
          </p:spPr>
        </p:sp>
        <p:sp>
          <p:nvSpPr>
            <p:cNvPr id="37" name="Rectangle 37"/>
            <p:cNvSpPr/>
            <p:nvPr/>
          </p:nvSpPr>
          <p:spPr>
            <a:xfrm>
              <a:off x="9210675" y="3667125"/>
              <a:ext cx="2419350" cy="857250"/>
            </a:xfrm>
            <a:prstGeom prst="rect">
              <a:avLst/>
            </a:prstGeom>
            <a:solidFill>
              <a:schemeClr val="lt2"/>
            </a:solidFill>
            <a:ln w="9525">
              <a:solidFill>
                <a:schemeClr val="accent6"/>
              </a:solidFill>
            </a:ln>
          </p:spPr>
        </p:sp>
        <p:sp>
          <p:nvSpPr>
            <p:cNvPr id="38" name="TextBox 38"/>
            <p:cNvSpPr txBox="1"/>
            <p:nvPr/>
          </p:nvSpPr>
          <p:spPr>
            <a:xfrm>
              <a:off x="9993234" y="3740944"/>
              <a:ext cx="854232" cy="366712"/>
            </a:xfrm>
            <a:prstGeom prst="rect">
              <a:avLst/>
            </a:prstGeom>
            <a:noFill/>
            <a:ln>
              <a:noFill/>
            </a:ln>
          </p:spPr>
          <p:txBody>
            <a:bodyPr wrap="none" lIns="0" tIns="0" rIns="0" bIns="0" anchor="t" anchorCtr="0">
              <a:spAutoFit/>
            </a:bodyPr>
            <a:lstStyle/>
            <a:p>
              <a:pPr algn="ctr"/>
              <a:r>
                <a:rPr lang="en-US" sz="1880" b="1" dirty="0">
                  <a:solidFill>
                    <a:schemeClr val="dk1"/>
                  </a:solidFill>
                  <a:latin typeface="Consolas"/>
                  <a:ea typeface="Consolas"/>
                  <a:cs typeface="Consolas"/>
                </a:rPr>
                <a:t>master</a:t>
              </a:r>
            </a:p>
          </p:txBody>
        </p:sp>
        <p:sp>
          <p:nvSpPr>
            <p:cNvPr id="39" name="TextBox 39"/>
            <p:cNvSpPr txBox="1"/>
            <p:nvPr/>
          </p:nvSpPr>
          <p:spPr>
            <a:xfrm>
              <a:off x="9908407" y="4065746"/>
              <a:ext cx="1023886" cy="278702"/>
            </a:xfrm>
            <a:prstGeom prst="rect">
              <a:avLst/>
            </a:prstGeom>
            <a:noFill/>
            <a:ln>
              <a:noFill/>
            </a:ln>
          </p:spPr>
          <p:txBody>
            <a:bodyPr wrap="none" lIns="0" tIns="0" rIns="0" bIns="0" anchor="t" anchorCtr="0">
              <a:spAutoFit/>
            </a:bodyPr>
            <a:lstStyle/>
            <a:p>
              <a:pPr algn="ctr"/>
              <a:r>
                <a:rPr lang="en-US" sz="1420" dirty="0">
                  <a:solidFill>
                    <a:schemeClr val="accent5"/>
                  </a:solidFill>
                  <a:latin typeface="+mn-lt"/>
                  <a:ea typeface="+mn-ea"/>
                  <a:cs typeface="+mn-cs"/>
                </a:rPr>
                <a:t>Math CHOP</a:t>
              </a:r>
            </a:p>
          </p:txBody>
        </p:sp>
        <p:sp>
          <p:nvSpPr>
            <p:cNvPr id="40" name="TextBox 40"/>
            <p:cNvSpPr txBox="1"/>
            <p:nvPr/>
          </p:nvSpPr>
          <p:spPr>
            <a:xfrm>
              <a:off x="9832394" y="4292918"/>
              <a:ext cx="1175911" cy="264033"/>
            </a:xfrm>
            <a:prstGeom prst="rect">
              <a:avLst/>
            </a:prstGeom>
            <a:noFill/>
            <a:ln>
              <a:noFill/>
            </a:ln>
          </p:spPr>
          <p:txBody>
            <a:bodyPr wrap="none" lIns="0" tIns="0" rIns="0" bIns="0" anchor="t" anchorCtr="0">
              <a:spAutoFit/>
            </a:bodyPr>
            <a:lstStyle/>
            <a:p>
              <a:pPr algn="ctr"/>
              <a:r>
                <a:rPr lang="en-US" sz="1350" dirty="0">
                  <a:solidFill>
                    <a:schemeClr val="accent2"/>
                  </a:solidFill>
                  <a:latin typeface="+mn-lt"/>
                  <a:ea typeface="+mn-ea"/>
                  <a:cs typeface="+mn-cs"/>
                </a:rPr>
                <a:t>Multiply 0.08</a:t>
              </a:r>
            </a:p>
          </p:txBody>
        </p:sp>
        <p:sp>
          <p:nvSpPr>
            <p:cNvPr id="41" name="Line 41"/>
            <p:cNvSpPr/>
            <p:nvPr/>
          </p:nvSpPr>
          <p:spPr>
            <a:xfrm>
              <a:off x="10420350" y="3028950"/>
              <a:ext cx="9525" cy="542925"/>
            </a:xfrm>
            <a:custGeom>
              <a:avLst/>
              <a:gdLst/>
              <a:ahLst/>
              <a:cxnLst/>
              <a:rect l="l" t="t" r="r" b="b"/>
              <a:pathLst>
                <a:path w="9525" h="542925">
                  <a:moveTo>
                    <a:pt x="0" y="0"/>
                  </a:moveTo>
                  <a:lnTo>
                    <a:pt x="0" y="542925"/>
                  </a:lnTo>
                </a:path>
              </a:pathLst>
            </a:custGeom>
            <a:noFill/>
            <a:ln w="28575">
              <a:solidFill>
                <a:schemeClr val="accent2"/>
              </a:solidFill>
            </a:ln>
          </p:spPr>
        </p:sp>
        <p:sp>
          <p:nvSpPr>
            <p:cNvPr id="42" name="Polygon 42"/>
            <p:cNvSpPr/>
            <p:nvPr/>
          </p:nvSpPr>
          <p:spPr>
            <a:xfrm>
              <a:off x="10374725" y="3488246"/>
              <a:ext cx="91249" cy="83629"/>
            </a:xfrm>
            <a:custGeom>
              <a:avLst/>
              <a:gdLst/>
              <a:ahLst/>
              <a:cxnLst/>
              <a:rect l="l" t="t" r="r" b="b"/>
              <a:pathLst>
                <a:path w="91249" h="83629">
                  <a:moveTo>
                    <a:pt x="45625" y="83629"/>
                  </a:moveTo>
                  <a:lnTo>
                    <a:pt x="0" y="0"/>
                  </a:lnTo>
                  <a:lnTo>
                    <a:pt x="91249" y="0"/>
                  </a:lnTo>
                  <a:close/>
                </a:path>
              </a:pathLst>
            </a:custGeom>
            <a:solidFill>
              <a:schemeClr val="accent2"/>
            </a:solidFill>
            <a:ln>
              <a:noFill/>
            </a:ln>
          </p:spPr>
        </p:sp>
        <p:sp>
          <p:nvSpPr>
            <p:cNvPr id="43" name="Rectangle 43"/>
            <p:cNvSpPr/>
            <p:nvPr/>
          </p:nvSpPr>
          <p:spPr>
            <a:xfrm>
              <a:off x="6362700" y="5010150"/>
              <a:ext cx="2305050" cy="857250"/>
            </a:xfrm>
            <a:prstGeom prst="rect">
              <a:avLst/>
            </a:prstGeom>
            <a:solidFill>
              <a:schemeClr val="lt2"/>
            </a:solidFill>
            <a:ln w="9525">
              <a:solidFill>
                <a:schemeClr val="accent6"/>
              </a:solidFill>
            </a:ln>
          </p:spPr>
        </p:sp>
        <p:sp>
          <p:nvSpPr>
            <p:cNvPr id="44" name="TextBox 44"/>
            <p:cNvSpPr txBox="1"/>
            <p:nvPr/>
          </p:nvSpPr>
          <p:spPr>
            <a:xfrm>
              <a:off x="6879313" y="5083969"/>
              <a:ext cx="1271824" cy="366712"/>
            </a:xfrm>
            <a:prstGeom prst="rect">
              <a:avLst/>
            </a:prstGeom>
            <a:noFill/>
            <a:ln>
              <a:noFill/>
            </a:ln>
          </p:spPr>
          <p:txBody>
            <a:bodyPr wrap="none" lIns="0" tIns="0" rIns="0" bIns="0" anchor="t" anchorCtr="0">
              <a:spAutoFit/>
            </a:bodyPr>
            <a:lstStyle/>
            <a:p>
              <a:pPr algn="ctr"/>
              <a:r>
                <a:rPr lang="en-US" sz="1880" b="1" dirty="0">
                  <a:solidFill>
                    <a:schemeClr val="dk1"/>
                  </a:solidFill>
                  <a:latin typeface="Consolas"/>
                  <a:ea typeface="Consolas"/>
                  <a:cs typeface="Consolas"/>
                </a:rPr>
                <a:t>out_audio</a:t>
              </a:r>
            </a:p>
          </p:txBody>
        </p:sp>
        <p:sp>
          <p:nvSpPr>
            <p:cNvPr id="45" name="TextBox 45"/>
            <p:cNvSpPr txBox="1"/>
            <p:nvPr/>
          </p:nvSpPr>
          <p:spPr>
            <a:xfrm>
              <a:off x="7072555" y="5408771"/>
              <a:ext cx="885340" cy="278702"/>
            </a:xfrm>
            <a:prstGeom prst="rect">
              <a:avLst/>
            </a:prstGeom>
            <a:noFill/>
            <a:ln>
              <a:noFill/>
            </a:ln>
          </p:spPr>
          <p:txBody>
            <a:bodyPr wrap="none" lIns="0" tIns="0" rIns="0" bIns="0" anchor="t" anchorCtr="0">
              <a:spAutoFit/>
            </a:bodyPr>
            <a:lstStyle/>
            <a:p>
              <a:pPr algn="ctr"/>
              <a:r>
                <a:rPr lang="en-US" sz="1420" dirty="0">
                  <a:solidFill>
                    <a:schemeClr val="accent5"/>
                  </a:solidFill>
                  <a:latin typeface="+mn-lt"/>
                  <a:ea typeface="+mn-ea"/>
                  <a:cs typeface="+mn-cs"/>
                </a:rPr>
                <a:t>Null CHOP</a:t>
              </a:r>
            </a:p>
          </p:txBody>
        </p:sp>
        <p:sp>
          <p:nvSpPr>
            <p:cNvPr id="46" name="Line 46"/>
            <p:cNvSpPr/>
            <p:nvPr/>
          </p:nvSpPr>
          <p:spPr>
            <a:xfrm>
              <a:off x="8772525" y="4619625"/>
              <a:ext cx="1647825" cy="819150"/>
            </a:xfrm>
            <a:custGeom>
              <a:avLst/>
              <a:gdLst/>
              <a:ahLst/>
              <a:cxnLst/>
              <a:rect l="l" t="t" r="r" b="b"/>
              <a:pathLst>
                <a:path w="1647825" h="819150">
                  <a:moveTo>
                    <a:pt x="1647825" y="0"/>
                  </a:moveTo>
                  <a:lnTo>
                    <a:pt x="0" y="819150"/>
                  </a:lnTo>
                </a:path>
              </a:pathLst>
            </a:custGeom>
            <a:noFill/>
            <a:ln w="28575">
              <a:solidFill>
                <a:schemeClr val="accent2"/>
              </a:solidFill>
            </a:ln>
          </p:spPr>
        </p:sp>
        <p:sp>
          <p:nvSpPr>
            <p:cNvPr id="47" name="Polygon 47"/>
            <p:cNvSpPr/>
            <p:nvPr/>
          </p:nvSpPr>
          <p:spPr>
            <a:xfrm>
              <a:off x="8772525" y="5360670"/>
              <a:ext cx="95155" cy="81820"/>
            </a:xfrm>
            <a:custGeom>
              <a:avLst/>
              <a:gdLst/>
              <a:ahLst/>
              <a:cxnLst/>
              <a:rect l="l" t="t" r="r" b="b"/>
              <a:pathLst>
                <a:path w="95155" h="81820">
                  <a:moveTo>
                    <a:pt x="0" y="78105"/>
                  </a:moveTo>
                  <a:lnTo>
                    <a:pt x="54483" y="0"/>
                  </a:lnTo>
                  <a:lnTo>
                    <a:pt x="95155" y="81820"/>
                  </a:lnTo>
                  <a:close/>
                </a:path>
              </a:pathLst>
            </a:custGeom>
            <a:solidFill>
              <a:schemeClr val="accent2"/>
            </a:solidFill>
            <a:ln>
              <a:noFill/>
            </a:ln>
          </p:spPr>
        </p:sp>
        <p:sp>
          <p:nvSpPr>
            <p:cNvPr id="48" name="Rectangle 48"/>
            <p:cNvSpPr/>
            <p:nvPr/>
          </p:nvSpPr>
          <p:spPr>
            <a:xfrm>
              <a:off x="3362325" y="5010150"/>
              <a:ext cx="2419350" cy="857250"/>
            </a:xfrm>
            <a:prstGeom prst="rect">
              <a:avLst/>
            </a:prstGeom>
            <a:solidFill>
              <a:schemeClr val="lt2"/>
            </a:solidFill>
            <a:ln w="9525">
              <a:solidFill>
                <a:schemeClr val="accent6"/>
              </a:solidFill>
            </a:ln>
          </p:spPr>
        </p:sp>
        <p:sp>
          <p:nvSpPr>
            <p:cNvPr id="49" name="TextBox 49"/>
            <p:cNvSpPr txBox="1"/>
            <p:nvPr/>
          </p:nvSpPr>
          <p:spPr>
            <a:xfrm>
              <a:off x="3936088" y="5083969"/>
              <a:ext cx="1271824" cy="366712"/>
            </a:xfrm>
            <a:prstGeom prst="rect">
              <a:avLst/>
            </a:prstGeom>
            <a:noFill/>
            <a:ln>
              <a:noFill/>
            </a:ln>
          </p:spPr>
          <p:txBody>
            <a:bodyPr wrap="none" lIns="0" tIns="0" rIns="0" bIns="0" anchor="t" anchorCtr="0">
              <a:spAutoFit/>
            </a:bodyPr>
            <a:lstStyle/>
            <a:p>
              <a:pPr algn="ctr"/>
              <a:r>
                <a:rPr lang="en-US" sz="1880" b="1" dirty="0">
                  <a:solidFill>
                    <a:schemeClr val="dk1"/>
                  </a:solidFill>
                  <a:latin typeface="Consolas"/>
                  <a:ea typeface="Consolas"/>
                  <a:cs typeface="Consolas"/>
                </a:rPr>
                <a:t>audio_out</a:t>
              </a:r>
            </a:p>
          </p:txBody>
        </p:sp>
        <p:sp>
          <p:nvSpPr>
            <p:cNvPr id="50" name="TextBox 50"/>
            <p:cNvSpPr txBox="1"/>
            <p:nvPr/>
          </p:nvSpPr>
          <p:spPr>
            <a:xfrm>
              <a:off x="3790845" y="5408771"/>
              <a:ext cx="1562310" cy="278702"/>
            </a:xfrm>
            <a:prstGeom prst="rect">
              <a:avLst/>
            </a:prstGeom>
            <a:noFill/>
            <a:ln>
              <a:noFill/>
            </a:ln>
          </p:spPr>
          <p:txBody>
            <a:bodyPr wrap="none" lIns="0" tIns="0" rIns="0" bIns="0" anchor="t" anchorCtr="0">
              <a:spAutoFit/>
            </a:bodyPr>
            <a:lstStyle/>
            <a:p>
              <a:pPr algn="ctr"/>
              <a:r>
                <a:rPr lang="en-US" sz="1420" dirty="0">
                  <a:solidFill>
                    <a:schemeClr val="accent5"/>
                  </a:solidFill>
                  <a:latin typeface="+mn-lt"/>
                  <a:ea typeface="+mn-ea"/>
                  <a:cs typeface="+mn-cs"/>
                </a:rPr>
                <a:t>Audio Device Out</a:t>
              </a:r>
            </a:p>
          </p:txBody>
        </p:sp>
        <p:sp>
          <p:nvSpPr>
            <p:cNvPr id="51" name="TextBox 51"/>
            <p:cNvSpPr txBox="1"/>
            <p:nvPr/>
          </p:nvSpPr>
          <p:spPr>
            <a:xfrm>
              <a:off x="3859267" y="5635942"/>
              <a:ext cx="1425466" cy="264033"/>
            </a:xfrm>
            <a:prstGeom prst="rect">
              <a:avLst/>
            </a:prstGeom>
            <a:noFill/>
            <a:ln>
              <a:noFill/>
            </a:ln>
          </p:spPr>
          <p:txBody>
            <a:bodyPr wrap="none" lIns="0" tIns="0" rIns="0" bIns="0" anchor="t" anchorCtr="0">
              <a:spAutoFit/>
            </a:bodyPr>
            <a:lstStyle/>
            <a:p>
              <a:pPr algn="ctr"/>
              <a:r>
                <a:rPr lang="en-US" sz="1350" dirty="0">
                  <a:solidFill>
                    <a:schemeClr val="accent2"/>
                  </a:solidFill>
                  <a:latin typeface="+mn-lt"/>
                  <a:ea typeface="+mn-ea"/>
                  <a:cs typeface="+mn-cs"/>
                </a:rPr>
                <a:t>Active Off → On</a:t>
              </a:r>
            </a:p>
          </p:txBody>
        </p:sp>
        <p:sp>
          <p:nvSpPr>
            <p:cNvPr id="52" name="Line 52"/>
            <p:cNvSpPr/>
            <p:nvPr/>
          </p:nvSpPr>
          <p:spPr>
            <a:xfrm>
              <a:off x="5886450" y="5438775"/>
              <a:ext cx="371475" cy="9525"/>
            </a:xfrm>
            <a:custGeom>
              <a:avLst/>
              <a:gdLst/>
              <a:ahLst/>
              <a:cxnLst/>
              <a:rect l="l" t="t" r="r" b="b"/>
              <a:pathLst>
                <a:path w="371475" h="9525">
                  <a:moveTo>
                    <a:pt x="371475" y="0"/>
                  </a:moveTo>
                  <a:lnTo>
                    <a:pt x="0" y="0"/>
                  </a:lnTo>
                </a:path>
              </a:pathLst>
            </a:custGeom>
            <a:noFill/>
            <a:ln w="28575">
              <a:solidFill>
                <a:schemeClr val="accent2"/>
              </a:solidFill>
            </a:ln>
          </p:spPr>
        </p:sp>
        <p:sp>
          <p:nvSpPr>
            <p:cNvPr id="53" name="Polygon 53"/>
            <p:cNvSpPr/>
            <p:nvPr/>
          </p:nvSpPr>
          <p:spPr>
            <a:xfrm>
              <a:off x="5886450" y="5393150"/>
              <a:ext cx="83629" cy="91249"/>
            </a:xfrm>
            <a:custGeom>
              <a:avLst/>
              <a:gdLst/>
              <a:ahLst/>
              <a:cxnLst/>
              <a:rect l="l" t="t" r="r" b="b"/>
              <a:pathLst>
                <a:path w="83629" h="91249">
                  <a:moveTo>
                    <a:pt x="0" y="45625"/>
                  </a:moveTo>
                  <a:lnTo>
                    <a:pt x="83629" y="0"/>
                  </a:lnTo>
                  <a:lnTo>
                    <a:pt x="83629" y="91249"/>
                  </a:lnTo>
                  <a:close/>
                </a:path>
              </a:pathLst>
            </a:custGeom>
            <a:solidFill>
              <a:schemeClr val="accent2"/>
            </a:solidFill>
            <a:ln>
              <a:noFill/>
            </a:ln>
          </p:spPr>
        </p:sp>
        <p:sp>
          <p:nvSpPr>
            <p:cNvPr id="54" name="Rectangle 54"/>
            <p:cNvSpPr/>
            <p:nvPr/>
          </p:nvSpPr>
          <p:spPr>
            <a:xfrm>
              <a:off x="6362700" y="3667125"/>
              <a:ext cx="2305050" cy="857250"/>
            </a:xfrm>
            <a:prstGeom prst="rect">
              <a:avLst/>
            </a:prstGeom>
            <a:solidFill>
              <a:schemeClr val="lt2"/>
            </a:solidFill>
            <a:ln w="9525">
              <a:solidFill>
                <a:schemeClr val="accent6"/>
              </a:solidFill>
            </a:ln>
          </p:spPr>
        </p:sp>
        <p:sp>
          <p:nvSpPr>
            <p:cNvPr id="55" name="TextBox 55"/>
            <p:cNvSpPr txBox="1"/>
            <p:nvPr/>
          </p:nvSpPr>
          <p:spPr>
            <a:xfrm>
              <a:off x="7157707" y="3740944"/>
              <a:ext cx="715035" cy="366712"/>
            </a:xfrm>
            <a:prstGeom prst="rect">
              <a:avLst/>
            </a:prstGeom>
            <a:noFill/>
            <a:ln>
              <a:noFill/>
            </a:ln>
          </p:spPr>
          <p:txBody>
            <a:bodyPr wrap="none" lIns="0" tIns="0" rIns="0" bIns="0" anchor="t" anchorCtr="0">
              <a:spAutoFit/>
            </a:bodyPr>
            <a:lstStyle/>
            <a:p>
              <a:pPr algn="ctr"/>
              <a:r>
                <a:rPr lang="en-US" sz="1880" b="1" dirty="0">
                  <a:solidFill>
                    <a:schemeClr val="dk1"/>
                  </a:solidFill>
                  <a:latin typeface="Consolas"/>
                  <a:ea typeface="Consolas"/>
                  <a:cs typeface="Consolas"/>
                </a:rPr>
                <a:t>pitch</a:t>
              </a:r>
            </a:p>
          </p:txBody>
        </p:sp>
        <p:sp>
          <p:nvSpPr>
            <p:cNvPr id="56" name="TextBox 56"/>
            <p:cNvSpPr txBox="1"/>
            <p:nvPr/>
          </p:nvSpPr>
          <p:spPr>
            <a:xfrm>
              <a:off x="6813361" y="4065746"/>
              <a:ext cx="1403727" cy="278702"/>
            </a:xfrm>
            <a:prstGeom prst="rect">
              <a:avLst/>
            </a:prstGeom>
            <a:noFill/>
            <a:ln>
              <a:noFill/>
            </a:ln>
          </p:spPr>
          <p:txBody>
            <a:bodyPr wrap="none" lIns="0" tIns="0" rIns="0" bIns="0" anchor="t" anchorCtr="0">
              <a:spAutoFit/>
            </a:bodyPr>
            <a:lstStyle/>
            <a:p>
              <a:pPr algn="ctr"/>
              <a:r>
                <a:rPr lang="en-US" sz="1420" dirty="0">
                  <a:solidFill>
                    <a:schemeClr val="accent5"/>
                  </a:solidFill>
                  <a:latin typeface="+mn-lt"/>
                  <a:ea typeface="+mn-ea"/>
                  <a:cs typeface="+mn-cs"/>
                </a:rPr>
                <a:t>Constant CHOP</a:t>
              </a:r>
            </a:p>
          </p:txBody>
        </p:sp>
        <p:sp>
          <p:nvSpPr>
            <p:cNvPr id="57" name="TextBox 57"/>
            <p:cNvSpPr txBox="1"/>
            <p:nvPr/>
          </p:nvSpPr>
          <p:spPr>
            <a:xfrm>
              <a:off x="6976786" y="4292918"/>
              <a:ext cx="1076877" cy="264033"/>
            </a:xfrm>
            <a:prstGeom prst="rect">
              <a:avLst/>
            </a:prstGeom>
            <a:noFill/>
            <a:ln>
              <a:noFill/>
            </a:ln>
          </p:spPr>
          <p:txBody>
            <a:bodyPr wrap="none" lIns="0" tIns="0" rIns="0" bIns="0" anchor="t" anchorCtr="0">
              <a:spAutoFit/>
            </a:bodyPr>
            <a:lstStyle/>
            <a:p>
              <a:pPr algn="ctr"/>
              <a:r>
                <a:rPr lang="ko-KR" sz="1350" dirty="0">
                  <a:solidFill>
                    <a:schemeClr val="accent2"/>
                  </a:solidFill>
                  <a:latin typeface="+mn-lt"/>
                  <a:ea typeface="+mn-ea"/>
                  <a:cs typeface="+mn-cs"/>
                </a:rPr>
                <a:t>값 0 → 입력 1</a:t>
              </a:r>
            </a:p>
          </p:txBody>
        </p:sp>
        <p:sp>
          <p:nvSpPr>
            <p:cNvPr id="58" name="Line 58"/>
            <p:cNvSpPr/>
            <p:nvPr/>
          </p:nvSpPr>
          <p:spPr>
            <a:xfrm>
              <a:off x="8763000" y="3333750"/>
              <a:ext cx="285750" cy="762000"/>
            </a:xfrm>
            <a:custGeom>
              <a:avLst/>
              <a:gdLst/>
              <a:ahLst/>
              <a:cxnLst/>
              <a:rect l="l" t="t" r="r" b="b"/>
              <a:pathLst>
                <a:path w="285750" h="762000">
                  <a:moveTo>
                    <a:pt x="0" y="762000"/>
                  </a:moveTo>
                  <a:lnTo>
                    <a:pt x="285750" y="0"/>
                  </a:lnTo>
                </a:path>
              </a:pathLst>
            </a:custGeom>
            <a:noFill/>
            <a:ln w="19050">
              <a:solidFill>
                <a:schemeClr val="accent3"/>
              </a:solidFill>
            </a:ln>
          </p:spPr>
        </p:sp>
        <p:sp>
          <p:nvSpPr>
            <p:cNvPr id="59" name="Line 59"/>
            <p:cNvSpPr/>
            <p:nvPr/>
          </p:nvSpPr>
          <p:spPr>
            <a:xfrm>
              <a:off x="9048750" y="3019425"/>
              <a:ext cx="438150" cy="314325"/>
            </a:xfrm>
            <a:custGeom>
              <a:avLst/>
              <a:gdLst/>
              <a:ahLst/>
              <a:cxnLst/>
              <a:rect l="l" t="t" r="r" b="b"/>
              <a:pathLst>
                <a:path w="438150" h="314325">
                  <a:moveTo>
                    <a:pt x="0" y="314325"/>
                  </a:moveTo>
                  <a:lnTo>
                    <a:pt x="438150" y="0"/>
                  </a:lnTo>
                </a:path>
              </a:pathLst>
            </a:custGeom>
            <a:noFill/>
            <a:ln w="19050">
              <a:solidFill>
                <a:schemeClr val="accent3"/>
              </a:solidFill>
            </a:ln>
          </p:spPr>
        </p:sp>
        <p:sp>
          <p:nvSpPr>
            <p:cNvPr id="60" name="Polygon 60"/>
            <p:cNvSpPr/>
            <p:nvPr/>
          </p:nvSpPr>
          <p:spPr>
            <a:xfrm>
              <a:off x="9392317" y="3019425"/>
              <a:ext cx="94583" cy="85820"/>
            </a:xfrm>
            <a:custGeom>
              <a:avLst/>
              <a:gdLst/>
              <a:ahLst/>
              <a:cxnLst/>
              <a:rect l="l" t="t" r="r" b="b"/>
              <a:pathLst>
                <a:path w="94583" h="85820">
                  <a:moveTo>
                    <a:pt x="94583" y="0"/>
                  </a:moveTo>
                  <a:lnTo>
                    <a:pt x="53245" y="85820"/>
                  </a:lnTo>
                  <a:lnTo>
                    <a:pt x="0" y="11621"/>
                  </a:lnTo>
                  <a:close/>
                </a:path>
              </a:pathLst>
            </a:custGeom>
            <a:solidFill>
              <a:schemeClr val="accent3"/>
            </a:solidFill>
            <a:ln>
              <a:noFill/>
            </a:ln>
          </p:spPr>
        </p:sp>
      </p:grpSp>
      <p:grpSp>
        <p:nvGrpSpPr>
          <p:cNvPr id="65" name="footer"/>
          <p:cNvGrpSpPr/>
          <p:nvPr/>
        </p:nvGrpSpPr>
        <p:grpSpPr>
          <a:xfrm>
            <a:off x="489966" y="6429375"/>
            <a:ext cx="11212068" cy="320612"/>
            <a:chOff x="489966" y="6429375"/>
            <a:chExt cx="11212068" cy="320612"/>
          </a:xfrm>
        </p:grpSpPr>
        <p:sp>
          <p:nvSpPr>
            <p:cNvPr id="62" name="Line 62"/>
            <p:cNvSpPr/>
            <p:nvPr/>
          </p:nvSpPr>
          <p:spPr>
            <a:xfrm>
              <a:off x="495300" y="6429375"/>
              <a:ext cx="11201400" cy="9525"/>
            </a:xfrm>
            <a:custGeom>
              <a:avLst/>
              <a:gdLst/>
              <a:ahLst/>
              <a:cxnLst/>
              <a:rect l="l" t="t" r="r" b="b"/>
              <a:pathLst>
                <a:path w="11201400" h="9525">
                  <a:moveTo>
                    <a:pt x="0" y="0"/>
                  </a:moveTo>
                  <a:lnTo>
                    <a:pt x="11201400" y="0"/>
                  </a:lnTo>
                </a:path>
              </a:pathLst>
            </a:custGeom>
            <a:noFill/>
            <a:ln w="9525">
              <a:solidFill>
                <a:schemeClr val="accent6"/>
              </a:solidFill>
            </a:ln>
          </p:spPr>
        </p:sp>
        <p:sp>
          <p:nvSpPr>
            <p:cNvPr id="63" name="TextBox 63"/>
            <p:cNvSpPr txBox="1"/>
            <p:nvPr/>
          </p:nvSpPr>
          <p:spPr>
            <a:xfrm>
              <a:off x="489966" y="6544628"/>
              <a:ext cx="5150093" cy="205359"/>
            </a:xfrm>
            <a:prstGeom prst="rect">
              <a:avLst/>
            </a:prstGeom>
            <a:noFill/>
            <a:ln>
              <a:noFill/>
            </a:ln>
          </p:spPr>
          <p:txBody>
            <a:bodyPr wrap="none" lIns="0" tIns="0" rIns="0" bIns="0" anchor="t" anchorCtr="0">
              <a:spAutoFit/>
            </a:bodyPr>
            <a:lstStyle/>
            <a:p>
              <a:pPr algn="l"/>
              <a:r>
                <a:rPr lang="ko-KR" sz="1050" dirty="0">
                  <a:solidFill>
                    <a:schemeClr val="accent5"/>
                  </a:solidFill>
                  <a:latin typeface="+mn-lt"/>
                  <a:ea typeface="+mn-ea"/>
                  <a:cs typeface="+mn-cs"/>
                </a:rPr>
                <a:t>연결 도식 · player 둘째 Reset 입력은 비움 · 모든 파형 240 samples / 48000 Hz</a:t>
              </a:r>
            </a:p>
          </p:txBody>
        </p:sp>
        <p:sp>
          <p:nvSpPr>
            <p:cNvPr id="64" name="TextBox 64"/>
            <p:cNvSpPr txBox="1"/>
            <p:nvPr/>
          </p:nvSpPr>
          <p:spPr>
            <a:xfrm>
              <a:off x="11049000" y="6544628"/>
              <a:ext cx="647700" cy="205359"/>
            </a:xfrm>
            <a:prstGeom prst="rect">
              <a:avLst/>
            </a:prstGeom>
            <a:noFill/>
            <a:ln>
              <a:noFill/>
            </a:ln>
          </p:spPr>
          <p:txBody>
            <a:bodyPr wrap="none" lIns="0" tIns="0" rIns="0" bIns="0" anchor="t" anchorCtr="0">
              <a:spAutoFit/>
            </a:bodyPr>
            <a:lstStyle/>
            <a:p>
              <a:pPr algn="r"/>
              <a:r>
                <a:rPr lang="ko-KR" sz="1050" dirty="0">
                  <a:solidFill>
                    <a:schemeClr val="accent5"/>
                  </a:solidFill>
                  <a:latin typeface="+mn-lt"/>
                  <a:ea typeface="+mn-ea"/>
                  <a:cs typeface="+mn-cs"/>
                </a:rPr>
                <a:t>81</a:t>
              </a:r>
            </a:p>
          </p:txBody>
        </p:sp>
      </p:gr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5" name="header"/>
          <p:cNvGrpSpPr/>
          <p:nvPr/>
        </p:nvGrpSpPr>
        <p:grpSpPr>
          <a:xfrm>
            <a:off x="479298" y="282892"/>
            <a:ext cx="7305573" cy="1313117"/>
            <a:chOff x="479298" y="282892"/>
            <a:chExt cx="7305573" cy="1313117"/>
          </a:xfrm>
        </p:grpSpPr>
        <p:sp>
          <p:nvSpPr>
            <p:cNvPr id="2" name="TextBox 2"/>
            <p:cNvSpPr txBox="1"/>
            <p:nvPr/>
          </p:nvSpPr>
          <p:spPr>
            <a:xfrm>
              <a:off x="488442" y="282892"/>
              <a:ext cx="6500000" cy="264033"/>
            </a:xfrm>
            <a:prstGeom prst="rect">
              <a:avLst/>
            </a:prstGeom>
            <a:noFill/>
            <a:ln>
              <a:noFill/>
            </a:ln>
          </p:spPr>
          <p:txBody>
            <a:bodyPr wrap="none" lIns="0" tIns="0" rIns="0" bIns="0" anchor="t" anchorCtr="0">
              <a:spAutoFit/>
            </a:bodyPr>
            <a:lstStyle/>
            <a:p>
              <a:pPr algn="l"/>
              <a:r>
                <a:rPr lang="en-US" sz="1350" b="1" dirty="0">
                  <a:solidFill>
                    <a:schemeClr val="accent2"/>
                  </a:solidFill>
                  <a:latin typeface="+mn-lt"/>
                  <a:ea typeface="+mn-ea"/>
                  <a:cs typeface="+mn-cs"/>
                </a:rPr>
                <a:t>W03 / 사운드·인터랙션 심화</a:t>
              </a:r>
            </a:p>
          </p:txBody>
        </p:sp>
        <p:sp>
          <p:nvSpPr>
            <p:cNvPr id="3" name="TextBox 3"/>
            <p:cNvSpPr txBox="1"/>
            <p:nvPr/>
          </p:nvSpPr>
          <p:spPr>
            <a:xfrm>
              <a:off x="479298" y="688658"/>
              <a:ext cx="7305573" cy="616077"/>
            </a:xfrm>
            <a:prstGeom prst="rect">
              <a:avLst/>
            </a:prstGeom>
            <a:noFill/>
            <a:ln>
              <a:noFill/>
            </a:ln>
          </p:spPr>
          <p:txBody>
            <a:bodyPr wrap="none" lIns="0" tIns="0" rIns="0" bIns="0" anchor="t" anchorCtr="0">
              <a:spAutoFit/>
            </a:bodyPr>
            <a:lstStyle/>
            <a:p>
              <a:pPr algn="l"/>
              <a:r>
                <a:rPr lang="ko-KR" sz="3150" b="1" dirty="0">
                  <a:solidFill>
                    <a:schemeClr val="dk1"/>
                  </a:solidFill>
                  <a:latin typeface="+mn-lt"/>
                  <a:ea typeface="+mn-ea"/>
                  <a:cs typeface="+mn-cs"/>
                </a:rPr>
                <a:t>사운드 실습 · 단일 파형부터 확인하기</a:t>
              </a:r>
            </a:p>
          </p:txBody>
        </p:sp>
        <p:sp>
          <p:nvSpPr>
            <p:cNvPr id="4" name="TextBox 4"/>
            <p:cNvSpPr txBox="1"/>
            <p:nvPr/>
          </p:nvSpPr>
          <p:spPr>
            <a:xfrm>
              <a:off x="486156" y="1243965"/>
              <a:ext cx="6160999" cy="352044"/>
            </a:xfrm>
            <a:prstGeom prst="rect">
              <a:avLst/>
            </a:prstGeom>
            <a:noFill/>
            <a:ln>
              <a:noFill/>
            </a:ln>
          </p:spPr>
          <p:txBody>
            <a:bodyPr wrap="none" lIns="0" tIns="0" rIns="0" bIns="0" anchor="t" anchorCtr="0">
              <a:spAutoFit/>
            </a:bodyPr>
            <a:lstStyle/>
            <a:p>
              <a:pPr algn="l"/>
              <a:r>
                <a:rPr lang="ko-KR" sz="1800" dirty="0">
                  <a:solidFill>
                    <a:schemeClr val="accent5"/>
                  </a:solidFill>
                  <a:latin typeface="+mn-lt"/>
                  <a:ea typeface="+mn-ea"/>
                  <a:cs typeface="+mn-cs"/>
                </a:rPr>
                <a:t>노드 이름과 입력 순서를 확인하며 단계별로 완성합니다.</a:t>
              </a:r>
            </a:p>
          </p:txBody>
        </p:sp>
      </p:grpSp>
      <p:grpSp>
        <p:nvGrpSpPr>
          <p:cNvPr id="15" name="body"/>
          <p:cNvGrpSpPr/>
          <p:nvPr/>
        </p:nvGrpSpPr>
        <p:grpSpPr>
          <a:xfrm>
            <a:off x="656082" y="1859280"/>
            <a:ext cx="6195898" cy="3803904"/>
            <a:chOff x="656082" y="1859280"/>
            <a:chExt cx="6195898" cy="3803904"/>
          </a:xfrm>
        </p:grpSpPr>
        <p:sp>
          <p:nvSpPr>
            <p:cNvPr id="6" name="TextBox 6"/>
            <p:cNvSpPr txBox="1"/>
            <p:nvPr/>
          </p:nvSpPr>
          <p:spPr>
            <a:xfrm>
              <a:off x="656082" y="1859280"/>
              <a:ext cx="2082927" cy="410718"/>
            </a:xfrm>
            <a:prstGeom prst="rect">
              <a:avLst/>
            </a:prstGeom>
            <a:noFill/>
            <a:ln>
              <a:noFill/>
            </a:ln>
          </p:spPr>
          <p:txBody>
            <a:bodyPr wrap="none" lIns="0" tIns="0" rIns="0" bIns="0" anchor="t" anchorCtr="0">
              <a:spAutoFit/>
            </a:bodyPr>
            <a:lstStyle/>
            <a:p>
              <a:pPr algn="l"/>
              <a:r>
                <a:rPr lang="ko-KR" sz="2100" b="1" dirty="0">
                  <a:solidFill>
                    <a:schemeClr val="accent2"/>
                  </a:solidFill>
                  <a:latin typeface="+mn-lt"/>
                  <a:ea typeface="+mn-ea"/>
                  <a:cs typeface="+mn-cs"/>
                </a:rPr>
                <a:t>시작 · Pattern</a:t>
              </a:r>
            </a:p>
          </p:txBody>
        </p:sp>
        <p:sp>
          <p:nvSpPr>
            <p:cNvPr id="7" name="TextBox 7"/>
            <p:cNvSpPr txBox="1"/>
            <p:nvPr/>
          </p:nvSpPr>
          <p:spPr>
            <a:xfrm>
              <a:off x="657606" y="2320290"/>
              <a:ext cx="5182836" cy="352044"/>
            </a:xfrm>
            <a:prstGeom prst="rect">
              <a:avLst/>
            </a:prstGeom>
            <a:noFill/>
            <a:ln>
              <a:noFill/>
            </a:ln>
          </p:spPr>
          <p:txBody>
            <a:bodyPr wrap="none" lIns="0" tIns="0" rIns="0" bIns="0" anchor="t" anchorCtr="0">
              <a:spAutoFit/>
            </a:bodyPr>
            <a:lstStyle/>
            <a:p>
              <a:pPr algn="l"/>
              <a:r>
                <a:rPr lang="en-US" sz="1800" dirty="0">
                  <a:solidFill>
                    <a:schemeClr val="dk1"/>
                  </a:solidFill>
                  <a:latin typeface="+mn-lt"/>
                  <a:ea typeface="+mn-ea"/>
                  <a:cs typeface="+mn-cs"/>
                </a:rPr>
                <a:t>Type Sine / Length 240 / Number of Cycles 1</a:t>
              </a:r>
            </a:p>
          </p:txBody>
        </p:sp>
        <p:sp>
          <p:nvSpPr>
            <p:cNvPr id="8" name="TextBox 8"/>
            <p:cNvSpPr txBox="1"/>
            <p:nvPr/>
          </p:nvSpPr>
          <p:spPr>
            <a:xfrm>
              <a:off x="657606" y="2682240"/>
              <a:ext cx="5140784" cy="352044"/>
            </a:xfrm>
            <a:prstGeom prst="rect">
              <a:avLst/>
            </a:prstGeom>
            <a:noFill/>
            <a:ln>
              <a:noFill/>
            </a:ln>
          </p:spPr>
          <p:txBody>
            <a:bodyPr wrap="none" lIns="0" tIns="0" rIns="0" bIns="0" anchor="t" anchorCtr="0">
              <a:spAutoFit/>
            </a:bodyPr>
            <a:lstStyle/>
            <a:p>
              <a:pPr algn="l"/>
              <a:r>
                <a:rPr lang="en-US" sz="1800" dirty="0">
                  <a:solidFill>
                    <a:schemeClr val="dk1"/>
                  </a:solidFill>
                  <a:latin typeface="+mn-lt"/>
                  <a:ea typeface="+mn-ea"/>
                  <a:cs typeface="+mn-cs"/>
                </a:rPr>
                <a:t>Amplitude 1 / Offset 0 / Sample Rate 48000</a:t>
              </a:r>
            </a:p>
          </p:txBody>
        </p:sp>
        <p:sp>
          <p:nvSpPr>
            <p:cNvPr id="9" name="TextBox 9"/>
            <p:cNvSpPr txBox="1"/>
            <p:nvPr/>
          </p:nvSpPr>
          <p:spPr>
            <a:xfrm>
              <a:off x="656082" y="3173730"/>
              <a:ext cx="1493507" cy="410718"/>
            </a:xfrm>
            <a:prstGeom prst="rect">
              <a:avLst/>
            </a:prstGeom>
            <a:noFill/>
            <a:ln>
              <a:noFill/>
            </a:ln>
          </p:spPr>
          <p:txBody>
            <a:bodyPr wrap="none" lIns="0" tIns="0" rIns="0" bIns="0" anchor="t" anchorCtr="0">
              <a:spAutoFit/>
            </a:bodyPr>
            <a:lstStyle/>
            <a:p>
              <a:pPr algn="l"/>
              <a:r>
                <a:rPr lang="ko-KR" sz="2100" b="1" dirty="0">
                  <a:solidFill>
                    <a:schemeClr val="accent2"/>
                  </a:solidFill>
                  <a:latin typeface="+mn-lt"/>
                  <a:ea typeface="+mn-ea"/>
                  <a:cs typeface="+mn-cs"/>
                </a:rPr>
                <a:t>중간 · 재생</a:t>
              </a:r>
            </a:p>
          </p:txBody>
        </p:sp>
        <p:sp>
          <p:nvSpPr>
            <p:cNvPr id="10" name="TextBox 10"/>
            <p:cNvSpPr txBox="1"/>
            <p:nvPr/>
          </p:nvSpPr>
          <p:spPr>
            <a:xfrm>
              <a:off x="657606" y="3634740"/>
              <a:ext cx="6009306" cy="352044"/>
            </a:xfrm>
            <a:prstGeom prst="rect">
              <a:avLst/>
            </a:prstGeom>
            <a:noFill/>
            <a:ln>
              <a:noFill/>
            </a:ln>
          </p:spPr>
          <p:txBody>
            <a:bodyPr wrap="none" lIns="0" tIns="0" rIns="0" bIns="0" anchor="t" anchorCtr="0">
              <a:spAutoFit/>
            </a:bodyPr>
            <a:lstStyle/>
            <a:p>
              <a:pPr algn="l"/>
              <a:r>
                <a:rPr lang="ko-KR" sz="1800" dirty="0">
                  <a:solidFill>
                    <a:schemeClr val="dk1"/>
                  </a:solidFill>
                  <a:latin typeface="+mn-lt"/>
                  <a:ea typeface="+mn-ea"/>
                  <a:cs typeface="+mn-cs"/>
                </a:rPr>
                <a:t>pattern1 → player의 세 번째 입력 (Playback Source)</a:t>
              </a:r>
            </a:p>
          </p:txBody>
        </p:sp>
        <p:sp>
          <p:nvSpPr>
            <p:cNvPr id="11" name="TextBox 11"/>
            <p:cNvSpPr txBox="1"/>
            <p:nvPr/>
          </p:nvSpPr>
          <p:spPr>
            <a:xfrm>
              <a:off x="657606" y="3996690"/>
              <a:ext cx="4995736" cy="352044"/>
            </a:xfrm>
            <a:prstGeom prst="rect">
              <a:avLst/>
            </a:prstGeom>
            <a:noFill/>
            <a:ln>
              <a:noFill/>
            </a:ln>
          </p:spPr>
          <p:txBody>
            <a:bodyPr wrap="none" lIns="0" tIns="0" rIns="0" bIns="0" anchor="t" anchorCtr="0">
              <a:spAutoFit/>
            </a:bodyPr>
            <a:lstStyle/>
            <a:p>
              <a:pPr algn="l"/>
              <a:r>
                <a:rPr lang="ko-KR" sz="1800" dirty="0">
                  <a:solidFill>
                    <a:schemeClr val="dk1"/>
                  </a:solidFill>
                  <a:latin typeface="+mn-lt"/>
                  <a:ea typeface="+mn-ea"/>
                  <a:cs typeface="+mn-cs"/>
                </a:rPr>
                <a:t>pitch Constant=0 → 첫 입력 / 둘째 입력 비움</a:t>
              </a:r>
            </a:p>
          </p:txBody>
        </p:sp>
        <p:sp>
          <p:nvSpPr>
            <p:cNvPr id="12" name="TextBox 12"/>
            <p:cNvSpPr txBox="1"/>
            <p:nvPr/>
          </p:nvSpPr>
          <p:spPr>
            <a:xfrm>
              <a:off x="656082" y="4488180"/>
              <a:ext cx="1493507" cy="410718"/>
            </a:xfrm>
            <a:prstGeom prst="rect">
              <a:avLst/>
            </a:prstGeom>
            <a:noFill/>
            <a:ln>
              <a:noFill/>
            </a:ln>
          </p:spPr>
          <p:txBody>
            <a:bodyPr wrap="none" lIns="0" tIns="0" rIns="0" bIns="0" anchor="t" anchorCtr="0">
              <a:spAutoFit/>
            </a:bodyPr>
            <a:lstStyle/>
            <a:p>
              <a:pPr algn="l"/>
              <a:r>
                <a:rPr lang="ko-KR" sz="2100" b="1" dirty="0">
                  <a:solidFill>
                    <a:schemeClr val="accent2"/>
                  </a:solidFill>
                  <a:latin typeface="+mn-lt"/>
                  <a:ea typeface="+mn-ea"/>
                  <a:cs typeface="+mn-cs"/>
                </a:rPr>
                <a:t>완성 · 합성</a:t>
              </a:r>
            </a:p>
          </p:txBody>
        </p:sp>
        <p:sp>
          <p:nvSpPr>
            <p:cNvPr id="13" name="TextBox 13"/>
            <p:cNvSpPr txBox="1"/>
            <p:nvPr/>
          </p:nvSpPr>
          <p:spPr>
            <a:xfrm>
              <a:off x="657606" y="4949190"/>
              <a:ext cx="6194374" cy="352044"/>
            </a:xfrm>
            <a:prstGeom prst="rect">
              <a:avLst/>
            </a:prstGeom>
            <a:noFill/>
            <a:ln>
              <a:noFill/>
            </a:ln>
          </p:spPr>
          <p:txBody>
            <a:bodyPr wrap="none" lIns="0" tIns="0" rIns="0" bIns="0" anchor="t" anchorCtr="0">
              <a:spAutoFit/>
            </a:bodyPr>
            <a:lstStyle/>
            <a:p>
              <a:pPr algn="l"/>
              <a:r>
                <a:rPr lang="ko-KR" sz="1800" dirty="0">
                  <a:solidFill>
                    <a:schemeClr val="dk1"/>
                  </a:solidFill>
                  <a:latin typeface="+mn-lt"/>
                  <a:ea typeface="+mn-ea"/>
                  <a:cs typeface="+mn-cs"/>
                </a:rPr>
                <a:t>pattern3 Cycles=3 → Math ×0.35 → sum_wave에서 Add</a:t>
              </a:r>
            </a:p>
          </p:txBody>
        </p:sp>
        <p:sp>
          <p:nvSpPr>
            <p:cNvPr id="14" name="TextBox 14"/>
            <p:cNvSpPr txBox="1"/>
            <p:nvPr/>
          </p:nvSpPr>
          <p:spPr>
            <a:xfrm>
              <a:off x="657606" y="5311140"/>
              <a:ext cx="5458282" cy="352044"/>
            </a:xfrm>
            <a:prstGeom prst="rect">
              <a:avLst/>
            </a:prstGeom>
            <a:noFill/>
            <a:ln>
              <a:noFill/>
            </a:ln>
          </p:spPr>
          <p:txBody>
            <a:bodyPr wrap="none" lIns="0" tIns="0" rIns="0" bIns="0" anchor="t" anchorCtr="0">
              <a:spAutoFit/>
            </a:bodyPr>
            <a:lstStyle/>
            <a:p>
              <a:pPr algn="l"/>
              <a:r>
                <a:rPr lang="en-US" sz="1800" dirty="0">
                  <a:solidFill>
                    <a:schemeClr val="dk1"/>
                  </a:solidFill>
                  <a:latin typeface="+mn-lt"/>
                  <a:ea typeface="+mn-ea"/>
                  <a:cs typeface="+mn-cs"/>
                </a:rPr>
                <a:t>player → master ×0.08 → out_audio → audio_out</a:t>
              </a:r>
            </a:p>
          </p:txBody>
        </p:sp>
      </p:grpSp>
      <p:grpSp>
        <p:nvGrpSpPr>
          <p:cNvPr id="19" name="footer"/>
          <p:cNvGrpSpPr/>
          <p:nvPr/>
        </p:nvGrpSpPr>
        <p:grpSpPr>
          <a:xfrm>
            <a:off x="489966" y="6429375"/>
            <a:ext cx="11212068" cy="320612"/>
            <a:chOff x="489966" y="6429375"/>
            <a:chExt cx="11212068" cy="320612"/>
          </a:xfrm>
        </p:grpSpPr>
        <p:sp>
          <p:nvSpPr>
            <p:cNvPr id="16" name="Line 16"/>
            <p:cNvSpPr/>
            <p:nvPr/>
          </p:nvSpPr>
          <p:spPr>
            <a:xfrm>
              <a:off x="495300" y="6429375"/>
              <a:ext cx="11201400" cy="9525"/>
            </a:xfrm>
            <a:custGeom>
              <a:avLst/>
              <a:gdLst/>
              <a:ahLst/>
              <a:cxnLst/>
              <a:rect l="l" t="t" r="r" b="b"/>
              <a:pathLst>
                <a:path w="11201400" h="9525">
                  <a:moveTo>
                    <a:pt x="0" y="0"/>
                  </a:moveTo>
                  <a:lnTo>
                    <a:pt x="11201400" y="0"/>
                  </a:lnTo>
                </a:path>
              </a:pathLst>
            </a:custGeom>
            <a:noFill/>
            <a:ln w="9525">
              <a:solidFill>
                <a:schemeClr val="accent6"/>
              </a:solidFill>
            </a:ln>
          </p:spPr>
        </p:sp>
        <p:sp>
          <p:nvSpPr>
            <p:cNvPr id="17" name="TextBox 17"/>
            <p:cNvSpPr txBox="1"/>
            <p:nvPr/>
          </p:nvSpPr>
          <p:spPr>
            <a:xfrm>
              <a:off x="489966" y="6544628"/>
              <a:ext cx="5355288" cy="205359"/>
            </a:xfrm>
            <a:prstGeom prst="rect">
              <a:avLst/>
            </a:prstGeom>
            <a:noFill/>
            <a:ln>
              <a:noFill/>
            </a:ln>
          </p:spPr>
          <p:txBody>
            <a:bodyPr wrap="none" lIns="0" tIns="0" rIns="0" bIns="0" anchor="t" anchorCtr="0">
              <a:spAutoFit/>
            </a:bodyPr>
            <a:lstStyle/>
            <a:p>
              <a:pPr algn="l"/>
              <a:r>
                <a:rPr lang="ko-KR" sz="1050" dirty="0">
                  <a:solidFill>
                    <a:schemeClr val="accent5"/>
                  </a:solidFill>
                  <a:latin typeface="+mn-lt"/>
                  <a:ea typeface="+mn-ea"/>
                  <a:cs typeface="+mn-cs"/>
                </a:rPr>
                <a:t>수동 제작 · 강사 사전 검증 필요 · Audio Device Out은 낮은 시스템 음량에서 활성화</a:t>
              </a:r>
            </a:p>
          </p:txBody>
        </p:sp>
        <p:sp>
          <p:nvSpPr>
            <p:cNvPr id="18" name="TextBox 18"/>
            <p:cNvSpPr txBox="1"/>
            <p:nvPr/>
          </p:nvSpPr>
          <p:spPr>
            <a:xfrm>
              <a:off x="11049000" y="6544628"/>
              <a:ext cx="647700" cy="205359"/>
            </a:xfrm>
            <a:prstGeom prst="rect">
              <a:avLst/>
            </a:prstGeom>
            <a:noFill/>
            <a:ln>
              <a:noFill/>
            </a:ln>
          </p:spPr>
          <p:txBody>
            <a:bodyPr wrap="none" lIns="0" tIns="0" rIns="0" bIns="0" anchor="t" anchorCtr="0">
              <a:spAutoFit/>
            </a:bodyPr>
            <a:lstStyle/>
            <a:p>
              <a:pPr algn="r"/>
              <a:r>
                <a:rPr lang="ko-KR" sz="1050" dirty="0">
                  <a:solidFill>
                    <a:schemeClr val="accent5"/>
                  </a:solidFill>
                  <a:latin typeface="+mn-lt"/>
                  <a:ea typeface="+mn-ea"/>
                  <a:cs typeface="+mn-cs"/>
                </a:rPr>
                <a:t>82</a:t>
              </a:r>
            </a:p>
          </p:txBody>
        </p:sp>
      </p:gr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5" name="header"/>
          <p:cNvGrpSpPr/>
          <p:nvPr/>
        </p:nvGrpSpPr>
        <p:grpSpPr>
          <a:xfrm>
            <a:off x="479298" y="282892"/>
            <a:ext cx="6911630" cy="1313117"/>
            <a:chOff x="479298" y="282892"/>
            <a:chExt cx="6911630" cy="1313117"/>
          </a:xfrm>
        </p:grpSpPr>
        <p:sp>
          <p:nvSpPr>
            <p:cNvPr id="2" name="TextBox 2"/>
            <p:cNvSpPr txBox="1"/>
            <p:nvPr/>
          </p:nvSpPr>
          <p:spPr>
            <a:xfrm>
              <a:off x="488442" y="282892"/>
              <a:ext cx="6500000" cy="264033"/>
            </a:xfrm>
            <a:prstGeom prst="rect">
              <a:avLst/>
            </a:prstGeom>
            <a:noFill/>
            <a:ln>
              <a:noFill/>
            </a:ln>
          </p:spPr>
          <p:txBody>
            <a:bodyPr wrap="none" lIns="0" tIns="0" rIns="0" bIns="0" anchor="t" anchorCtr="0">
              <a:spAutoFit/>
            </a:bodyPr>
            <a:lstStyle/>
            <a:p>
              <a:pPr algn="l"/>
              <a:r>
                <a:rPr lang="en-US" sz="1350" b="1" dirty="0">
                  <a:solidFill>
                    <a:schemeClr val="accent2"/>
                  </a:solidFill>
                  <a:latin typeface="+mn-lt"/>
                  <a:ea typeface="+mn-ea"/>
                  <a:cs typeface="+mn-cs"/>
                </a:rPr>
                <a:t>W03 / 사운드·인터랙션 심화</a:t>
              </a:r>
            </a:p>
          </p:txBody>
        </p:sp>
        <p:sp>
          <p:nvSpPr>
            <p:cNvPr id="3" name="TextBox 3"/>
            <p:cNvSpPr txBox="1"/>
            <p:nvPr/>
          </p:nvSpPr>
          <p:spPr>
            <a:xfrm>
              <a:off x="479298" y="688658"/>
              <a:ext cx="5743998" cy="616077"/>
            </a:xfrm>
            <a:prstGeom prst="rect">
              <a:avLst/>
            </a:prstGeom>
            <a:noFill/>
            <a:ln>
              <a:noFill/>
            </a:ln>
          </p:spPr>
          <p:txBody>
            <a:bodyPr wrap="none" lIns="0" tIns="0" rIns="0" bIns="0" anchor="t" anchorCtr="0">
              <a:spAutoFit/>
            </a:bodyPr>
            <a:lstStyle/>
            <a:p>
              <a:pPr algn="l"/>
              <a:r>
                <a:rPr lang="ko-KR" sz="3150" b="1" dirty="0">
                  <a:solidFill>
                    <a:schemeClr val="dk1"/>
                  </a:solidFill>
                  <a:latin typeface="+mn-lt"/>
                  <a:ea typeface="+mn-ea"/>
                  <a:cs typeface="+mn-cs"/>
                </a:rPr>
                <a:t>음높이·음색·음량을 구분하기</a:t>
              </a:r>
            </a:p>
          </p:txBody>
        </p:sp>
        <p:sp>
          <p:nvSpPr>
            <p:cNvPr id="4" name="TextBox 4"/>
            <p:cNvSpPr txBox="1"/>
            <p:nvPr/>
          </p:nvSpPr>
          <p:spPr>
            <a:xfrm>
              <a:off x="486156" y="1243965"/>
              <a:ext cx="6904772" cy="352044"/>
            </a:xfrm>
            <a:prstGeom prst="rect">
              <a:avLst/>
            </a:prstGeom>
            <a:noFill/>
            <a:ln>
              <a:noFill/>
            </a:ln>
          </p:spPr>
          <p:txBody>
            <a:bodyPr wrap="none" lIns="0" tIns="0" rIns="0" bIns="0" anchor="t" anchorCtr="0">
              <a:spAutoFit/>
            </a:bodyPr>
            <a:lstStyle/>
            <a:p>
              <a:pPr algn="l"/>
              <a:r>
                <a:rPr lang="ko-KR" sz="1800" dirty="0">
                  <a:solidFill>
                    <a:schemeClr val="accent5"/>
                  </a:solidFill>
                  <a:latin typeface="+mn-lt"/>
                  <a:ea typeface="+mn-ea"/>
                  <a:cs typeface="+mn-cs"/>
                </a:rPr>
                <a:t>한 번에는 Pitch, 배음 비중, Master Gain 중 하나만 바꿉니다.</a:t>
              </a:r>
            </a:p>
          </p:txBody>
        </p:sp>
      </p:grpSp>
      <p:grpSp>
        <p:nvGrpSpPr>
          <p:cNvPr id="38" name="body"/>
          <p:cNvGrpSpPr/>
          <p:nvPr/>
        </p:nvGrpSpPr>
        <p:grpSpPr>
          <a:xfrm>
            <a:off x="486156" y="1868805"/>
            <a:ext cx="11020044" cy="4318254"/>
            <a:chOff x="486156" y="1868805"/>
            <a:chExt cx="11020044" cy="4318254"/>
          </a:xfrm>
        </p:grpSpPr>
        <p:sp>
          <p:nvSpPr>
            <p:cNvPr id="6" name="TextBox 6"/>
            <p:cNvSpPr txBox="1"/>
            <p:nvPr/>
          </p:nvSpPr>
          <p:spPr>
            <a:xfrm>
              <a:off x="1900085" y="1868805"/>
              <a:ext cx="771830" cy="410718"/>
            </a:xfrm>
            <a:prstGeom prst="rect">
              <a:avLst/>
            </a:prstGeom>
            <a:noFill/>
            <a:ln>
              <a:noFill/>
            </a:ln>
          </p:spPr>
          <p:txBody>
            <a:bodyPr wrap="none" lIns="0" tIns="0" rIns="0" bIns="0" anchor="t" anchorCtr="0">
              <a:spAutoFit/>
            </a:bodyPr>
            <a:lstStyle/>
            <a:p>
              <a:pPr algn="ctr"/>
              <a:r>
                <a:rPr lang="en-US" sz="2100" b="1" dirty="0">
                  <a:solidFill>
                    <a:schemeClr val="dk1"/>
                  </a:solidFill>
                  <a:latin typeface="+mn-lt"/>
                  <a:ea typeface="+mn-ea"/>
                  <a:cs typeface="+mn-cs"/>
                </a:rPr>
                <a:t>Pitch</a:t>
              </a:r>
            </a:p>
          </p:txBody>
        </p:sp>
        <p:sp>
          <p:nvSpPr>
            <p:cNvPr id="7" name="Line 7"/>
            <p:cNvSpPr/>
            <p:nvPr/>
          </p:nvSpPr>
          <p:spPr>
            <a:xfrm>
              <a:off x="685800" y="4772025"/>
              <a:ext cx="3200400" cy="9525"/>
            </a:xfrm>
            <a:custGeom>
              <a:avLst/>
              <a:gdLst/>
              <a:ahLst/>
              <a:cxnLst/>
              <a:rect l="l" t="t" r="r" b="b"/>
              <a:pathLst>
                <a:path w="3200400" h="9525">
                  <a:moveTo>
                    <a:pt x="0" y="0"/>
                  </a:moveTo>
                  <a:lnTo>
                    <a:pt x="3200400" y="0"/>
                  </a:lnTo>
                </a:path>
              </a:pathLst>
            </a:custGeom>
            <a:noFill/>
            <a:ln w="9525">
              <a:solidFill>
                <a:schemeClr val="accent6"/>
              </a:solidFill>
            </a:ln>
          </p:spPr>
        </p:sp>
        <p:sp>
          <p:nvSpPr>
            <p:cNvPr id="8" name="Line 8"/>
            <p:cNvSpPr/>
            <p:nvPr/>
          </p:nvSpPr>
          <p:spPr>
            <a:xfrm>
              <a:off x="685800" y="2724150"/>
              <a:ext cx="9525" cy="2047875"/>
            </a:xfrm>
            <a:custGeom>
              <a:avLst/>
              <a:gdLst/>
              <a:ahLst/>
              <a:cxnLst/>
              <a:rect l="l" t="t" r="r" b="b"/>
              <a:pathLst>
                <a:path w="9525" h="2047875">
                  <a:moveTo>
                    <a:pt x="0" y="0"/>
                  </a:moveTo>
                  <a:lnTo>
                    <a:pt x="0" y="2047875"/>
                  </a:lnTo>
                </a:path>
              </a:pathLst>
            </a:custGeom>
            <a:noFill/>
            <a:ln w="9525">
              <a:solidFill>
                <a:schemeClr val="accent6"/>
              </a:solidFill>
            </a:ln>
          </p:spPr>
        </p:sp>
        <p:sp>
          <p:nvSpPr>
            <p:cNvPr id="9" name="Line 9"/>
            <p:cNvSpPr/>
            <p:nvPr/>
          </p:nvSpPr>
          <p:spPr>
            <a:xfrm>
              <a:off x="685800" y="3748088"/>
              <a:ext cx="3200400" cy="9525"/>
            </a:xfrm>
            <a:custGeom>
              <a:avLst/>
              <a:gdLst/>
              <a:ahLst/>
              <a:cxnLst/>
              <a:rect l="l" t="t" r="r" b="b"/>
              <a:pathLst>
                <a:path w="3200400" h="9525">
                  <a:moveTo>
                    <a:pt x="0" y="0"/>
                  </a:moveTo>
                  <a:lnTo>
                    <a:pt x="3200400" y="0"/>
                  </a:lnTo>
                </a:path>
              </a:pathLst>
            </a:custGeom>
            <a:noFill/>
            <a:ln w="9525">
              <a:solidFill>
                <a:schemeClr val="accent6"/>
              </a:solidFill>
            </a:ln>
          </p:spPr>
        </p:sp>
        <p:sp>
          <p:nvSpPr>
            <p:cNvPr id="10" name="Polyline 10"/>
            <p:cNvSpPr/>
            <p:nvPr/>
          </p:nvSpPr>
          <p:spPr>
            <a:xfrm>
              <a:off x="685800" y="3065431"/>
              <a:ext cx="3200400" cy="1365314"/>
            </a:xfrm>
            <a:custGeom>
              <a:avLst/>
              <a:gdLst/>
              <a:ahLst/>
              <a:cxnLst/>
              <a:rect l="l" t="t" r="r" b="b"/>
              <a:pathLst>
                <a:path w="3200400" h="1365314">
                  <a:moveTo>
                    <a:pt x="0" y="682657"/>
                  </a:moveTo>
                  <a:lnTo>
                    <a:pt x="20002" y="629126"/>
                  </a:lnTo>
                  <a:lnTo>
                    <a:pt x="40005" y="575882"/>
                  </a:lnTo>
                  <a:lnTo>
                    <a:pt x="60007" y="523304"/>
                  </a:lnTo>
                  <a:lnTo>
                    <a:pt x="80010" y="471678"/>
                  </a:lnTo>
                  <a:lnTo>
                    <a:pt x="100012" y="421386"/>
                  </a:lnTo>
                  <a:lnTo>
                    <a:pt x="120015" y="372713"/>
                  </a:lnTo>
                  <a:lnTo>
                    <a:pt x="140018" y="325946"/>
                  </a:lnTo>
                  <a:lnTo>
                    <a:pt x="160020" y="281464"/>
                  </a:lnTo>
                  <a:lnTo>
                    <a:pt x="180023" y="239363"/>
                  </a:lnTo>
                  <a:lnTo>
                    <a:pt x="200025" y="199930"/>
                  </a:lnTo>
                  <a:lnTo>
                    <a:pt x="220027" y="163544"/>
                  </a:lnTo>
                  <a:lnTo>
                    <a:pt x="240030" y="130397"/>
                  </a:lnTo>
                  <a:lnTo>
                    <a:pt x="260032" y="100584"/>
                  </a:lnTo>
                  <a:lnTo>
                    <a:pt x="280035" y="74390"/>
                  </a:lnTo>
                  <a:lnTo>
                    <a:pt x="300038" y="52007"/>
                  </a:lnTo>
                  <a:lnTo>
                    <a:pt x="320040" y="33433"/>
                  </a:lnTo>
                  <a:lnTo>
                    <a:pt x="340042" y="18860"/>
                  </a:lnTo>
                  <a:lnTo>
                    <a:pt x="360045" y="8477"/>
                  </a:lnTo>
                  <a:lnTo>
                    <a:pt x="380048" y="2096"/>
                  </a:lnTo>
                  <a:lnTo>
                    <a:pt x="400050" y="0"/>
                  </a:lnTo>
                  <a:lnTo>
                    <a:pt x="420052" y="2096"/>
                  </a:lnTo>
                  <a:lnTo>
                    <a:pt x="440055" y="8477"/>
                  </a:lnTo>
                  <a:lnTo>
                    <a:pt x="460058" y="18860"/>
                  </a:lnTo>
                  <a:lnTo>
                    <a:pt x="480060" y="33433"/>
                  </a:lnTo>
                  <a:lnTo>
                    <a:pt x="500062" y="52007"/>
                  </a:lnTo>
                  <a:lnTo>
                    <a:pt x="520065" y="74390"/>
                  </a:lnTo>
                  <a:lnTo>
                    <a:pt x="540067" y="100584"/>
                  </a:lnTo>
                  <a:lnTo>
                    <a:pt x="560070" y="130397"/>
                  </a:lnTo>
                  <a:lnTo>
                    <a:pt x="580072" y="163544"/>
                  </a:lnTo>
                  <a:lnTo>
                    <a:pt x="600075" y="199930"/>
                  </a:lnTo>
                  <a:lnTo>
                    <a:pt x="620078" y="239363"/>
                  </a:lnTo>
                  <a:lnTo>
                    <a:pt x="640080" y="281464"/>
                  </a:lnTo>
                  <a:lnTo>
                    <a:pt x="660083" y="325946"/>
                  </a:lnTo>
                  <a:lnTo>
                    <a:pt x="680085" y="372713"/>
                  </a:lnTo>
                  <a:lnTo>
                    <a:pt x="700088" y="421386"/>
                  </a:lnTo>
                  <a:lnTo>
                    <a:pt x="720090" y="471678"/>
                  </a:lnTo>
                  <a:lnTo>
                    <a:pt x="740092" y="523304"/>
                  </a:lnTo>
                  <a:lnTo>
                    <a:pt x="760095" y="575882"/>
                  </a:lnTo>
                  <a:lnTo>
                    <a:pt x="780098" y="629126"/>
                  </a:lnTo>
                  <a:lnTo>
                    <a:pt x="800100" y="682657"/>
                  </a:lnTo>
                  <a:lnTo>
                    <a:pt x="820102" y="736187"/>
                  </a:lnTo>
                  <a:lnTo>
                    <a:pt x="840105" y="789432"/>
                  </a:lnTo>
                  <a:lnTo>
                    <a:pt x="860108" y="842010"/>
                  </a:lnTo>
                  <a:lnTo>
                    <a:pt x="880110" y="893635"/>
                  </a:lnTo>
                  <a:lnTo>
                    <a:pt x="900112" y="943928"/>
                  </a:lnTo>
                  <a:lnTo>
                    <a:pt x="920115" y="992600"/>
                  </a:lnTo>
                  <a:lnTo>
                    <a:pt x="940117" y="1039368"/>
                  </a:lnTo>
                  <a:lnTo>
                    <a:pt x="960120" y="1083850"/>
                  </a:lnTo>
                  <a:lnTo>
                    <a:pt x="980122" y="1125950"/>
                  </a:lnTo>
                  <a:lnTo>
                    <a:pt x="1000125" y="1165384"/>
                  </a:lnTo>
                  <a:lnTo>
                    <a:pt x="1020128" y="1201769"/>
                  </a:lnTo>
                  <a:lnTo>
                    <a:pt x="1040130" y="1234916"/>
                  </a:lnTo>
                  <a:lnTo>
                    <a:pt x="1060132" y="1264730"/>
                  </a:lnTo>
                  <a:lnTo>
                    <a:pt x="1080135" y="1290923"/>
                  </a:lnTo>
                  <a:lnTo>
                    <a:pt x="1100138" y="1313307"/>
                  </a:lnTo>
                  <a:lnTo>
                    <a:pt x="1120140" y="1331881"/>
                  </a:lnTo>
                  <a:lnTo>
                    <a:pt x="1140142" y="1346454"/>
                  </a:lnTo>
                  <a:lnTo>
                    <a:pt x="1160145" y="1356836"/>
                  </a:lnTo>
                  <a:lnTo>
                    <a:pt x="1180148" y="1363218"/>
                  </a:lnTo>
                  <a:lnTo>
                    <a:pt x="1200150" y="1365314"/>
                  </a:lnTo>
                  <a:lnTo>
                    <a:pt x="1220152" y="1363218"/>
                  </a:lnTo>
                  <a:lnTo>
                    <a:pt x="1240155" y="1356836"/>
                  </a:lnTo>
                  <a:lnTo>
                    <a:pt x="1260158" y="1346454"/>
                  </a:lnTo>
                  <a:lnTo>
                    <a:pt x="1280160" y="1331881"/>
                  </a:lnTo>
                  <a:lnTo>
                    <a:pt x="1300162" y="1313307"/>
                  </a:lnTo>
                  <a:lnTo>
                    <a:pt x="1320165" y="1290923"/>
                  </a:lnTo>
                  <a:lnTo>
                    <a:pt x="1340168" y="1264730"/>
                  </a:lnTo>
                  <a:lnTo>
                    <a:pt x="1360170" y="1234916"/>
                  </a:lnTo>
                  <a:lnTo>
                    <a:pt x="1380172" y="1201769"/>
                  </a:lnTo>
                  <a:lnTo>
                    <a:pt x="1400175" y="1165384"/>
                  </a:lnTo>
                  <a:lnTo>
                    <a:pt x="1420178" y="1125950"/>
                  </a:lnTo>
                  <a:lnTo>
                    <a:pt x="1440180" y="1083850"/>
                  </a:lnTo>
                  <a:lnTo>
                    <a:pt x="1460182" y="1039368"/>
                  </a:lnTo>
                  <a:lnTo>
                    <a:pt x="1480185" y="992600"/>
                  </a:lnTo>
                  <a:lnTo>
                    <a:pt x="1500188" y="943928"/>
                  </a:lnTo>
                  <a:lnTo>
                    <a:pt x="1520190" y="893635"/>
                  </a:lnTo>
                  <a:lnTo>
                    <a:pt x="1540192" y="842010"/>
                  </a:lnTo>
                  <a:lnTo>
                    <a:pt x="1560195" y="789432"/>
                  </a:lnTo>
                  <a:lnTo>
                    <a:pt x="1580198" y="736187"/>
                  </a:lnTo>
                  <a:lnTo>
                    <a:pt x="1600200" y="682657"/>
                  </a:lnTo>
                  <a:lnTo>
                    <a:pt x="1620202" y="629126"/>
                  </a:lnTo>
                  <a:lnTo>
                    <a:pt x="1640205" y="575882"/>
                  </a:lnTo>
                  <a:lnTo>
                    <a:pt x="1660208" y="523304"/>
                  </a:lnTo>
                  <a:lnTo>
                    <a:pt x="1680210" y="471678"/>
                  </a:lnTo>
                  <a:lnTo>
                    <a:pt x="1700212" y="421386"/>
                  </a:lnTo>
                  <a:lnTo>
                    <a:pt x="1720215" y="372713"/>
                  </a:lnTo>
                  <a:lnTo>
                    <a:pt x="1740218" y="325946"/>
                  </a:lnTo>
                  <a:lnTo>
                    <a:pt x="1760220" y="281464"/>
                  </a:lnTo>
                  <a:lnTo>
                    <a:pt x="1780222" y="239363"/>
                  </a:lnTo>
                  <a:lnTo>
                    <a:pt x="1800225" y="199930"/>
                  </a:lnTo>
                  <a:lnTo>
                    <a:pt x="1820228" y="163544"/>
                  </a:lnTo>
                  <a:lnTo>
                    <a:pt x="1840230" y="130397"/>
                  </a:lnTo>
                  <a:lnTo>
                    <a:pt x="1860232" y="100584"/>
                  </a:lnTo>
                  <a:lnTo>
                    <a:pt x="1880235" y="74390"/>
                  </a:lnTo>
                  <a:lnTo>
                    <a:pt x="1900238" y="52007"/>
                  </a:lnTo>
                  <a:lnTo>
                    <a:pt x="1920240" y="33433"/>
                  </a:lnTo>
                  <a:lnTo>
                    <a:pt x="1940242" y="18860"/>
                  </a:lnTo>
                  <a:lnTo>
                    <a:pt x="1960245" y="8477"/>
                  </a:lnTo>
                  <a:lnTo>
                    <a:pt x="1980247" y="2096"/>
                  </a:lnTo>
                  <a:lnTo>
                    <a:pt x="2000250" y="0"/>
                  </a:lnTo>
                  <a:lnTo>
                    <a:pt x="2020253" y="2096"/>
                  </a:lnTo>
                  <a:lnTo>
                    <a:pt x="2040255" y="8477"/>
                  </a:lnTo>
                  <a:lnTo>
                    <a:pt x="2060258" y="18860"/>
                  </a:lnTo>
                  <a:lnTo>
                    <a:pt x="2080260" y="33433"/>
                  </a:lnTo>
                  <a:lnTo>
                    <a:pt x="2100262" y="52007"/>
                  </a:lnTo>
                  <a:lnTo>
                    <a:pt x="2120265" y="74390"/>
                  </a:lnTo>
                  <a:lnTo>
                    <a:pt x="2140268" y="100584"/>
                  </a:lnTo>
                  <a:lnTo>
                    <a:pt x="2160270" y="130397"/>
                  </a:lnTo>
                  <a:lnTo>
                    <a:pt x="2180272" y="163544"/>
                  </a:lnTo>
                  <a:lnTo>
                    <a:pt x="2200275" y="199930"/>
                  </a:lnTo>
                  <a:lnTo>
                    <a:pt x="2220278" y="239363"/>
                  </a:lnTo>
                  <a:lnTo>
                    <a:pt x="2240280" y="281464"/>
                  </a:lnTo>
                  <a:lnTo>
                    <a:pt x="2260282" y="325946"/>
                  </a:lnTo>
                  <a:lnTo>
                    <a:pt x="2280285" y="372713"/>
                  </a:lnTo>
                  <a:lnTo>
                    <a:pt x="2300288" y="421386"/>
                  </a:lnTo>
                  <a:lnTo>
                    <a:pt x="2320290" y="471678"/>
                  </a:lnTo>
                  <a:lnTo>
                    <a:pt x="2340292" y="523304"/>
                  </a:lnTo>
                  <a:lnTo>
                    <a:pt x="2360295" y="575882"/>
                  </a:lnTo>
                  <a:lnTo>
                    <a:pt x="2380298" y="629126"/>
                  </a:lnTo>
                  <a:lnTo>
                    <a:pt x="2400300" y="682657"/>
                  </a:lnTo>
                  <a:lnTo>
                    <a:pt x="2420302" y="736187"/>
                  </a:lnTo>
                  <a:lnTo>
                    <a:pt x="2440305" y="789432"/>
                  </a:lnTo>
                  <a:lnTo>
                    <a:pt x="2460308" y="842010"/>
                  </a:lnTo>
                  <a:lnTo>
                    <a:pt x="2480310" y="893635"/>
                  </a:lnTo>
                  <a:lnTo>
                    <a:pt x="2500312" y="943928"/>
                  </a:lnTo>
                  <a:lnTo>
                    <a:pt x="2520315" y="992600"/>
                  </a:lnTo>
                  <a:lnTo>
                    <a:pt x="2540318" y="1039368"/>
                  </a:lnTo>
                  <a:lnTo>
                    <a:pt x="2560320" y="1083850"/>
                  </a:lnTo>
                  <a:lnTo>
                    <a:pt x="2580322" y="1125950"/>
                  </a:lnTo>
                  <a:lnTo>
                    <a:pt x="2600325" y="1165384"/>
                  </a:lnTo>
                  <a:lnTo>
                    <a:pt x="2620328" y="1201769"/>
                  </a:lnTo>
                  <a:lnTo>
                    <a:pt x="2640330" y="1234916"/>
                  </a:lnTo>
                  <a:lnTo>
                    <a:pt x="2660332" y="1264730"/>
                  </a:lnTo>
                  <a:lnTo>
                    <a:pt x="2680335" y="1290923"/>
                  </a:lnTo>
                  <a:lnTo>
                    <a:pt x="2700338" y="1313307"/>
                  </a:lnTo>
                  <a:lnTo>
                    <a:pt x="2720340" y="1331881"/>
                  </a:lnTo>
                  <a:lnTo>
                    <a:pt x="2740342" y="1346454"/>
                  </a:lnTo>
                  <a:lnTo>
                    <a:pt x="2760345" y="1356836"/>
                  </a:lnTo>
                  <a:lnTo>
                    <a:pt x="2780348" y="1363218"/>
                  </a:lnTo>
                  <a:lnTo>
                    <a:pt x="2800350" y="1365314"/>
                  </a:lnTo>
                  <a:lnTo>
                    <a:pt x="2820352" y="1363218"/>
                  </a:lnTo>
                  <a:lnTo>
                    <a:pt x="2840355" y="1356836"/>
                  </a:lnTo>
                  <a:lnTo>
                    <a:pt x="2860358" y="1346454"/>
                  </a:lnTo>
                  <a:lnTo>
                    <a:pt x="2880360" y="1331881"/>
                  </a:lnTo>
                  <a:lnTo>
                    <a:pt x="2900362" y="1313307"/>
                  </a:lnTo>
                  <a:lnTo>
                    <a:pt x="2920365" y="1290923"/>
                  </a:lnTo>
                  <a:lnTo>
                    <a:pt x="2940368" y="1264730"/>
                  </a:lnTo>
                  <a:lnTo>
                    <a:pt x="2960370" y="1234916"/>
                  </a:lnTo>
                  <a:lnTo>
                    <a:pt x="2980372" y="1201769"/>
                  </a:lnTo>
                  <a:lnTo>
                    <a:pt x="3000375" y="1165384"/>
                  </a:lnTo>
                  <a:lnTo>
                    <a:pt x="3020378" y="1125950"/>
                  </a:lnTo>
                  <a:lnTo>
                    <a:pt x="3040380" y="1083850"/>
                  </a:lnTo>
                  <a:lnTo>
                    <a:pt x="3060382" y="1039368"/>
                  </a:lnTo>
                  <a:lnTo>
                    <a:pt x="3080385" y="992600"/>
                  </a:lnTo>
                  <a:lnTo>
                    <a:pt x="3100388" y="943928"/>
                  </a:lnTo>
                  <a:lnTo>
                    <a:pt x="3120390" y="893635"/>
                  </a:lnTo>
                  <a:lnTo>
                    <a:pt x="3140392" y="842010"/>
                  </a:lnTo>
                  <a:lnTo>
                    <a:pt x="3160395" y="789432"/>
                  </a:lnTo>
                  <a:lnTo>
                    <a:pt x="3180398" y="736187"/>
                  </a:lnTo>
                  <a:lnTo>
                    <a:pt x="3200400" y="682657"/>
                  </a:lnTo>
                </a:path>
              </a:pathLst>
            </a:custGeom>
            <a:noFill/>
            <a:ln w="28575">
              <a:solidFill>
                <a:schemeClr val="accent3"/>
              </a:solidFill>
            </a:ln>
          </p:spPr>
        </p:sp>
        <p:sp>
          <p:nvSpPr>
            <p:cNvPr id="11" name="Line 11"/>
            <p:cNvSpPr/>
            <p:nvPr/>
          </p:nvSpPr>
          <p:spPr>
            <a:xfrm>
              <a:off x="685800" y="4772025"/>
              <a:ext cx="3200400" cy="9525"/>
            </a:xfrm>
            <a:custGeom>
              <a:avLst/>
              <a:gdLst/>
              <a:ahLst/>
              <a:cxnLst/>
              <a:rect l="l" t="t" r="r" b="b"/>
              <a:pathLst>
                <a:path w="3200400" h="9525">
                  <a:moveTo>
                    <a:pt x="0" y="0"/>
                  </a:moveTo>
                  <a:lnTo>
                    <a:pt x="3200400" y="0"/>
                  </a:lnTo>
                </a:path>
              </a:pathLst>
            </a:custGeom>
            <a:noFill/>
            <a:ln w="9525">
              <a:solidFill>
                <a:schemeClr val="accent6"/>
              </a:solidFill>
            </a:ln>
          </p:spPr>
        </p:sp>
        <p:sp>
          <p:nvSpPr>
            <p:cNvPr id="12" name="Line 12"/>
            <p:cNvSpPr/>
            <p:nvPr/>
          </p:nvSpPr>
          <p:spPr>
            <a:xfrm>
              <a:off x="685800" y="2724150"/>
              <a:ext cx="9525" cy="2047875"/>
            </a:xfrm>
            <a:custGeom>
              <a:avLst/>
              <a:gdLst/>
              <a:ahLst/>
              <a:cxnLst/>
              <a:rect l="l" t="t" r="r" b="b"/>
              <a:pathLst>
                <a:path w="9525" h="2047875">
                  <a:moveTo>
                    <a:pt x="0" y="0"/>
                  </a:moveTo>
                  <a:lnTo>
                    <a:pt x="0" y="2047875"/>
                  </a:lnTo>
                </a:path>
              </a:pathLst>
            </a:custGeom>
            <a:noFill/>
            <a:ln w="9525">
              <a:solidFill>
                <a:schemeClr val="accent6"/>
              </a:solidFill>
            </a:ln>
          </p:spPr>
        </p:sp>
        <p:sp>
          <p:nvSpPr>
            <p:cNvPr id="13" name="Line 13"/>
            <p:cNvSpPr/>
            <p:nvPr/>
          </p:nvSpPr>
          <p:spPr>
            <a:xfrm>
              <a:off x="685800" y="3748088"/>
              <a:ext cx="3200400" cy="9525"/>
            </a:xfrm>
            <a:custGeom>
              <a:avLst/>
              <a:gdLst/>
              <a:ahLst/>
              <a:cxnLst/>
              <a:rect l="l" t="t" r="r" b="b"/>
              <a:pathLst>
                <a:path w="3200400" h="9525">
                  <a:moveTo>
                    <a:pt x="0" y="0"/>
                  </a:moveTo>
                  <a:lnTo>
                    <a:pt x="3200400" y="0"/>
                  </a:lnTo>
                </a:path>
              </a:pathLst>
            </a:custGeom>
            <a:noFill/>
            <a:ln w="9525">
              <a:solidFill>
                <a:schemeClr val="accent6"/>
              </a:solidFill>
            </a:ln>
          </p:spPr>
        </p:sp>
        <p:sp>
          <p:nvSpPr>
            <p:cNvPr id="14" name="Polyline 14"/>
            <p:cNvSpPr/>
            <p:nvPr/>
          </p:nvSpPr>
          <p:spPr>
            <a:xfrm>
              <a:off x="685800" y="3065431"/>
              <a:ext cx="3200400" cy="1365314"/>
            </a:xfrm>
            <a:custGeom>
              <a:avLst/>
              <a:gdLst/>
              <a:ahLst/>
              <a:cxnLst/>
              <a:rect l="l" t="t" r="r" b="b"/>
              <a:pathLst>
                <a:path w="3200400" h="1365314">
                  <a:moveTo>
                    <a:pt x="0" y="682657"/>
                  </a:moveTo>
                  <a:lnTo>
                    <a:pt x="20002" y="575882"/>
                  </a:lnTo>
                  <a:lnTo>
                    <a:pt x="40005" y="471678"/>
                  </a:lnTo>
                  <a:lnTo>
                    <a:pt x="60007" y="372713"/>
                  </a:lnTo>
                  <a:lnTo>
                    <a:pt x="80010" y="281464"/>
                  </a:lnTo>
                  <a:lnTo>
                    <a:pt x="100012" y="199930"/>
                  </a:lnTo>
                  <a:lnTo>
                    <a:pt x="120015" y="130397"/>
                  </a:lnTo>
                  <a:lnTo>
                    <a:pt x="140018" y="74390"/>
                  </a:lnTo>
                  <a:lnTo>
                    <a:pt x="160020" y="33433"/>
                  </a:lnTo>
                  <a:lnTo>
                    <a:pt x="180023" y="8477"/>
                  </a:lnTo>
                  <a:lnTo>
                    <a:pt x="200025" y="0"/>
                  </a:lnTo>
                  <a:lnTo>
                    <a:pt x="220027" y="8477"/>
                  </a:lnTo>
                  <a:lnTo>
                    <a:pt x="240030" y="33433"/>
                  </a:lnTo>
                  <a:lnTo>
                    <a:pt x="260032" y="74390"/>
                  </a:lnTo>
                  <a:lnTo>
                    <a:pt x="280035" y="130397"/>
                  </a:lnTo>
                  <a:lnTo>
                    <a:pt x="300038" y="199930"/>
                  </a:lnTo>
                  <a:lnTo>
                    <a:pt x="320040" y="281464"/>
                  </a:lnTo>
                  <a:lnTo>
                    <a:pt x="340042" y="372713"/>
                  </a:lnTo>
                  <a:lnTo>
                    <a:pt x="360045" y="471678"/>
                  </a:lnTo>
                  <a:lnTo>
                    <a:pt x="380048" y="575882"/>
                  </a:lnTo>
                  <a:lnTo>
                    <a:pt x="400050" y="682657"/>
                  </a:lnTo>
                  <a:lnTo>
                    <a:pt x="420052" y="789432"/>
                  </a:lnTo>
                  <a:lnTo>
                    <a:pt x="440055" y="893635"/>
                  </a:lnTo>
                  <a:lnTo>
                    <a:pt x="460058" y="992600"/>
                  </a:lnTo>
                  <a:lnTo>
                    <a:pt x="480060" y="1083850"/>
                  </a:lnTo>
                  <a:lnTo>
                    <a:pt x="500062" y="1165384"/>
                  </a:lnTo>
                  <a:lnTo>
                    <a:pt x="520065" y="1234916"/>
                  </a:lnTo>
                  <a:lnTo>
                    <a:pt x="540067" y="1290923"/>
                  </a:lnTo>
                  <a:lnTo>
                    <a:pt x="560070" y="1331881"/>
                  </a:lnTo>
                  <a:lnTo>
                    <a:pt x="580072" y="1356836"/>
                  </a:lnTo>
                  <a:lnTo>
                    <a:pt x="600075" y="1365314"/>
                  </a:lnTo>
                  <a:lnTo>
                    <a:pt x="620078" y="1356836"/>
                  </a:lnTo>
                  <a:lnTo>
                    <a:pt x="640080" y="1331881"/>
                  </a:lnTo>
                  <a:lnTo>
                    <a:pt x="660083" y="1290923"/>
                  </a:lnTo>
                  <a:lnTo>
                    <a:pt x="680085" y="1234916"/>
                  </a:lnTo>
                  <a:lnTo>
                    <a:pt x="700088" y="1165384"/>
                  </a:lnTo>
                  <a:lnTo>
                    <a:pt x="720090" y="1083850"/>
                  </a:lnTo>
                  <a:lnTo>
                    <a:pt x="740092" y="992600"/>
                  </a:lnTo>
                  <a:lnTo>
                    <a:pt x="760095" y="893635"/>
                  </a:lnTo>
                  <a:lnTo>
                    <a:pt x="780098" y="789432"/>
                  </a:lnTo>
                  <a:lnTo>
                    <a:pt x="800100" y="682657"/>
                  </a:lnTo>
                  <a:lnTo>
                    <a:pt x="820102" y="575882"/>
                  </a:lnTo>
                  <a:lnTo>
                    <a:pt x="840105" y="471678"/>
                  </a:lnTo>
                  <a:lnTo>
                    <a:pt x="860108" y="372713"/>
                  </a:lnTo>
                  <a:lnTo>
                    <a:pt x="880110" y="281464"/>
                  </a:lnTo>
                  <a:lnTo>
                    <a:pt x="900112" y="199930"/>
                  </a:lnTo>
                  <a:lnTo>
                    <a:pt x="920115" y="130397"/>
                  </a:lnTo>
                  <a:lnTo>
                    <a:pt x="940117" y="74390"/>
                  </a:lnTo>
                  <a:lnTo>
                    <a:pt x="960120" y="33433"/>
                  </a:lnTo>
                  <a:lnTo>
                    <a:pt x="980122" y="8477"/>
                  </a:lnTo>
                  <a:lnTo>
                    <a:pt x="1000125" y="0"/>
                  </a:lnTo>
                  <a:lnTo>
                    <a:pt x="1020128" y="8477"/>
                  </a:lnTo>
                  <a:lnTo>
                    <a:pt x="1040130" y="33433"/>
                  </a:lnTo>
                  <a:lnTo>
                    <a:pt x="1060132" y="74390"/>
                  </a:lnTo>
                  <a:lnTo>
                    <a:pt x="1080135" y="130397"/>
                  </a:lnTo>
                  <a:lnTo>
                    <a:pt x="1100138" y="199930"/>
                  </a:lnTo>
                  <a:lnTo>
                    <a:pt x="1120140" y="281464"/>
                  </a:lnTo>
                  <a:lnTo>
                    <a:pt x="1140142" y="372713"/>
                  </a:lnTo>
                  <a:lnTo>
                    <a:pt x="1160145" y="471678"/>
                  </a:lnTo>
                  <a:lnTo>
                    <a:pt x="1180148" y="575882"/>
                  </a:lnTo>
                  <a:lnTo>
                    <a:pt x="1200150" y="682657"/>
                  </a:lnTo>
                  <a:lnTo>
                    <a:pt x="1220152" y="789432"/>
                  </a:lnTo>
                  <a:lnTo>
                    <a:pt x="1240155" y="893635"/>
                  </a:lnTo>
                  <a:lnTo>
                    <a:pt x="1260158" y="992600"/>
                  </a:lnTo>
                  <a:lnTo>
                    <a:pt x="1280160" y="1083850"/>
                  </a:lnTo>
                  <a:lnTo>
                    <a:pt x="1300162" y="1165384"/>
                  </a:lnTo>
                  <a:lnTo>
                    <a:pt x="1320165" y="1234916"/>
                  </a:lnTo>
                  <a:lnTo>
                    <a:pt x="1340168" y="1290923"/>
                  </a:lnTo>
                  <a:lnTo>
                    <a:pt x="1360170" y="1331881"/>
                  </a:lnTo>
                  <a:lnTo>
                    <a:pt x="1380172" y="1356836"/>
                  </a:lnTo>
                  <a:lnTo>
                    <a:pt x="1400175" y="1365314"/>
                  </a:lnTo>
                  <a:lnTo>
                    <a:pt x="1420178" y="1356836"/>
                  </a:lnTo>
                  <a:lnTo>
                    <a:pt x="1440180" y="1331881"/>
                  </a:lnTo>
                  <a:lnTo>
                    <a:pt x="1460182" y="1290923"/>
                  </a:lnTo>
                  <a:lnTo>
                    <a:pt x="1480185" y="1234916"/>
                  </a:lnTo>
                  <a:lnTo>
                    <a:pt x="1500188" y="1165384"/>
                  </a:lnTo>
                  <a:lnTo>
                    <a:pt x="1520190" y="1083850"/>
                  </a:lnTo>
                  <a:lnTo>
                    <a:pt x="1540192" y="992600"/>
                  </a:lnTo>
                  <a:lnTo>
                    <a:pt x="1560195" y="893635"/>
                  </a:lnTo>
                  <a:lnTo>
                    <a:pt x="1580198" y="789432"/>
                  </a:lnTo>
                  <a:lnTo>
                    <a:pt x="1600200" y="682657"/>
                  </a:lnTo>
                  <a:lnTo>
                    <a:pt x="1620202" y="575882"/>
                  </a:lnTo>
                  <a:lnTo>
                    <a:pt x="1640205" y="471678"/>
                  </a:lnTo>
                  <a:lnTo>
                    <a:pt x="1660208" y="372713"/>
                  </a:lnTo>
                  <a:lnTo>
                    <a:pt x="1680210" y="281464"/>
                  </a:lnTo>
                  <a:lnTo>
                    <a:pt x="1700212" y="199930"/>
                  </a:lnTo>
                  <a:lnTo>
                    <a:pt x="1720215" y="130397"/>
                  </a:lnTo>
                  <a:lnTo>
                    <a:pt x="1740218" y="74390"/>
                  </a:lnTo>
                  <a:lnTo>
                    <a:pt x="1760220" y="33433"/>
                  </a:lnTo>
                  <a:lnTo>
                    <a:pt x="1780222" y="8477"/>
                  </a:lnTo>
                  <a:lnTo>
                    <a:pt x="1800225" y="0"/>
                  </a:lnTo>
                  <a:lnTo>
                    <a:pt x="1820228" y="8477"/>
                  </a:lnTo>
                  <a:lnTo>
                    <a:pt x="1840230" y="33433"/>
                  </a:lnTo>
                  <a:lnTo>
                    <a:pt x="1860232" y="74390"/>
                  </a:lnTo>
                  <a:lnTo>
                    <a:pt x="1880235" y="130397"/>
                  </a:lnTo>
                  <a:lnTo>
                    <a:pt x="1900238" y="199930"/>
                  </a:lnTo>
                  <a:lnTo>
                    <a:pt x="1920240" y="281464"/>
                  </a:lnTo>
                  <a:lnTo>
                    <a:pt x="1940242" y="372713"/>
                  </a:lnTo>
                  <a:lnTo>
                    <a:pt x="1960245" y="471678"/>
                  </a:lnTo>
                  <a:lnTo>
                    <a:pt x="1980247" y="575882"/>
                  </a:lnTo>
                  <a:lnTo>
                    <a:pt x="2000250" y="682657"/>
                  </a:lnTo>
                  <a:lnTo>
                    <a:pt x="2020253" y="789432"/>
                  </a:lnTo>
                  <a:lnTo>
                    <a:pt x="2040255" y="893635"/>
                  </a:lnTo>
                  <a:lnTo>
                    <a:pt x="2060258" y="992600"/>
                  </a:lnTo>
                  <a:lnTo>
                    <a:pt x="2080260" y="1083850"/>
                  </a:lnTo>
                  <a:lnTo>
                    <a:pt x="2100262" y="1165384"/>
                  </a:lnTo>
                  <a:lnTo>
                    <a:pt x="2120265" y="1234916"/>
                  </a:lnTo>
                  <a:lnTo>
                    <a:pt x="2140268" y="1290923"/>
                  </a:lnTo>
                  <a:lnTo>
                    <a:pt x="2160270" y="1331881"/>
                  </a:lnTo>
                  <a:lnTo>
                    <a:pt x="2180272" y="1356836"/>
                  </a:lnTo>
                  <a:lnTo>
                    <a:pt x="2200275" y="1365314"/>
                  </a:lnTo>
                  <a:lnTo>
                    <a:pt x="2220278" y="1356836"/>
                  </a:lnTo>
                  <a:lnTo>
                    <a:pt x="2240280" y="1331881"/>
                  </a:lnTo>
                  <a:lnTo>
                    <a:pt x="2260282" y="1290923"/>
                  </a:lnTo>
                  <a:lnTo>
                    <a:pt x="2280285" y="1234916"/>
                  </a:lnTo>
                  <a:lnTo>
                    <a:pt x="2300288" y="1165384"/>
                  </a:lnTo>
                  <a:lnTo>
                    <a:pt x="2320290" y="1083850"/>
                  </a:lnTo>
                  <a:lnTo>
                    <a:pt x="2340292" y="992600"/>
                  </a:lnTo>
                  <a:lnTo>
                    <a:pt x="2360295" y="893635"/>
                  </a:lnTo>
                  <a:lnTo>
                    <a:pt x="2380298" y="789432"/>
                  </a:lnTo>
                  <a:lnTo>
                    <a:pt x="2400300" y="682657"/>
                  </a:lnTo>
                  <a:lnTo>
                    <a:pt x="2420302" y="575882"/>
                  </a:lnTo>
                  <a:lnTo>
                    <a:pt x="2440305" y="471678"/>
                  </a:lnTo>
                  <a:lnTo>
                    <a:pt x="2460308" y="372713"/>
                  </a:lnTo>
                  <a:lnTo>
                    <a:pt x="2480310" y="281464"/>
                  </a:lnTo>
                  <a:lnTo>
                    <a:pt x="2500312" y="199930"/>
                  </a:lnTo>
                  <a:lnTo>
                    <a:pt x="2520315" y="130397"/>
                  </a:lnTo>
                  <a:lnTo>
                    <a:pt x="2540318" y="74390"/>
                  </a:lnTo>
                  <a:lnTo>
                    <a:pt x="2560320" y="33433"/>
                  </a:lnTo>
                  <a:lnTo>
                    <a:pt x="2580322" y="8477"/>
                  </a:lnTo>
                  <a:lnTo>
                    <a:pt x="2600325" y="0"/>
                  </a:lnTo>
                  <a:lnTo>
                    <a:pt x="2620328" y="8477"/>
                  </a:lnTo>
                  <a:lnTo>
                    <a:pt x="2640330" y="33433"/>
                  </a:lnTo>
                  <a:lnTo>
                    <a:pt x="2660332" y="74390"/>
                  </a:lnTo>
                  <a:lnTo>
                    <a:pt x="2680335" y="130397"/>
                  </a:lnTo>
                  <a:lnTo>
                    <a:pt x="2700338" y="199930"/>
                  </a:lnTo>
                  <a:lnTo>
                    <a:pt x="2720340" y="281464"/>
                  </a:lnTo>
                  <a:lnTo>
                    <a:pt x="2740342" y="372713"/>
                  </a:lnTo>
                  <a:lnTo>
                    <a:pt x="2760345" y="471678"/>
                  </a:lnTo>
                  <a:lnTo>
                    <a:pt x="2780348" y="575882"/>
                  </a:lnTo>
                  <a:lnTo>
                    <a:pt x="2800350" y="682657"/>
                  </a:lnTo>
                  <a:lnTo>
                    <a:pt x="2820352" y="789432"/>
                  </a:lnTo>
                  <a:lnTo>
                    <a:pt x="2840355" y="893635"/>
                  </a:lnTo>
                  <a:lnTo>
                    <a:pt x="2860358" y="992600"/>
                  </a:lnTo>
                  <a:lnTo>
                    <a:pt x="2880360" y="1083850"/>
                  </a:lnTo>
                  <a:lnTo>
                    <a:pt x="2900362" y="1165384"/>
                  </a:lnTo>
                  <a:lnTo>
                    <a:pt x="2920365" y="1234916"/>
                  </a:lnTo>
                  <a:lnTo>
                    <a:pt x="2940368" y="1290923"/>
                  </a:lnTo>
                  <a:lnTo>
                    <a:pt x="2960370" y="1331881"/>
                  </a:lnTo>
                  <a:lnTo>
                    <a:pt x="2980372" y="1356836"/>
                  </a:lnTo>
                  <a:lnTo>
                    <a:pt x="3000375" y="1365314"/>
                  </a:lnTo>
                  <a:lnTo>
                    <a:pt x="3020378" y="1356836"/>
                  </a:lnTo>
                  <a:lnTo>
                    <a:pt x="3040380" y="1331881"/>
                  </a:lnTo>
                  <a:lnTo>
                    <a:pt x="3060382" y="1290923"/>
                  </a:lnTo>
                  <a:lnTo>
                    <a:pt x="3080385" y="1234916"/>
                  </a:lnTo>
                  <a:lnTo>
                    <a:pt x="3100388" y="1165384"/>
                  </a:lnTo>
                  <a:lnTo>
                    <a:pt x="3120390" y="1083850"/>
                  </a:lnTo>
                  <a:lnTo>
                    <a:pt x="3140392" y="992600"/>
                  </a:lnTo>
                  <a:lnTo>
                    <a:pt x="3160395" y="893635"/>
                  </a:lnTo>
                  <a:lnTo>
                    <a:pt x="3180398" y="789432"/>
                  </a:lnTo>
                  <a:lnTo>
                    <a:pt x="3200400" y="682657"/>
                  </a:lnTo>
                </a:path>
              </a:pathLst>
            </a:custGeom>
            <a:noFill/>
            <a:ln w="28575">
              <a:solidFill>
                <a:schemeClr val="accent2"/>
              </a:solidFill>
            </a:ln>
          </p:spPr>
        </p:sp>
        <p:sp>
          <p:nvSpPr>
            <p:cNvPr id="15" name="TextBox 15"/>
            <p:cNvSpPr txBox="1"/>
            <p:nvPr/>
          </p:nvSpPr>
          <p:spPr>
            <a:xfrm>
              <a:off x="1250299" y="5127308"/>
              <a:ext cx="2071402" cy="322707"/>
            </a:xfrm>
            <a:prstGeom prst="rect">
              <a:avLst/>
            </a:prstGeom>
            <a:noFill/>
            <a:ln>
              <a:noFill/>
            </a:ln>
          </p:spPr>
          <p:txBody>
            <a:bodyPr wrap="none" lIns="0" tIns="0" rIns="0" bIns="0" anchor="t" anchorCtr="0">
              <a:spAutoFit/>
            </a:bodyPr>
            <a:lstStyle/>
            <a:p>
              <a:pPr algn="ctr"/>
              <a:r>
                <a:rPr lang="ko-KR" sz="1650" dirty="0">
                  <a:solidFill>
                    <a:schemeClr val="accent5"/>
                  </a:solidFill>
                  <a:latin typeface="+mn-lt"/>
                  <a:ea typeface="+mn-ea"/>
                  <a:cs typeface="+mn-cs"/>
                </a:rPr>
                <a:t>0 → 1: 재생 속도 2배</a:t>
              </a:r>
            </a:p>
          </p:txBody>
        </p:sp>
        <p:sp>
          <p:nvSpPr>
            <p:cNvPr id="16" name="TextBox 16"/>
            <p:cNvSpPr txBox="1"/>
            <p:nvPr/>
          </p:nvSpPr>
          <p:spPr>
            <a:xfrm>
              <a:off x="5475402" y="1868805"/>
              <a:ext cx="1241195" cy="410718"/>
            </a:xfrm>
            <a:prstGeom prst="rect">
              <a:avLst/>
            </a:prstGeom>
            <a:noFill/>
            <a:ln>
              <a:noFill/>
            </a:ln>
          </p:spPr>
          <p:txBody>
            <a:bodyPr wrap="none" lIns="0" tIns="0" rIns="0" bIns="0" anchor="t" anchorCtr="0">
              <a:spAutoFit/>
            </a:bodyPr>
            <a:lstStyle/>
            <a:p>
              <a:pPr algn="ctr"/>
              <a:r>
                <a:rPr lang="ko-KR" sz="2100" b="1" dirty="0">
                  <a:solidFill>
                    <a:schemeClr val="dk1"/>
                  </a:solidFill>
                  <a:latin typeface="+mn-lt"/>
                  <a:ea typeface="+mn-ea"/>
                  <a:cs typeface="+mn-cs"/>
                </a:rPr>
                <a:t>배음 비중</a:t>
              </a:r>
            </a:p>
          </p:txBody>
        </p:sp>
        <p:sp>
          <p:nvSpPr>
            <p:cNvPr id="17" name="Line 17"/>
            <p:cNvSpPr/>
            <p:nvPr/>
          </p:nvSpPr>
          <p:spPr>
            <a:xfrm>
              <a:off x="4495800" y="4772025"/>
              <a:ext cx="3200400" cy="9525"/>
            </a:xfrm>
            <a:custGeom>
              <a:avLst/>
              <a:gdLst/>
              <a:ahLst/>
              <a:cxnLst/>
              <a:rect l="l" t="t" r="r" b="b"/>
              <a:pathLst>
                <a:path w="3200400" h="9525">
                  <a:moveTo>
                    <a:pt x="0" y="0"/>
                  </a:moveTo>
                  <a:lnTo>
                    <a:pt x="3200400" y="0"/>
                  </a:lnTo>
                </a:path>
              </a:pathLst>
            </a:custGeom>
            <a:noFill/>
            <a:ln w="9525">
              <a:solidFill>
                <a:schemeClr val="accent6"/>
              </a:solidFill>
            </a:ln>
          </p:spPr>
        </p:sp>
        <p:sp>
          <p:nvSpPr>
            <p:cNvPr id="18" name="Line 18"/>
            <p:cNvSpPr/>
            <p:nvPr/>
          </p:nvSpPr>
          <p:spPr>
            <a:xfrm>
              <a:off x="4495800" y="2724150"/>
              <a:ext cx="9525" cy="2047875"/>
            </a:xfrm>
            <a:custGeom>
              <a:avLst/>
              <a:gdLst/>
              <a:ahLst/>
              <a:cxnLst/>
              <a:rect l="l" t="t" r="r" b="b"/>
              <a:pathLst>
                <a:path w="9525" h="2047875">
                  <a:moveTo>
                    <a:pt x="0" y="0"/>
                  </a:moveTo>
                  <a:lnTo>
                    <a:pt x="0" y="2047875"/>
                  </a:lnTo>
                </a:path>
              </a:pathLst>
            </a:custGeom>
            <a:noFill/>
            <a:ln w="9525">
              <a:solidFill>
                <a:schemeClr val="accent6"/>
              </a:solidFill>
            </a:ln>
          </p:spPr>
        </p:sp>
        <p:sp>
          <p:nvSpPr>
            <p:cNvPr id="19" name="Line 19"/>
            <p:cNvSpPr/>
            <p:nvPr/>
          </p:nvSpPr>
          <p:spPr>
            <a:xfrm>
              <a:off x="4495800" y="3748088"/>
              <a:ext cx="3200400" cy="9525"/>
            </a:xfrm>
            <a:custGeom>
              <a:avLst/>
              <a:gdLst/>
              <a:ahLst/>
              <a:cxnLst/>
              <a:rect l="l" t="t" r="r" b="b"/>
              <a:pathLst>
                <a:path w="3200400" h="9525">
                  <a:moveTo>
                    <a:pt x="0" y="0"/>
                  </a:moveTo>
                  <a:lnTo>
                    <a:pt x="3200400" y="0"/>
                  </a:lnTo>
                </a:path>
              </a:pathLst>
            </a:custGeom>
            <a:noFill/>
            <a:ln w="9525">
              <a:solidFill>
                <a:schemeClr val="accent6"/>
              </a:solidFill>
            </a:ln>
          </p:spPr>
        </p:sp>
        <p:sp>
          <p:nvSpPr>
            <p:cNvPr id="20" name="Polyline 20"/>
            <p:cNvSpPr/>
            <p:nvPr/>
          </p:nvSpPr>
          <p:spPr>
            <a:xfrm>
              <a:off x="4495800" y="3065431"/>
              <a:ext cx="3200400" cy="1365314"/>
            </a:xfrm>
            <a:custGeom>
              <a:avLst/>
              <a:gdLst/>
              <a:ahLst/>
              <a:cxnLst/>
              <a:rect l="l" t="t" r="r" b="b"/>
              <a:pathLst>
                <a:path w="3200400" h="1365314">
                  <a:moveTo>
                    <a:pt x="0" y="682657"/>
                  </a:moveTo>
                  <a:lnTo>
                    <a:pt x="20003" y="629126"/>
                  </a:lnTo>
                  <a:lnTo>
                    <a:pt x="40005" y="575882"/>
                  </a:lnTo>
                  <a:lnTo>
                    <a:pt x="60008" y="523304"/>
                  </a:lnTo>
                  <a:lnTo>
                    <a:pt x="80010" y="471678"/>
                  </a:lnTo>
                  <a:lnTo>
                    <a:pt x="100012" y="421386"/>
                  </a:lnTo>
                  <a:lnTo>
                    <a:pt x="120015" y="372713"/>
                  </a:lnTo>
                  <a:lnTo>
                    <a:pt x="140017" y="325946"/>
                  </a:lnTo>
                  <a:lnTo>
                    <a:pt x="160020" y="281464"/>
                  </a:lnTo>
                  <a:lnTo>
                    <a:pt x="180022" y="239363"/>
                  </a:lnTo>
                  <a:lnTo>
                    <a:pt x="200025" y="199930"/>
                  </a:lnTo>
                  <a:lnTo>
                    <a:pt x="220028" y="163544"/>
                  </a:lnTo>
                  <a:lnTo>
                    <a:pt x="240030" y="130397"/>
                  </a:lnTo>
                  <a:lnTo>
                    <a:pt x="260033" y="100584"/>
                  </a:lnTo>
                  <a:lnTo>
                    <a:pt x="280035" y="74390"/>
                  </a:lnTo>
                  <a:lnTo>
                    <a:pt x="300038" y="52007"/>
                  </a:lnTo>
                  <a:lnTo>
                    <a:pt x="320040" y="33433"/>
                  </a:lnTo>
                  <a:lnTo>
                    <a:pt x="340042" y="18860"/>
                  </a:lnTo>
                  <a:lnTo>
                    <a:pt x="360045" y="8477"/>
                  </a:lnTo>
                  <a:lnTo>
                    <a:pt x="380047" y="2096"/>
                  </a:lnTo>
                  <a:lnTo>
                    <a:pt x="400050" y="0"/>
                  </a:lnTo>
                  <a:lnTo>
                    <a:pt x="420053" y="2096"/>
                  </a:lnTo>
                  <a:lnTo>
                    <a:pt x="440055" y="8477"/>
                  </a:lnTo>
                  <a:lnTo>
                    <a:pt x="460057" y="18860"/>
                  </a:lnTo>
                  <a:lnTo>
                    <a:pt x="480060" y="33433"/>
                  </a:lnTo>
                  <a:lnTo>
                    <a:pt x="500062" y="52007"/>
                  </a:lnTo>
                  <a:lnTo>
                    <a:pt x="520065" y="74390"/>
                  </a:lnTo>
                  <a:lnTo>
                    <a:pt x="540068" y="100584"/>
                  </a:lnTo>
                  <a:lnTo>
                    <a:pt x="560070" y="130397"/>
                  </a:lnTo>
                  <a:lnTo>
                    <a:pt x="580072" y="163544"/>
                  </a:lnTo>
                  <a:lnTo>
                    <a:pt x="600075" y="199930"/>
                  </a:lnTo>
                  <a:lnTo>
                    <a:pt x="620078" y="239363"/>
                  </a:lnTo>
                  <a:lnTo>
                    <a:pt x="640080" y="281464"/>
                  </a:lnTo>
                  <a:lnTo>
                    <a:pt x="660082" y="325946"/>
                  </a:lnTo>
                  <a:lnTo>
                    <a:pt x="680085" y="372713"/>
                  </a:lnTo>
                  <a:lnTo>
                    <a:pt x="700088" y="421386"/>
                  </a:lnTo>
                  <a:lnTo>
                    <a:pt x="720090" y="471678"/>
                  </a:lnTo>
                  <a:lnTo>
                    <a:pt x="740093" y="523304"/>
                  </a:lnTo>
                  <a:lnTo>
                    <a:pt x="760095" y="575882"/>
                  </a:lnTo>
                  <a:lnTo>
                    <a:pt x="780097" y="629126"/>
                  </a:lnTo>
                  <a:lnTo>
                    <a:pt x="800100" y="682657"/>
                  </a:lnTo>
                  <a:lnTo>
                    <a:pt x="820103" y="736187"/>
                  </a:lnTo>
                  <a:lnTo>
                    <a:pt x="840105" y="789432"/>
                  </a:lnTo>
                  <a:lnTo>
                    <a:pt x="860107" y="842010"/>
                  </a:lnTo>
                  <a:lnTo>
                    <a:pt x="880110" y="893635"/>
                  </a:lnTo>
                  <a:lnTo>
                    <a:pt x="900112" y="943928"/>
                  </a:lnTo>
                  <a:lnTo>
                    <a:pt x="920115" y="992600"/>
                  </a:lnTo>
                  <a:lnTo>
                    <a:pt x="940118" y="1039368"/>
                  </a:lnTo>
                  <a:lnTo>
                    <a:pt x="960120" y="1083850"/>
                  </a:lnTo>
                  <a:lnTo>
                    <a:pt x="980122" y="1125950"/>
                  </a:lnTo>
                  <a:lnTo>
                    <a:pt x="1000125" y="1165384"/>
                  </a:lnTo>
                  <a:lnTo>
                    <a:pt x="1020128" y="1201769"/>
                  </a:lnTo>
                  <a:lnTo>
                    <a:pt x="1040130" y="1234916"/>
                  </a:lnTo>
                  <a:lnTo>
                    <a:pt x="1060132" y="1264730"/>
                  </a:lnTo>
                  <a:lnTo>
                    <a:pt x="1080135" y="1290923"/>
                  </a:lnTo>
                  <a:lnTo>
                    <a:pt x="1100138" y="1313307"/>
                  </a:lnTo>
                  <a:lnTo>
                    <a:pt x="1120140" y="1331881"/>
                  </a:lnTo>
                  <a:lnTo>
                    <a:pt x="1140143" y="1346454"/>
                  </a:lnTo>
                  <a:lnTo>
                    <a:pt x="1160145" y="1356836"/>
                  </a:lnTo>
                  <a:lnTo>
                    <a:pt x="1180147" y="1363218"/>
                  </a:lnTo>
                  <a:lnTo>
                    <a:pt x="1200150" y="1365314"/>
                  </a:lnTo>
                  <a:lnTo>
                    <a:pt x="1220153" y="1363218"/>
                  </a:lnTo>
                  <a:lnTo>
                    <a:pt x="1240155" y="1356836"/>
                  </a:lnTo>
                  <a:lnTo>
                    <a:pt x="1260157" y="1346454"/>
                  </a:lnTo>
                  <a:lnTo>
                    <a:pt x="1280160" y="1331881"/>
                  </a:lnTo>
                  <a:lnTo>
                    <a:pt x="1300162" y="1313307"/>
                  </a:lnTo>
                  <a:lnTo>
                    <a:pt x="1320165" y="1290923"/>
                  </a:lnTo>
                  <a:lnTo>
                    <a:pt x="1340168" y="1264730"/>
                  </a:lnTo>
                  <a:lnTo>
                    <a:pt x="1360170" y="1234916"/>
                  </a:lnTo>
                  <a:lnTo>
                    <a:pt x="1380172" y="1201769"/>
                  </a:lnTo>
                  <a:lnTo>
                    <a:pt x="1400175" y="1165384"/>
                  </a:lnTo>
                  <a:lnTo>
                    <a:pt x="1420178" y="1125950"/>
                  </a:lnTo>
                  <a:lnTo>
                    <a:pt x="1440180" y="1083850"/>
                  </a:lnTo>
                  <a:lnTo>
                    <a:pt x="1460182" y="1039368"/>
                  </a:lnTo>
                  <a:lnTo>
                    <a:pt x="1480185" y="992600"/>
                  </a:lnTo>
                  <a:lnTo>
                    <a:pt x="1500188" y="943928"/>
                  </a:lnTo>
                  <a:lnTo>
                    <a:pt x="1520190" y="893635"/>
                  </a:lnTo>
                  <a:lnTo>
                    <a:pt x="1540193" y="842010"/>
                  </a:lnTo>
                  <a:lnTo>
                    <a:pt x="1560195" y="789432"/>
                  </a:lnTo>
                  <a:lnTo>
                    <a:pt x="1580197" y="736187"/>
                  </a:lnTo>
                  <a:lnTo>
                    <a:pt x="1600200" y="682657"/>
                  </a:lnTo>
                  <a:lnTo>
                    <a:pt x="1620203" y="629126"/>
                  </a:lnTo>
                  <a:lnTo>
                    <a:pt x="1640205" y="575882"/>
                  </a:lnTo>
                  <a:lnTo>
                    <a:pt x="1660207" y="523304"/>
                  </a:lnTo>
                  <a:lnTo>
                    <a:pt x="1680210" y="471678"/>
                  </a:lnTo>
                  <a:lnTo>
                    <a:pt x="1700212" y="421386"/>
                  </a:lnTo>
                  <a:lnTo>
                    <a:pt x="1720215" y="372713"/>
                  </a:lnTo>
                  <a:lnTo>
                    <a:pt x="1740218" y="325946"/>
                  </a:lnTo>
                  <a:lnTo>
                    <a:pt x="1760220" y="281464"/>
                  </a:lnTo>
                  <a:lnTo>
                    <a:pt x="1780222" y="239363"/>
                  </a:lnTo>
                  <a:lnTo>
                    <a:pt x="1800225" y="199930"/>
                  </a:lnTo>
                  <a:lnTo>
                    <a:pt x="1820228" y="163544"/>
                  </a:lnTo>
                  <a:lnTo>
                    <a:pt x="1840230" y="130397"/>
                  </a:lnTo>
                  <a:lnTo>
                    <a:pt x="1860232" y="100584"/>
                  </a:lnTo>
                  <a:lnTo>
                    <a:pt x="1880235" y="74390"/>
                  </a:lnTo>
                  <a:lnTo>
                    <a:pt x="1900238" y="52007"/>
                  </a:lnTo>
                  <a:lnTo>
                    <a:pt x="1920240" y="33433"/>
                  </a:lnTo>
                  <a:lnTo>
                    <a:pt x="1940243" y="18860"/>
                  </a:lnTo>
                  <a:lnTo>
                    <a:pt x="1960245" y="8477"/>
                  </a:lnTo>
                  <a:lnTo>
                    <a:pt x="1980247" y="2096"/>
                  </a:lnTo>
                  <a:lnTo>
                    <a:pt x="2000250" y="0"/>
                  </a:lnTo>
                  <a:lnTo>
                    <a:pt x="2020253" y="2096"/>
                  </a:lnTo>
                  <a:lnTo>
                    <a:pt x="2040255" y="8477"/>
                  </a:lnTo>
                  <a:lnTo>
                    <a:pt x="2060257" y="18860"/>
                  </a:lnTo>
                  <a:lnTo>
                    <a:pt x="2080260" y="33433"/>
                  </a:lnTo>
                  <a:lnTo>
                    <a:pt x="2100262" y="52007"/>
                  </a:lnTo>
                  <a:lnTo>
                    <a:pt x="2120265" y="74390"/>
                  </a:lnTo>
                  <a:lnTo>
                    <a:pt x="2140268" y="100584"/>
                  </a:lnTo>
                  <a:lnTo>
                    <a:pt x="2160270" y="130397"/>
                  </a:lnTo>
                  <a:lnTo>
                    <a:pt x="2180272" y="163544"/>
                  </a:lnTo>
                  <a:lnTo>
                    <a:pt x="2200275" y="199930"/>
                  </a:lnTo>
                  <a:lnTo>
                    <a:pt x="2220278" y="239363"/>
                  </a:lnTo>
                  <a:lnTo>
                    <a:pt x="2240280" y="281464"/>
                  </a:lnTo>
                  <a:lnTo>
                    <a:pt x="2260282" y="325946"/>
                  </a:lnTo>
                  <a:lnTo>
                    <a:pt x="2280285" y="372713"/>
                  </a:lnTo>
                  <a:lnTo>
                    <a:pt x="2300288" y="421386"/>
                  </a:lnTo>
                  <a:lnTo>
                    <a:pt x="2320290" y="471678"/>
                  </a:lnTo>
                  <a:lnTo>
                    <a:pt x="2340293" y="523304"/>
                  </a:lnTo>
                  <a:lnTo>
                    <a:pt x="2360295" y="575882"/>
                  </a:lnTo>
                  <a:lnTo>
                    <a:pt x="2380298" y="629126"/>
                  </a:lnTo>
                  <a:lnTo>
                    <a:pt x="2400300" y="682657"/>
                  </a:lnTo>
                  <a:lnTo>
                    <a:pt x="2420302" y="736187"/>
                  </a:lnTo>
                  <a:lnTo>
                    <a:pt x="2440305" y="789432"/>
                  </a:lnTo>
                  <a:lnTo>
                    <a:pt x="2460307" y="842010"/>
                  </a:lnTo>
                  <a:lnTo>
                    <a:pt x="2480310" y="893635"/>
                  </a:lnTo>
                  <a:lnTo>
                    <a:pt x="2500312" y="943928"/>
                  </a:lnTo>
                  <a:lnTo>
                    <a:pt x="2520315" y="992600"/>
                  </a:lnTo>
                  <a:lnTo>
                    <a:pt x="2540318" y="1039368"/>
                  </a:lnTo>
                  <a:lnTo>
                    <a:pt x="2560320" y="1083850"/>
                  </a:lnTo>
                  <a:lnTo>
                    <a:pt x="2580322" y="1125950"/>
                  </a:lnTo>
                  <a:lnTo>
                    <a:pt x="2600325" y="1165384"/>
                  </a:lnTo>
                  <a:lnTo>
                    <a:pt x="2620328" y="1201769"/>
                  </a:lnTo>
                  <a:lnTo>
                    <a:pt x="2640330" y="1234916"/>
                  </a:lnTo>
                  <a:lnTo>
                    <a:pt x="2660332" y="1264730"/>
                  </a:lnTo>
                  <a:lnTo>
                    <a:pt x="2680335" y="1290923"/>
                  </a:lnTo>
                  <a:lnTo>
                    <a:pt x="2700338" y="1313307"/>
                  </a:lnTo>
                  <a:lnTo>
                    <a:pt x="2720340" y="1331881"/>
                  </a:lnTo>
                  <a:lnTo>
                    <a:pt x="2740343" y="1346454"/>
                  </a:lnTo>
                  <a:lnTo>
                    <a:pt x="2760345" y="1356836"/>
                  </a:lnTo>
                  <a:lnTo>
                    <a:pt x="2780348" y="1363218"/>
                  </a:lnTo>
                  <a:lnTo>
                    <a:pt x="2800350" y="1365314"/>
                  </a:lnTo>
                  <a:lnTo>
                    <a:pt x="2820352" y="1363218"/>
                  </a:lnTo>
                  <a:lnTo>
                    <a:pt x="2840355" y="1356836"/>
                  </a:lnTo>
                  <a:lnTo>
                    <a:pt x="2860357" y="1346454"/>
                  </a:lnTo>
                  <a:lnTo>
                    <a:pt x="2880360" y="1331881"/>
                  </a:lnTo>
                  <a:lnTo>
                    <a:pt x="2900362" y="1313307"/>
                  </a:lnTo>
                  <a:lnTo>
                    <a:pt x="2920365" y="1290923"/>
                  </a:lnTo>
                  <a:lnTo>
                    <a:pt x="2940368" y="1264730"/>
                  </a:lnTo>
                  <a:lnTo>
                    <a:pt x="2960370" y="1234916"/>
                  </a:lnTo>
                  <a:lnTo>
                    <a:pt x="2980372" y="1201769"/>
                  </a:lnTo>
                  <a:lnTo>
                    <a:pt x="3000375" y="1165384"/>
                  </a:lnTo>
                  <a:lnTo>
                    <a:pt x="3020378" y="1125950"/>
                  </a:lnTo>
                  <a:lnTo>
                    <a:pt x="3040380" y="1083850"/>
                  </a:lnTo>
                  <a:lnTo>
                    <a:pt x="3060382" y="1039368"/>
                  </a:lnTo>
                  <a:lnTo>
                    <a:pt x="3080385" y="992600"/>
                  </a:lnTo>
                  <a:lnTo>
                    <a:pt x="3100388" y="943928"/>
                  </a:lnTo>
                  <a:lnTo>
                    <a:pt x="3120390" y="893635"/>
                  </a:lnTo>
                  <a:lnTo>
                    <a:pt x="3140393" y="842010"/>
                  </a:lnTo>
                  <a:lnTo>
                    <a:pt x="3160395" y="789432"/>
                  </a:lnTo>
                  <a:lnTo>
                    <a:pt x="3180398" y="736187"/>
                  </a:lnTo>
                  <a:lnTo>
                    <a:pt x="3200400" y="682657"/>
                  </a:lnTo>
                </a:path>
              </a:pathLst>
            </a:custGeom>
            <a:noFill/>
            <a:ln w="28575">
              <a:solidFill>
                <a:schemeClr val="accent3"/>
              </a:solidFill>
            </a:ln>
          </p:spPr>
        </p:sp>
        <p:sp>
          <p:nvSpPr>
            <p:cNvPr id="21" name="Line 21"/>
            <p:cNvSpPr/>
            <p:nvPr/>
          </p:nvSpPr>
          <p:spPr>
            <a:xfrm>
              <a:off x="4495800" y="4772025"/>
              <a:ext cx="3200400" cy="9525"/>
            </a:xfrm>
            <a:custGeom>
              <a:avLst/>
              <a:gdLst/>
              <a:ahLst/>
              <a:cxnLst/>
              <a:rect l="l" t="t" r="r" b="b"/>
              <a:pathLst>
                <a:path w="3200400" h="9525">
                  <a:moveTo>
                    <a:pt x="0" y="0"/>
                  </a:moveTo>
                  <a:lnTo>
                    <a:pt x="3200400" y="0"/>
                  </a:lnTo>
                </a:path>
              </a:pathLst>
            </a:custGeom>
            <a:noFill/>
            <a:ln w="9525">
              <a:solidFill>
                <a:schemeClr val="accent6"/>
              </a:solidFill>
            </a:ln>
          </p:spPr>
        </p:sp>
        <p:sp>
          <p:nvSpPr>
            <p:cNvPr id="22" name="Line 22"/>
            <p:cNvSpPr/>
            <p:nvPr/>
          </p:nvSpPr>
          <p:spPr>
            <a:xfrm>
              <a:off x="4495800" y="2724150"/>
              <a:ext cx="9525" cy="2047875"/>
            </a:xfrm>
            <a:custGeom>
              <a:avLst/>
              <a:gdLst/>
              <a:ahLst/>
              <a:cxnLst/>
              <a:rect l="l" t="t" r="r" b="b"/>
              <a:pathLst>
                <a:path w="9525" h="2047875">
                  <a:moveTo>
                    <a:pt x="0" y="0"/>
                  </a:moveTo>
                  <a:lnTo>
                    <a:pt x="0" y="2047875"/>
                  </a:lnTo>
                </a:path>
              </a:pathLst>
            </a:custGeom>
            <a:noFill/>
            <a:ln w="9525">
              <a:solidFill>
                <a:schemeClr val="accent6"/>
              </a:solidFill>
            </a:ln>
          </p:spPr>
        </p:sp>
        <p:sp>
          <p:nvSpPr>
            <p:cNvPr id="23" name="Line 23"/>
            <p:cNvSpPr/>
            <p:nvPr/>
          </p:nvSpPr>
          <p:spPr>
            <a:xfrm>
              <a:off x="4495800" y="3748088"/>
              <a:ext cx="3200400" cy="9525"/>
            </a:xfrm>
            <a:custGeom>
              <a:avLst/>
              <a:gdLst/>
              <a:ahLst/>
              <a:cxnLst/>
              <a:rect l="l" t="t" r="r" b="b"/>
              <a:pathLst>
                <a:path w="3200400" h="9525">
                  <a:moveTo>
                    <a:pt x="0" y="0"/>
                  </a:moveTo>
                  <a:lnTo>
                    <a:pt x="3200400" y="0"/>
                  </a:lnTo>
                </a:path>
              </a:pathLst>
            </a:custGeom>
            <a:noFill/>
            <a:ln w="9525">
              <a:solidFill>
                <a:schemeClr val="accent6"/>
              </a:solidFill>
            </a:ln>
          </p:spPr>
        </p:sp>
        <p:sp>
          <p:nvSpPr>
            <p:cNvPr id="24" name="Polyline 24"/>
            <p:cNvSpPr/>
            <p:nvPr/>
          </p:nvSpPr>
          <p:spPr>
            <a:xfrm>
              <a:off x="4495800" y="3096482"/>
              <a:ext cx="3200400" cy="1303211"/>
            </a:xfrm>
            <a:custGeom>
              <a:avLst/>
              <a:gdLst/>
              <a:ahLst/>
              <a:cxnLst/>
              <a:rect l="l" t="t" r="r" b="b"/>
              <a:pathLst>
                <a:path w="3200400" h="1303211">
                  <a:moveTo>
                    <a:pt x="0" y="651605"/>
                  </a:moveTo>
                  <a:lnTo>
                    <a:pt x="20003" y="542258"/>
                  </a:lnTo>
                  <a:lnTo>
                    <a:pt x="40005" y="436340"/>
                  </a:lnTo>
                  <a:lnTo>
                    <a:pt x="60008" y="337090"/>
                  </a:lnTo>
                  <a:lnTo>
                    <a:pt x="80010" y="247364"/>
                  </a:lnTo>
                  <a:lnTo>
                    <a:pt x="100012" y="169640"/>
                  </a:lnTo>
                  <a:lnTo>
                    <a:pt x="120015" y="105728"/>
                  </a:lnTo>
                  <a:lnTo>
                    <a:pt x="140017" y="56769"/>
                  </a:lnTo>
                  <a:lnTo>
                    <a:pt x="160020" y="23146"/>
                  </a:lnTo>
                  <a:lnTo>
                    <a:pt x="180022" y="4572"/>
                  </a:lnTo>
                  <a:lnTo>
                    <a:pt x="200025" y="0"/>
                  </a:lnTo>
                  <a:lnTo>
                    <a:pt x="220028" y="7715"/>
                  </a:lnTo>
                  <a:lnTo>
                    <a:pt x="240030" y="25527"/>
                  </a:lnTo>
                  <a:lnTo>
                    <a:pt x="260033" y="50864"/>
                  </a:lnTo>
                  <a:lnTo>
                    <a:pt x="280035" y="80772"/>
                  </a:lnTo>
                  <a:lnTo>
                    <a:pt x="300038" y="112395"/>
                  </a:lnTo>
                  <a:lnTo>
                    <a:pt x="320040" y="142780"/>
                  </a:lnTo>
                  <a:lnTo>
                    <a:pt x="340042" y="169545"/>
                  </a:lnTo>
                  <a:lnTo>
                    <a:pt x="360045" y="190310"/>
                  </a:lnTo>
                  <a:lnTo>
                    <a:pt x="380047" y="203359"/>
                  </a:lnTo>
                  <a:lnTo>
                    <a:pt x="400050" y="207931"/>
                  </a:lnTo>
                  <a:lnTo>
                    <a:pt x="420053" y="203359"/>
                  </a:lnTo>
                  <a:lnTo>
                    <a:pt x="440055" y="190310"/>
                  </a:lnTo>
                  <a:lnTo>
                    <a:pt x="460057" y="169545"/>
                  </a:lnTo>
                  <a:lnTo>
                    <a:pt x="480060" y="142780"/>
                  </a:lnTo>
                  <a:lnTo>
                    <a:pt x="500062" y="112395"/>
                  </a:lnTo>
                  <a:lnTo>
                    <a:pt x="520065" y="80772"/>
                  </a:lnTo>
                  <a:lnTo>
                    <a:pt x="540068" y="50864"/>
                  </a:lnTo>
                  <a:lnTo>
                    <a:pt x="560070" y="25527"/>
                  </a:lnTo>
                  <a:lnTo>
                    <a:pt x="580072" y="7715"/>
                  </a:lnTo>
                  <a:lnTo>
                    <a:pt x="600075" y="0"/>
                  </a:lnTo>
                  <a:lnTo>
                    <a:pt x="620078" y="4572"/>
                  </a:lnTo>
                  <a:lnTo>
                    <a:pt x="640080" y="23146"/>
                  </a:lnTo>
                  <a:lnTo>
                    <a:pt x="660082" y="56769"/>
                  </a:lnTo>
                  <a:lnTo>
                    <a:pt x="680085" y="105728"/>
                  </a:lnTo>
                  <a:lnTo>
                    <a:pt x="700088" y="169640"/>
                  </a:lnTo>
                  <a:lnTo>
                    <a:pt x="720090" y="247364"/>
                  </a:lnTo>
                  <a:lnTo>
                    <a:pt x="740093" y="337090"/>
                  </a:lnTo>
                  <a:lnTo>
                    <a:pt x="760095" y="436340"/>
                  </a:lnTo>
                  <a:lnTo>
                    <a:pt x="780097" y="542258"/>
                  </a:lnTo>
                  <a:lnTo>
                    <a:pt x="800100" y="651605"/>
                  </a:lnTo>
                  <a:lnTo>
                    <a:pt x="820103" y="760952"/>
                  </a:lnTo>
                  <a:lnTo>
                    <a:pt x="840105" y="866870"/>
                  </a:lnTo>
                  <a:lnTo>
                    <a:pt x="860107" y="966121"/>
                  </a:lnTo>
                  <a:lnTo>
                    <a:pt x="880110" y="1055846"/>
                  </a:lnTo>
                  <a:lnTo>
                    <a:pt x="900112" y="1133570"/>
                  </a:lnTo>
                  <a:lnTo>
                    <a:pt x="920115" y="1197483"/>
                  </a:lnTo>
                  <a:lnTo>
                    <a:pt x="940118" y="1246442"/>
                  </a:lnTo>
                  <a:lnTo>
                    <a:pt x="960120" y="1280065"/>
                  </a:lnTo>
                  <a:lnTo>
                    <a:pt x="980122" y="1298639"/>
                  </a:lnTo>
                  <a:lnTo>
                    <a:pt x="1000125" y="1303211"/>
                  </a:lnTo>
                  <a:lnTo>
                    <a:pt x="1020128" y="1295495"/>
                  </a:lnTo>
                  <a:lnTo>
                    <a:pt x="1040130" y="1277684"/>
                  </a:lnTo>
                  <a:lnTo>
                    <a:pt x="1060132" y="1252347"/>
                  </a:lnTo>
                  <a:lnTo>
                    <a:pt x="1080135" y="1222439"/>
                  </a:lnTo>
                  <a:lnTo>
                    <a:pt x="1100138" y="1190816"/>
                  </a:lnTo>
                  <a:lnTo>
                    <a:pt x="1120140" y="1160431"/>
                  </a:lnTo>
                  <a:lnTo>
                    <a:pt x="1140143" y="1133666"/>
                  </a:lnTo>
                  <a:lnTo>
                    <a:pt x="1160145" y="1112901"/>
                  </a:lnTo>
                  <a:lnTo>
                    <a:pt x="1180147" y="1099852"/>
                  </a:lnTo>
                  <a:lnTo>
                    <a:pt x="1200150" y="1095280"/>
                  </a:lnTo>
                  <a:lnTo>
                    <a:pt x="1220153" y="1099852"/>
                  </a:lnTo>
                  <a:lnTo>
                    <a:pt x="1240155" y="1112901"/>
                  </a:lnTo>
                  <a:lnTo>
                    <a:pt x="1260157" y="1133666"/>
                  </a:lnTo>
                  <a:lnTo>
                    <a:pt x="1280160" y="1160431"/>
                  </a:lnTo>
                  <a:lnTo>
                    <a:pt x="1300162" y="1190816"/>
                  </a:lnTo>
                  <a:lnTo>
                    <a:pt x="1320165" y="1222439"/>
                  </a:lnTo>
                  <a:lnTo>
                    <a:pt x="1340168" y="1252347"/>
                  </a:lnTo>
                  <a:lnTo>
                    <a:pt x="1360170" y="1277684"/>
                  </a:lnTo>
                  <a:lnTo>
                    <a:pt x="1380172" y="1295495"/>
                  </a:lnTo>
                  <a:lnTo>
                    <a:pt x="1400175" y="1303211"/>
                  </a:lnTo>
                  <a:lnTo>
                    <a:pt x="1420178" y="1298639"/>
                  </a:lnTo>
                  <a:lnTo>
                    <a:pt x="1440180" y="1280065"/>
                  </a:lnTo>
                  <a:lnTo>
                    <a:pt x="1460182" y="1246442"/>
                  </a:lnTo>
                  <a:lnTo>
                    <a:pt x="1480185" y="1197483"/>
                  </a:lnTo>
                  <a:lnTo>
                    <a:pt x="1500188" y="1133570"/>
                  </a:lnTo>
                  <a:lnTo>
                    <a:pt x="1520190" y="1055846"/>
                  </a:lnTo>
                  <a:lnTo>
                    <a:pt x="1540193" y="966121"/>
                  </a:lnTo>
                  <a:lnTo>
                    <a:pt x="1560195" y="866870"/>
                  </a:lnTo>
                  <a:lnTo>
                    <a:pt x="1580197" y="760952"/>
                  </a:lnTo>
                  <a:lnTo>
                    <a:pt x="1600200" y="651605"/>
                  </a:lnTo>
                  <a:lnTo>
                    <a:pt x="1620203" y="542258"/>
                  </a:lnTo>
                  <a:lnTo>
                    <a:pt x="1640205" y="436340"/>
                  </a:lnTo>
                  <a:lnTo>
                    <a:pt x="1660207" y="337090"/>
                  </a:lnTo>
                  <a:lnTo>
                    <a:pt x="1680210" y="247364"/>
                  </a:lnTo>
                  <a:lnTo>
                    <a:pt x="1700212" y="169640"/>
                  </a:lnTo>
                  <a:lnTo>
                    <a:pt x="1720215" y="105728"/>
                  </a:lnTo>
                  <a:lnTo>
                    <a:pt x="1740218" y="56769"/>
                  </a:lnTo>
                  <a:lnTo>
                    <a:pt x="1760220" y="23146"/>
                  </a:lnTo>
                  <a:lnTo>
                    <a:pt x="1780222" y="4572"/>
                  </a:lnTo>
                  <a:lnTo>
                    <a:pt x="1800225" y="0"/>
                  </a:lnTo>
                  <a:lnTo>
                    <a:pt x="1820228" y="7715"/>
                  </a:lnTo>
                  <a:lnTo>
                    <a:pt x="1840230" y="25527"/>
                  </a:lnTo>
                  <a:lnTo>
                    <a:pt x="1860232" y="50864"/>
                  </a:lnTo>
                  <a:lnTo>
                    <a:pt x="1880235" y="80772"/>
                  </a:lnTo>
                  <a:lnTo>
                    <a:pt x="1900238" y="112395"/>
                  </a:lnTo>
                  <a:lnTo>
                    <a:pt x="1920240" y="142780"/>
                  </a:lnTo>
                  <a:lnTo>
                    <a:pt x="1940243" y="169545"/>
                  </a:lnTo>
                  <a:lnTo>
                    <a:pt x="1960245" y="190310"/>
                  </a:lnTo>
                  <a:lnTo>
                    <a:pt x="1980247" y="203359"/>
                  </a:lnTo>
                  <a:lnTo>
                    <a:pt x="2000250" y="207931"/>
                  </a:lnTo>
                  <a:lnTo>
                    <a:pt x="2020253" y="203359"/>
                  </a:lnTo>
                  <a:lnTo>
                    <a:pt x="2040255" y="190310"/>
                  </a:lnTo>
                  <a:lnTo>
                    <a:pt x="2060257" y="169545"/>
                  </a:lnTo>
                  <a:lnTo>
                    <a:pt x="2080260" y="142780"/>
                  </a:lnTo>
                  <a:lnTo>
                    <a:pt x="2100262" y="112395"/>
                  </a:lnTo>
                  <a:lnTo>
                    <a:pt x="2120265" y="80772"/>
                  </a:lnTo>
                  <a:lnTo>
                    <a:pt x="2140268" y="50864"/>
                  </a:lnTo>
                  <a:lnTo>
                    <a:pt x="2160270" y="25527"/>
                  </a:lnTo>
                  <a:lnTo>
                    <a:pt x="2180272" y="7715"/>
                  </a:lnTo>
                  <a:lnTo>
                    <a:pt x="2200275" y="0"/>
                  </a:lnTo>
                  <a:lnTo>
                    <a:pt x="2220278" y="4572"/>
                  </a:lnTo>
                  <a:lnTo>
                    <a:pt x="2240280" y="23146"/>
                  </a:lnTo>
                  <a:lnTo>
                    <a:pt x="2260282" y="56769"/>
                  </a:lnTo>
                  <a:lnTo>
                    <a:pt x="2280285" y="105728"/>
                  </a:lnTo>
                  <a:lnTo>
                    <a:pt x="2300288" y="169640"/>
                  </a:lnTo>
                  <a:lnTo>
                    <a:pt x="2320290" y="247364"/>
                  </a:lnTo>
                  <a:lnTo>
                    <a:pt x="2340293" y="337090"/>
                  </a:lnTo>
                  <a:lnTo>
                    <a:pt x="2360295" y="436340"/>
                  </a:lnTo>
                  <a:lnTo>
                    <a:pt x="2380298" y="542258"/>
                  </a:lnTo>
                  <a:lnTo>
                    <a:pt x="2400300" y="651605"/>
                  </a:lnTo>
                  <a:lnTo>
                    <a:pt x="2420302" y="760952"/>
                  </a:lnTo>
                  <a:lnTo>
                    <a:pt x="2440305" y="866870"/>
                  </a:lnTo>
                  <a:lnTo>
                    <a:pt x="2460307" y="966121"/>
                  </a:lnTo>
                  <a:lnTo>
                    <a:pt x="2480310" y="1055846"/>
                  </a:lnTo>
                  <a:lnTo>
                    <a:pt x="2500312" y="1133570"/>
                  </a:lnTo>
                  <a:lnTo>
                    <a:pt x="2520315" y="1197483"/>
                  </a:lnTo>
                  <a:lnTo>
                    <a:pt x="2540318" y="1246442"/>
                  </a:lnTo>
                  <a:lnTo>
                    <a:pt x="2560320" y="1280065"/>
                  </a:lnTo>
                  <a:lnTo>
                    <a:pt x="2580322" y="1298639"/>
                  </a:lnTo>
                  <a:lnTo>
                    <a:pt x="2600325" y="1303211"/>
                  </a:lnTo>
                  <a:lnTo>
                    <a:pt x="2620328" y="1295495"/>
                  </a:lnTo>
                  <a:lnTo>
                    <a:pt x="2640330" y="1277684"/>
                  </a:lnTo>
                  <a:lnTo>
                    <a:pt x="2660332" y="1252347"/>
                  </a:lnTo>
                  <a:lnTo>
                    <a:pt x="2680335" y="1222439"/>
                  </a:lnTo>
                  <a:lnTo>
                    <a:pt x="2700338" y="1190816"/>
                  </a:lnTo>
                  <a:lnTo>
                    <a:pt x="2720340" y="1160431"/>
                  </a:lnTo>
                  <a:lnTo>
                    <a:pt x="2740343" y="1133666"/>
                  </a:lnTo>
                  <a:lnTo>
                    <a:pt x="2760345" y="1112901"/>
                  </a:lnTo>
                  <a:lnTo>
                    <a:pt x="2780348" y="1099852"/>
                  </a:lnTo>
                  <a:lnTo>
                    <a:pt x="2800350" y="1095280"/>
                  </a:lnTo>
                  <a:lnTo>
                    <a:pt x="2820352" y="1099852"/>
                  </a:lnTo>
                  <a:lnTo>
                    <a:pt x="2840355" y="1112901"/>
                  </a:lnTo>
                  <a:lnTo>
                    <a:pt x="2860357" y="1133666"/>
                  </a:lnTo>
                  <a:lnTo>
                    <a:pt x="2880360" y="1160431"/>
                  </a:lnTo>
                  <a:lnTo>
                    <a:pt x="2900362" y="1190816"/>
                  </a:lnTo>
                  <a:lnTo>
                    <a:pt x="2920365" y="1222439"/>
                  </a:lnTo>
                  <a:lnTo>
                    <a:pt x="2940368" y="1252347"/>
                  </a:lnTo>
                  <a:lnTo>
                    <a:pt x="2960370" y="1277684"/>
                  </a:lnTo>
                  <a:lnTo>
                    <a:pt x="2980372" y="1295495"/>
                  </a:lnTo>
                  <a:lnTo>
                    <a:pt x="3000375" y="1303211"/>
                  </a:lnTo>
                  <a:lnTo>
                    <a:pt x="3020378" y="1298639"/>
                  </a:lnTo>
                  <a:lnTo>
                    <a:pt x="3040380" y="1280065"/>
                  </a:lnTo>
                  <a:lnTo>
                    <a:pt x="3060382" y="1246442"/>
                  </a:lnTo>
                  <a:lnTo>
                    <a:pt x="3080385" y="1197483"/>
                  </a:lnTo>
                  <a:lnTo>
                    <a:pt x="3100388" y="1133570"/>
                  </a:lnTo>
                  <a:lnTo>
                    <a:pt x="3120390" y="1055846"/>
                  </a:lnTo>
                  <a:lnTo>
                    <a:pt x="3140393" y="966121"/>
                  </a:lnTo>
                  <a:lnTo>
                    <a:pt x="3160395" y="866870"/>
                  </a:lnTo>
                  <a:lnTo>
                    <a:pt x="3180398" y="760952"/>
                  </a:lnTo>
                  <a:lnTo>
                    <a:pt x="3200400" y="651605"/>
                  </a:lnTo>
                </a:path>
              </a:pathLst>
            </a:custGeom>
            <a:noFill/>
            <a:ln w="28575">
              <a:solidFill>
                <a:schemeClr val="accent2"/>
              </a:solidFill>
            </a:ln>
          </p:spPr>
        </p:sp>
        <p:sp>
          <p:nvSpPr>
            <p:cNvPr id="25" name="TextBox 25"/>
            <p:cNvSpPr txBox="1"/>
            <p:nvPr/>
          </p:nvSpPr>
          <p:spPr>
            <a:xfrm>
              <a:off x="4827070" y="5127308"/>
              <a:ext cx="2537860" cy="322707"/>
            </a:xfrm>
            <a:prstGeom prst="rect">
              <a:avLst/>
            </a:prstGeom>
            <a:noFill/>
            <a:ln>
              <a:noFill/>
            </a:ln>
          </p:spPr>
          <p:txBody>
            <a:bodyPr wrap="none" lIns="0" tIns="0" rIns="0" bIns="0" anchor="t" anchorCtr="0">
              <a:spAutoFit/>
            </a:bodyPr>
            <a:lstStyle/>
            <a:p>
              <a:pPr algn="ctr"/>
              <a:r>
                <a:rPr lang="ko-KR" sz="1650" dirty="0">
                  <a:solidFill>
                    <a:schemeClr val="accent5"/>
                  </a:solidFill>
                  <a:latin typeface="+mn-lt"/>
                  <a:ea typeface="+mn-ea"/>
                  <a:cs typeface="+mn-cs"/>
                </a:rPr>
                <a:t>0 → 0.35: 파형 모양 변화</a:t>
              </a:r>
            </a:p>
          </p:txBody>
        </p:sp>
        <p:sp>
          <p:nvSpPr>
            <p:cNvPr id="26" name="TextBox 26"/>
            <p:cNvSpPr txBox="1"/>
            <p:nvPr/>
          </p:nvSpPr>
          <p:spPr>
            <a:xfrm>
              <a:off x="9032264" y="1868805"/>
              <a:ext cx="1747472" cy="410718"/>
            </a:xfrm>
            <a:prstGeom prst="rect">
              <a:avLst/>
            </a:prstGeom>
            <a:noFill/>
            <a:ln>
              <a:noFill/>
            </a:ln>
          </p:spPr>
          <p:txBody>
            <a:bodyPr wrap="none" lIns="0" tIns="0" rIns="0" bIns="0" anchor="t" anchorCtr="0">
              <a:spAutoFit/>
            </a:bodyPr>
            <a:lstStyle/>
            <a:p>
              <a:pPr algn="ctr"/>
              <a:r>
                <a:rPr lang="en-US" sz="2100" b="1" dirty="0">
                  <a:solidFill>
                    <a:schemeClr val="dk1"/>
                  </a:solidFill>
                  <a:latin typeface="+mn-lt"/>
                  <a:ea typeface="+mn-ea"/>
                  <a:cs typeface="+mn-cs"/>
                </a:rPr>
                <a:t>Master Gain</a:t>
              </a:r>
            </a:p>
          </p:txBody>
        </p:sp>
        <p:sp>
          <p:nvSpPr>
            <p:cNvPr id="27" name="Line 27"/>
            <p:cNvSpPr/>
            <p:nvPr/>
          </p:nvSpPr>
          <p:spPr>
            <a:xfrm>
              <a:off x="8305800" y="4772025"/>
              <a:ext cx="3200400" cy="9525"/>
            </a:xfrm>
            <a:custGeom>
              <a:avLst/>
              <a:gdLst/>
              <a:ahLst/>
              <a:cxnLst/>
              <a:rect l="l" t="t" r="r" b="b"/>
              <a:pathLst>
                <a:path w="3200400" h="9525">
                  <a:moveTo>
                    <a:pt x="0" y="0"/>
                  </a:moveTo>
                  <a:lnTo>
                    <a:pt x="3200400" y="0"/>
                  </a:lnTo>
                </a:path>
              </a:pathLst>
            </a:custGeom>
            <a:noFill/>
            <a:ln w="9525">
              <a:solidFill>
                <a:schemeClr val="accent6"/>
              </a:solidFill>
            </a:ln>
          </p:spPr>
        </p:sp>
        <p:sp>
          <p:nvSpPr>
            <p:cNvPr id="28" name="Line 28"/>
            <p:cNvSpPr/>
            <p:nvPr/>
          </p:nvSpPr>
          <p:spPr>
            <a:xfrm>
              <a:off x="8305800" y="2724150"/>
              <a:ext cx="9525" cy="2047875"/>
            </a:xfrm>
            <a:custGeom>
              <a:avLst/>
              <a:gdLst/>
              <a:ahLst/>
              <a:cxnLst/>
              <a:rect l="l" t="t" r="r" b="b"/>
              <a:pathLst>
                <a:path w="9525" h="2047875">
                  <a:moveTo>
                    <a:pt x="0" y="0"/>
                  </a:moveTo>
                  <a:lnTo>
                    <a:pt x="0" y="2047875"/>
                  </a:lnTo>
                </a:path>
              </a:pathLst>
            </a:custGeom>
            <a:noFill/>
            <a:ln w="9525">
              <a:solidFill>
                <a:schemeClr val="accent6"/>
              </a:solidFill>
            </a:ln>
          </p:spPr>
        </p:sp>
        <p:sp>
          <p:nvSpPr>
            <p:cNvPr id="29" name="Line 29"/>
            <p:cNvSpPr/>
            <p:nvPr/>
          </p:nvSpPr>
          <p:spPr>
            <a:xfrm>
              <a:off x="8305800" y="3748088"/>
              <a:ext cx="3200400" cy="9525"/>
            </a:xfrm>
            <a:custGeom>
              <a:avLst/>
              <a:gdLst/>
              <a:ahLst/>
              <a:cxnLst/>
              <a:rect l="l" t="t" r="r" b="b"/>
              <a:pathLst>
                <a:path w="3200400" h="9525">
                  <a:moveTo>
                    <a:pt x="0" y="0"/>
                  </a:moveTo>
                  <a:lnTo>
                    <a:pt x="3200400" y="0"/>
                  </a:lnTo>
                </a:path>
              </a:pathLst>
            </a:custGeom>
            <a:noFill/>
            <a:ln w="9525">
              <a:solidFill>
                <a:schemeClr val="accent6"/>
              </a:solidFill>
            </a:ln>
          </p:spPr>
        </p:sp>
        <p:sp>
          <p:nvSpPr>
            <p:cNvPr id="30" name="Polyline 30"/>
            <p:cNvSpPr/>
            <p:nvPr/>
          </p:nvSpPr>
          <p:spPr>
            <a:xfrm>
              <a:off x="8305800" y="3406807"/>
              <a:ext cx="3200400" cy="682561"/>
            </a:xfrm>
            <a:custGeom>
              <a:avLst/>
              <a:gdLst/>
              <a:ahLst/>
              <a:cxnLst/>
              <a:rect l="l" t="t" r="r" b="b"/>
              <a:pathLst>
                <a:path w="3200400" h="682561">
                  <a:moveTo>
                    <a:pt x="0" y="341281"/>
                  </a:moveTo>
                  <a:lnTo>
                    <a:pt x="20003" y="314515"/>
                  </a:lnTo>
                  <a:lnTo>
                    <a:pt x="40005" y="287845"/>
                  </a:lnTo>
                  <a:lnTo>
                    <a:pt x="60007" y="261556"/>
                  </a:lnTo>
                  <a:lnTo>
                    <a:pt x="80010" y="235839"/>
                  </a:lnTo>
                  <a:lnTo>
                    <a:pt x="100012" y="210693"/>
                  </a:lnTo>
                  <a:lnTo>
                    <a:pt x="120015" y="186309"/>
                  </a:lnTo>
                  <a:lnTo>
                    <a:pt x="140018" y="162973"/>
                  </a:lnTo>
                  <a:lnTo>
                    <a:pt x="160020" y="140684"/>
                  </a:lnTo>
                  <a:lnTo>
                    <a:pt x="180022" y="119634"/>
                  </a:lnTo>
                  <a:lnTo>
                    <a:pt x="200025" y="99917"/>
                  </a:lnTo>
                  <a:lnTo>
                    <a:pt x="220028" y="81724"/>
                  </a:lnTo>
                  <a:lnTo>
                    <a:pt x="240030" y="65151"/>
                  </a:lnTo>
                  <a:lnTo>
                    <a:pt x="260032" y="50292"/>
                  </a:lnTo>
                  <a:lnTo>
                    <a:pt x="280035" y="37147"/>
                  </a:lnTo>
                  <a:lnTo>
                    <a:pt x="300038" y="25908"/>
                  </a:lnTo>
                  <a:lnTo>
                    <a:pt x="320040" y="16669"/>
                  </a:lnTo>
                  <a:lnTo>
                    <a:pt x="340043" y="9430"/>
                  </a:lnTo>
                  <a:lnTo>
                    <a:pt x="360045" y="4191"/>
                  </a:lnTo>
                  <a:lnTo>
                    <a:pt x="380047" y="1048"/>
                  </a:lnTo>
                  <a:lnTo>
                    <a:pt x="400050" y="0"/>
                  </a:lnTo>
                  <a:lnTo>
                    <a:pt x="420053" y="1048"/>
                  </a:lnTo>
                  <a:lnTo>
                    <a:pt x="440055" y="4191"/>
                  </a:lnTo>
                  <a:lnTo>
                    <a:pt x="460057" y="9430"/>
                  </a:lnTo>
                  <a:lnTo>
                    <a:pt x="480060" y="16669"/>
                  </a:lnTo>
                  <a:lnTo>
                    <a:pt x="500062" y="25908"/>
                  </a:lnTo>
                  <a:lnTo>
                    <a:pt x="520065" y="37147"/>
                  </a:lnTo>
                  <a:lnTo>
                    <a:pt x="540068" y="50292"/>
                  </a:lnTo>
                  <a:lnTo>
                    <a:pt x="560070" y="65151"/>
                  </a:lnTo>
                  <a:lnTo>
                    <a:pt x="580072" y="81724"/>
                  </a:lnTo>
                  <a:lnTo>
                    <a:pt x="600075" y="99917"/>
                  </a:lnTo>
                  <a:lnTo>
                    <a:pt x="620078" y="119634"/>
                  </a:lnTo>
                  <a:lnTo>
                    <a:pt x="640080" y="140684"/>
                  </a:lnTo>
                  <a:lnTo>
                    <a:pt x="660082" y="162973"/>
                  </a:lnTo>
                  <a:lnTo>
                    <a:pt x="680085" y="186309"/>
                  </a:lnTo>
                  <a:lnTo>
                    <a:pt x="700088" y="210693"/>
                  </a:lnTo>
                  <a:lnTo>
                    <a:pt x="720090" y="235839"/>
                  </a:lnTo>
                  <a:lnTo>
                    <a:pt x="740093" y="261556"/>
                  </a:lnTo>
                  <a:lnTo>
                    <a:pt x="760095" y="287845"/>
                  </a:lnTo>
                  <a:lnTo>
                    <a:pt x="780097" y="314515"/>
                  </a:lnTo>
                  <a:lnTo>
                    <a:pt x="800100" y="341281"/>
                  </a:lnTo>
                  <a:lnTo>
                    <a:pt x="820103" y="368046"/>
                  </a:lnTo>
                  <a:lnTo>
                    <a:pt x="840105" y="394716"/>
                  </a:lnTo>
                  <a:lnTo>
                    <a:pt x="860107" y="421005"/>
                  </a:lnTo>
                  <a:lnTo>
                    <a:pt x="880110" y="446722"/>
                  </a:lnTo>
                  <a:lnTo>
                    <a:pt x="900112" y="471868"/>
                  </a:lnTo>
                  <a:lnTo>
                    <a:pt x="920115" y="496252"/>
                  </a:lnTo>
                  <a:lnTo>
                    <a:pt x="940118" y="519589"/>
                  </a:lnTo>
                  <a:lnTo>
                    <a:pt x="960120" y="541877"/>
                  </a:lnTo>
                  <a:lnTo>
                    <a:pt x="980122" y="562927"/>
                  </a:lnTo>
                  <a:lnTo>
                    <a:pt x="1000125" y="582644"/>
                  </a:lnTo>
                  <a:lnTo>
                    <a:pt x="1020128" y="600837"/>
                  </a:lnTo>
                  <a:lnTo>
                    <a:pt x="1040130" y="617410"/>
                  </a:lnTo>
                  <a:lnTo>
                    <a:pt x="1060132" y="632270"/>
                  </a:lnTo>
                  <a:lnTo>
                    <a:pt x="1080135" y="645414"/>
                  </a:lnTo>
                  <a:lnTo>
                    <a:pt x="1100138" y="656654"/>
                  </a:lnTo>
                  <a:lnTo>
                    <a:pt x="1120140" y="665893"/>
                  </a:lnTo>
                  <a:lnTo>
                    <a:pt x="1140143" y="673132"/>
                  </a:lnTo>
                  <a:lnTo>
                    <a:pt x="1160145" y="678370"/>
                  </a:lnTo>
                  <a:lnTo>
                    <a:pt x="1180147" y="681514"/>
                  </a:lnTo>
                  <a:lnTo>
                    <a:pt x="1200150" y="682561"/>
                  </a:lnTo>
                  <a:lnTo>
                    <a:pt x="1220153" y="681514"/>
                  </a:lnTo>
                  <a:lnTo>
                    <a:pt x="1240155" y="678370"/>
                  </a:lnTo>
                  <a:lnTo>
                    <a:pt x="1260157" y="673132"/>
                  </a:lnTo>
                  <a:lnTo>
                    <a:pt x="1280160" y="665893"/>
                  </a:lnTo>
                  <a:lnTo>
                    <a:pt x="1300162" y="656654"/>
                  </a:lnTo>
                  <a:lnTo>
                    <a:pt x="1320165" y="645414"/>
                  </a:lnTo>
                  <a:lnTo>
                    <a:pt x="1340168" y="632270"/>
                  </a:lnTo>
                  <a:lnTo>
                    <a:pt x="1360170" y="617410"/>
                  </a:lnTo>
                  <a:lnTo>
                    <a:pt x="1380172" y="600837"/>
                  </a:lnTo>
                  <a:lnTo>
                    <a:pt x="1400175" y="582644"/>
                  </a:lnTo>
                  <a:lnTo>
                    <a:pt x="1420178" y="562927"/>
                  </a:lnTo>
                  <a:lnTo>
                    <a:pt x="1440180" y="541877"/>
                  </a:lnTo>
                  <a:lnTo>
                    <a:pt x="1460182" y="519589"/>
                  </a:lnTo>
                  <a:lnTo>
                    <a:pt x="1480185" y="496252"/>
                  </a:lnTo>
                  <a:lnTo>
                    <a:pt x="1500188" y="471868"/>
                  </a:lnTo>
                  <a:lnTo>
                    <a:pt x="1520190" y="446722"/>
                  </a:lnTo>
                  <a:lnTo>
                    <a:pt x="1540193" y="421005"/>
                  </a:lnTo>
                  <a:lnTo>
                    <a:pt x="1560195" y="394716"/>
                  </a:lnTo>
                  <a:lnTo>
                    <a:pt x="1580198" y="368046"/>
                  </a:lnTo>
                  <a:lnTo>
                    <a:pt x="1600200" y="341281"/>
                  </a:lnTo>
                  <a:lnTo>
                    <a:pt x="1620202" y="314515"/>
                  </a:lnTo>
                  <a:lnTo>
                    <a:pt x="1640205" y="287845"/>
                  </a:lnTo>
                  <a:lnTo>
                    <a:pt x="1660207" y="261556"/>
                  </a:lnTo>
                  <a:lnTo>
                    <a:pt x="1680210" y="235839"/>
                  </a:lnTo>
                  <a:lnTo>
                    <a:pt x="1700212" y="210693"/>
                  </a:lnTo>
                  <a:lnTo>
                    <a:pt x="1720215" y="186309"/>
                  </a:lnTo>
                  <a:lnTo>
                    <a:pt x="1740218" y="162973"/>
                  </a:lnTo>
                  <a:lnTo>
                    <a:pt x="1760220" y="140684"/>
                  </a:lnTo>
                  <a:lnTo>
                    <a:pt x="1780223" y="119634"/>
                  </a:lnTo>
                  <a:lnTo>
                    <a:pt x="1800225" y="99917"/>
                  </a:lnTo>
                  <a:lnTo>
                    <a:pt x="1820227" y="81724"/>
                  </a:lnTo>
                  <a:lnTo>
                    <a:pt x="1840230" y="65151"/>
                  </a:lnTo>
                  <a:lnTo>
                    <a:pt x="1860232" y="50292"/>
                  </a:lnTo>
                  <a:lnTo>
                    <a:pt x="1880235" y="37147"/>
                  </a:lnTo>
                  <a:lnTo>
                    <a:pt x="1900238" y="25908"/>
                  </a:lnTo>
                  <a:lnTo>
                    <a:pt x="1920240" y="16669"/>
                  </a:lnTo>
                  <a:lnTo>
                    <a:pt x="1940243" y="9430"/>
                  </a:lnTo>
                  <a:lnTo>
                    <a:pt x="1960245" y="4191"/>
                  </a:lnTo>
                  <a:lnTo>
                    <a:pt x="1980248" y="1048"/>
                  </a:lnTo>
                  <a:lnTo>
                    <a:pt x="2000250" y="0"/>
                  </a:lnTo>
                  <a:lnTo>
                    <a:pt x="2020252" y="1048"/>
                  </a:lnTo>
                  <a:lnTo>
                    <a:pt x="2040255" y="4191"/>
                  </a:lnTo>
                  <a:lnTo>
                    <a:pt x="2060257" y="9430"/>
                  </a:lnTo>
                  <a:lnTo>
                    <a:pt x="2080260" y="16669"/>
                  </a:lnTo>
                  <a:lnTo>
                    <a:pt x="2100262" y="25908"/>
                  </a:lnTo>
                  <a:lnTo>
                    <a:pt x="2120265" y="37147"/>
                  </a:lnTo>
                  <a:lnTo>
                    <a:pt x="2140268" y="50292"/>
                  </a:lnTo>
                  <a:lnTo>
                    <a:pt x="2160270" y="65151"/>
                  </a:lnTo>
                  <a:lnTo>
                    <a:pt x="2180273" y="81724"/>
                  </a:lnTo>
                  <a:lnTo>
                    <a:pt x="2200275" y="99917"/>
                  </a:lnTo>
                  <a:lnTo>
                    <a:pt x="2220277" y="119634"/>
                  </a:lnTo>
                  <a:lnTo>
                    <a:pt x="2240280" y="140684"/>
                  </a:lnTo>
                  <a:lnTo>
                    <a:pt x="2260282" y="162973"/>
                  </a:lnTo>
                  <a:lnTo>
                    <a:pt x="2280285" y="186309"/>
                  </a:lnTo>
                  <a:lnTo>
                    <a:pt x="2300288" y="210693"/>
                  </a:lnTo>
                  <a:lnTo>
                    <a:pt x="2320290" y="235839"/>
                  </a:lnTo>
                  <a:lnTo>
                    <a:pt x="2340293" y="261556"/>
                  </a:lnTo>
                  <a:lnTo>
                    <a:pt x="2360295" y="287845"/>
                  </a:lnTo>
                  <a:lnTo>
                    <a:pt x="2380298" y="314515"/>
                  </a:lnTo>
                  <a:lnTo>
                    <a:pt x="2400300" y="341281"/>
                  </a:lnTo>
                  <a:lnTo>
                    <a:pt x="2420302" y="368046"/>
                  </a:lnTo>
                  <a:lnTo>
                    <a:pt x="2440305" y="394716"/>
                  </a:lnTo>
                  <a:lnTo>
                    <a:pt x="2460307" y="421005"/>
                  </a:lnTo>
                  <a:lnTo>
                    <a:pt x="2480310" y="446722"/>
                  </a:lnTo>
                  <a:lnTo>
                    <a:pt x="2500312" y="471868"/>
                  </a:lnTo>
                  <a:lnTo>
                    <a:pt x="2520315" y="496252"/>
                  </a:lnTo>
                  <a:lnTo>
                    <a:pt x="2540318" y="519589"/>
                  </a:lnTo>
                  <a:lnTo>
                    <a:pt x="2560320" y="541877"/>
                  </a:lnTo>
                  <a:lnTo>
                    <a:pt x="2580323" y="562927"/>
                  </a:lnTo>
                  <a:lnTo>
                    <a:pt x="2600325" y="582644"/>
                  </a:lnTo>
                  <a:lnTo>
                    <a:pt x="2620327" y="600837"/>
                  </a:lnTo>
                  <a:lnTo>
                    <a:pt x="2640330" y="617410"/>
                  </a:lnTo>
                  <a:lnTo>
                    <a:pt x="2660332" y="632270"/>
                  </a:lnTo>
                  <a:lnTo>
                    <a:pt x="2680335" y="645414"/>
                  </a:lnTo>
                  <a:lnTo>
                    <a:pt x="2700338" y="656654"/>
                  </a:lnTo>
                  <a:lnTo>
                    <a:pt x="2720340" y="665893"/>
                  </a:lnTo>
                  <a:lnTo>
                    <a:pt x="2740343" y="673132"/>
                  </a:lnTo>
                  <a:lnTo>
                    <a:pt x="2760345" y="678370"/>
                  </a:lnTo>
                  <a:lnTo>
                    <a:pt x="2780348" y="681514"/>
                  </a:lnTo>
                  <a:lnTo>
                    <a:pt x="2800350" y="682561"/>
                  </a:lnTo>
                  <a:lnTo>
                    <a:pt x="2820352" y="681514"/>
                  </a:lnTo>
                  <a:lnTo>
                    <a:pt x="2840355" y="678370"/>
                  </a:lnTo>
                  <a:lnTo>
                    <a:pt x="2860357" y="673132"/>
                  </a:lnTo>
                  <a:lnTo>
                    <a:pt x="2880360" y="665893"/>
                  </a:lnTo>
                  <a:lnTo>
                    <a:pt x="2900362" y="656654"/>
                  </a:lnTo>
                  <a:lnTo>
                    <a:pt x="2920365" y="645414"/>
                  </a:lnTo>
                  <a:lnTo>
                    <a:pt x="2940368" y="632270"/>
                  </a:lnTo>
                  <a:lnTo>
                    <a:pt x="2960370" y="617410"/>
                  </a:lnTo>
                  <a:lnTo>
                    <a:pt x="2980373" y="600837"/>
                  </a:lnTo>
                  <a:lnTo>
                    <a:pt x="3000375" y="582644"/>
                  </a:lnTo>
                  <a:lnTo>
                    <a:pt x="3020377" y="562927"/>
                  </a:lnTo>
                  <a:lnTo>
                    <a:pt x="3040380" y="541877"/>
                  </a:lnTo>
                  <a:lnTo>
                    <a:pt x="3060382" y="519589"/>
                  </a:lnTo>
                  <a:lnTo>
                    <a:pt x="3080385" y="496252"/>
                  </a:lnTo>
                  <a:lnTo>
                    <a:pt x="3100388" y="471868"/>
                  </a:lnTo>
                  <a:lnTo>
                    <a:pt x="3120390" y="446722"/>
                  </a:lnTo>
                  <a:lnTo>
                    <a:pt x="3140393" y="421005"/>
                  </a:lnTo>
                  <a:lnTo>
                    <a:pt x="3160395" y="394716"/>
                  </a:lnTo>
                  <a:lnTo>
                    <a:pt x="3180398" y="368046"/>
                  </a:lnTo>
                  <a:lnTo>
                    <a:pt x="3200400" y="341281"/>
                  </a:lnTo>
                </a:path>
              </a:pathLst>
            </a:custGeom>
            <a:noFill/>
            <a:ln w="28575">
              <a:solidFill>
                <a:schemeClr val="accent3"/>
              </a:solidFill>
            </a:ln>
          </p:spPr>
        </p:sp>
        <p:sp>
          <p:nvSpPr>
            <p:cNvPr id="31" name="Line 31"/>
            <p:cNvSpPr/>
            <p:nvPr/>
          </p:nvSpPr>
          <p:spPr>
            <a:xfrm>
              <a:off x="8305800" y="4772025"/>
              <a:ext cx="3200400" cy="9525"/>
            </a:xfrm>
            <a:custGeom>
              <a:avLst/>
              <a:gdLst/>
              <a:ahLst/>
              <a:cxnLst/>
              <a:rect l="l" t="t" r="r" b="b"/>
              <a:pathLst>
                <a:path w="3200400" h="9525">
                  <a:moveTo>
                    <a:pt x="0" y="0"/>
                  </a:moveTo>
                  <a:lnTo>
                    <a:pt x="3200400" y="0"/>
                  </a:lnTo>
                </a:path>
              </a:pathLst>
            </a:custGeom>
            <a:noFill/>
            <a:ln w="9525">
              <a:solidFill>
                <a:schemeClr val="accent6"/>
              </a:solidFill>
            </a:ln>
          </p:spPr>
        </p:sp>
        <p:sp>
          <p:nvSpPr>
            <p:cNvPr id="32" name="Line 32"/>
            <p:cNvSpPr/>
            <p:nvPr/>
          </p:nvSpPr>
          <p:spPr>
            <a:xfrm>
              <a:off x="8305800" y="2724150"/>
              <a:ext cx="9525" cy="2047875"/>
            </a:xfrm>
            <a:custGeom>
              <a:avLst/>
              <a:gdLst/>
              <a:ahLst/>
              <a:cxnLst/>
              <a:rect l="l" t="t" r="r" b="b"/>
              <a:pathLst>
                <a:path w="9525" h="2047875">
                  <a:moveTo>
                    <a:pt x="0" y="0"/>
                  </a:moveTo>
                  <a:lnTo>
                    <a:pt x="0" y="2047875"/>
                  </a:lnTo>
                </a:path>
              </a:pathLst>
            </a:custGeom>
            <a:noFill/>
            <a:ln w="9525">
              <a:solidFill>
                <a:schemeClr val="accent6"/>
              </a:solidFill>
            </a:ln>
          </p:spPr>
        </p:sp>
        <p:sp>
          <p:nvSpPr>
            <p:cNvPr id="33" name="Line 33"/>
            <p:cNvSpPr/>
            <p:nvPr/>
          </p:nvSpPr>
          <p:spPr>
            <a:xfrm>
              <a:off x="8305800" y="3748088"/>
              <a:ext cx="3200400" cy="9525"/>
            </a:xfrm>
            <a:custGeom>
              <a:avLst/>
              <a:gdLst/>
              <a:ahLst/>
              <a:cxnLst/>
              <a:rect l="l" t="t" r="r" b="b"/>
              <a:pathLst>
                <a:path w="3200400" h="9525">
                  <a:moveTo>
                    <a:pt x="0" y="0"/>
                  </a:moveTo>
                  <a:lnTo>
                    <a:pt x="3200400" y="0"/>
                  </a:lnTo>
                </a:path>
              </a:pathLst>
            </a:custGeom>
            <a:noFill/>
            <a:ln w="9525">
              <a:solidFill>
                <a:schemeClr val="accent6"/>
              </a:solidFill>
            </a:ln>
          </p:spPr>
        </p:sp>
        <p:sp>
          <p:nvSpPr>
            <p:cNvPr id="34" name="Polyline 34"/>
            <p:cNvSpPr/>
            <p:nvPr/>
          </p:nvSpPr>
          <p:spPr>
            <a:xfrm>
              <a:off x="8305800" y="3065431"/>
              <a:ext cx="3200400" cy="1365314"/>
            </a:xfrm>
            <a:custGeom>
              <a:avLst/>
              <a:gdLst/>
              <a:ahLst/>
              <a:cxnLst/>
              <a:rect l="l" t="t" r="r" b="b"/>
              <a:pathLst>
                <a:path w="3200400" h="1365314">
                  <a:moveTo>
                    <a:pt x="0" y="682657"/>
                  </a:moveTo>
                  <a:lnTo>
                    <a:pt x="20003" y="629126"/>
                  </a:lnTo>
                  <a:lnTo>
                    <a:pt x="40005" y="575882"/>
                  </a:lnTo>
                  <a:lnTo>
                    <a:pt x="60007" y="523304"/>
                  </a:lnTo>
                  <a:lnTo>
                    <a:pt x="80010" y="471678"/>
                  </a:lnTo>
                  <a:lnTo>
                    <a:pt x="100012" y="421386"/>
                  </a:lnTo>
                  <a:lnTo>
                    <a:pt x="120015" y="372713"/>
                  </a:lnTo>
                  <a:lnTo>
                    <a:pt x="140018" y="325946"/>
                  </a:lnTo>
                  <a:lnTo>
                    <a:pt x="160020" y="281464"/>
                  </a:lnTo>
                  <a:lnTo>
                    <a:pt x="180022" y="239363"/>
                  </a:lnTo>
                  <a:lnTo>
                    <a:pt x="200025" y="199930"/>
                  </a:lnTo>
                  <a:lnTo>
                    <a:pt x="220028" y="163544"/>
                  </a:lnTo>
                  <a:lnTo>
                    <a:pt x="240030" y="130397"/>
                  </a:lnTo>
                  <a:lnTo>
                    <a:pt x="260032" y="100584"/>
                  </a:lnTo>
                  <a:lnTo>
                    <a:pt x="280035" y="74390"/>
                  </a:lnTo>
                  <a:lnTo>
                    <a:pt x="300038" y="52007"/>
                  </a:lnTo>
                  <a:lnTo>
                    <a:pt x="320040" y="33433"/>
                  </a:lnTo>
                  <a:lnTo>
                    <a:pt x="340043" y="18860"/>
                  </a:lnTo>
                  <a:lnTo>
                    <a:pt x="360045" y="8477"/>
                  </a:lnTo>
                  <a:lnTo>
                    <a:pt x="380047" y="2096"/>
                  </a:lnTo>
                  <a:lnTo>
                    <a:pt x="400050" y="0"/>
                  </a:lnTo>
                  <a:lnTo>
                    <a:pt x="420053" y="2096"/>
                  </a:lnTo>
                  <a:lnTo>
                    <a:pt x="440055" y="8477"/>
                  </a:lnTo>
                  <a:lnTo>
                    <a:pt x="460057" y="18860"/>
                  </a:lnTo>
                  <a:lnTo>
                    <a:pt x="480060" y="33433"/>
                  </a:lnTo>
                  <a:lnTo>
                    <a:pt x="500062" y="52007"/>
                  </a:lnTo>
                  <a:lnTo>
                    <a:pt x="520065" y="74390"/>
                  </a:lnTo>
                  <a:lnTo>
                    <a:pt x="540068" y="100584"/>
                  </a:lnTo>
                  <a:lnTo>
                    <a:pt x="560070" y="130397"/>
                  </a:lnTo>
                  <a:lnTo>
                    <a:pt x="580072" y="163544"/>
                  </a:lnTo>
                  <a:lnTo>
                    <a:pt x="600075" y="199930"/>
                  </a:lnTo>
                  <a:lnTo>
                    <a:pt x="620078" y="239363"/>
                  </a:lnTo>
                  <a:lnTo>
                    <a:pt x="640080" y="281464"/>
                  </a:lnTo>
                  <a:lnTo>
                    <a:pt x="660082" y="325946"/>
                  </a:lnTo>
                  <a:lnTo>
                    <a:pt x="680085" y="372713"/>
                  </a:lnTo>
                  <a:lnTo>
                    <a:pt x="700088" y="421386"/>
                  </a:lnTo>
                  <a:lnTo>
                    <a:pt x="720090" y="471678"/>
                  </a:lnTo>
                  <a:lnTo>
                    <a:pt x="740093" y="523304"/>
                  </a:lnTo>
                  <a:lnTo>
                    <a:pt x="760095" y="575882"/>
                  </a:lnTo>
                  <a:lnTo>
                    <a:pt x="780097" y="629126"/>
                  </a:lnTo>
                  <a:lnTo>
                    <a:pt x="800100" y="682657"/>
                  </a:lnTo>
                  <a:lnTo>
                    <a:pt x="820103" y="736187"/>
                  </a:lnTo>
                  <a:lnTo>
                    <a:pt x="840105" y="789432"/>
                  </a:lnTo>
                  <a:lnTo>
                    <a:pt x="860107" y="842010"/>
                  </a:lnTo>
                  <a:lnTo>
                    <a:pt x="880110" y="893635"/>
                  </a:lnTo>
                  <a:lnTo>
                    <a:pt x="900112" y="943928"/>
                  </a:lnTo>
                  <a:lnTo>
                    <a:pt x="920115" y="992600"/>
                  </a:lnTo>
                  <a:lnTo>
                    <a:pt x="940118" y="1039368"/>
                  </a:lnTo>
                  <a:lnTo>
                    <a:pt x="960120" y="1083850"/>
                  </a:lnTo>
                  <a:lnTo>
                    <a:pt x="980122" y="1125950"/>
                  </a:lnTo>
                  <a:lnTo>
                    <a:pt x="1000125" y="1165384"/>
                  </a:lnTo>
                  <a:lnTo>
                    <a:pt x="1020128" y="1201769"/>
                  </a:lnTo>
                  <a:lnTo>
                    <a:pt x="1040130" y="1234916"/>
                  </a:lnTo>
                  <a:lnTo>
                    <a:pt x="1060132" y="1264730"/>
                  </a:lnTo>
                  <a:lnTo>
                    <a:pt x="1080135" y="1290923"/>
                  </a:lnTo>
                  <a:lnTo>
                    <a:pt x="1100138" y="1313307"/>
                  </a:lnTo>
                  <a:lnTo>
                    <a:pt x="1120140" y="1331881"/>
                  </a:lnTo>
                  <a:lnTo>
                    <a:pt x="1140143" y="1346454"/>
                  </a:lnTo>
                  <a:lnTo>
                    <a:pt x="1160145" y="1356836"/>
                  </a:lnTo>
                  <a:lnTo>
                    <a:pt x="1180147" y="1363218"/>
                  </a:lnTo>
                  <a:lnTo>
                    <a:pt x="1200150" y="1365314"/>
                  </a:lnTo>
                  <a:lnTo>
                    <a:pt x="1220153" y="1363218"/>
                  </a:lnTo>
                  <a:lnTo>
                    <a:pt x="1240155" y="1356836"/>
                  </a:lnTo>
                  <a:lnTo>
                    <a:pt x="1260157" y="1346454"/>
                  </a:lnTo>
                  <a:lnTo>
                    <a:pt x="1280160" y="1331881"/>
                  </a:lnTo>
                  <a:lnTo>
                    <a:pt x="1300162" y="1313307"/>
                  </a:lnTo>
                  <a:lnTo>
                    <a:pt x="1320165" y="1290923"/>
                  </a:lnTo>
                  <a:lnTo>
                    <a:pt x="1340168" y="1264730"/>
                  </a:lnTo>
                  <a:lnTo>
                    <a:pt x="1360170" y="1234916"/>
                  </a:lnTo>
                  <a:lnTo>
                    <a:pt x="1380172" y="1201769"/>
                  </a:lnTo>
                  <a:lnTo>
                    <a:pt x="1400175" y="1165384"/>
                  </a:lnTo>
                  <a:lnTo>
                    <a:pt x="1420178" y="1125950"/>
                  </a:lnTo>
                  <a:lnTo>
                    <a:pt x="1440180" y="1083850"/>
                  </a:lnTo>
                  <a:lnTo>
                    <a:pt x="1460182" y="1039368"/>
                  </a:lnTo>
                  <a:lnTo>
                    <a:pt x="1480185" y="992600"/>
                  </a:lnTo>
                  <a:lnTo>
                    <a:pt x="1500188" y="943928"/>
                  </a:lnTo>
                  <a:lnTo>
                    <a:pt x="1520190" y="893635"/>
                  </a:lnTo>
                  <a:lnTo>
                    <a:pt x="1540193" y="842010"/>
                  </a:lnTo>
                  <a:lnTo>
                    <a:pt x="1560195" y="789432"/>
                  </a:lnTo>
                  <a:lnTo>
                    <a:pt x="1580198" y="736187"/>
                  </a:lnTo>
                  <a:lnTo>
                    <a:pt x="1600200" y="682657"/>
                  </a:lnTo>
                  <a:lnTo>
                    <a:pt x="1620202" y="629126"/>
                  </a:lnTo>
                  <a:lnTo>
                    <a:pt x="1640205" y="575882"/>
                  </a:lnTo>
                  <a:lnTo>
                    <a:pt x="1660207" y="523304"/>
                  </a:lnTo>
                  <a:lnTo>
                    <a:pt x="1680210" y="471678"/>
                  </a:lnTo>
                  <a:lnTo>
                    <a:pt x="1700212" y="421386"/>
                  </a:lnTo>
                  <a:lnTo>
                    <a:pt x="1720215" y="372713"/>
                  </a:lnTo>
                  <a:lnTo>
                    <a:pt x="1740218" y="325946"/>
                  </a:lnTo>
                  <a:lnTo>
                    <a:pt x="1760220" y="281464"/>
                  </a:lnTo>
                  <a:lnTo>
                    <a:pt x="1780223" y="239363"/>
                  </a:lnTo>
                  <a:lnTo>
                    <a:pt x="1800225" y="199930"/>
                  </a:lnTo>
                  <a:lnTo>
                    <a:pt x="1820227" y="163544"/>
                  </a:lnTo>
                  <a:lnTo>
                    <a:pt x="1840230" y="130397"/>
                  </a:lnTo>
                  <a:lnTo>
                    <a:pt x="1860232" y="100584"/>
                  </a:lnTo>
                  <a:lnTo>
                    <a:pt x="1880235" y="74390"/>
                  </a:lnTo>
                  <a:lnTo>
                    <a:pt x="1900238" y="52007"/>
                  </a:lnTo>
                  <a:lnTo>
                    <a:pt x="1920240" y="33433"/>
                  </a:lnTo>
                  <a:lnTo>
                    <a:pt x="1940243" y="18860"/>
                  </a:lnTo>
                  <a:lnTo>
                    <a:pt x="1960245" y="8477"/>
                  </a:lnTo>
                  <a:lnTo>
                    <a:pt x="1980248" y="2096"/>
                  </a:lnTo>
                  <a:lnTo>
                    <a:pt x="2000250" y="0"/>
                  </a:lnTo>
                  <a:lnTo>
                    <a:pt x="2020252" y="2096"/>
                  </a:lnTo>
                  <a:lnTo>
                    <a:pt x="2040255" y="8477"/>
                  </a:lnTo>
                  <a:lnTo>
                    <a:pt x="2060257" y="18860"/>
                  </a:lnTo>
                  <a:lnTo>
                    <a:pt x="2080260" y="33433"/>
                  </a:lnTo>
                  <a:lnTo>
                    <a:pt x="2100262" y="52007"/>
                  </a:lnTo>
                  <a:lnTo>
                    <a:pt x="2120265" y="74390"/>
                  </a:lnTo>
                  <a:lnTo>
                    <a:pt x="2140268" y="100584"/>
                  </a:lnTo>
                  <a:lnTo>
                    <a:pt x="2160270" y="130397"/>
                  </a:lnTo>
                  <a:lnTo>
                    <a:pt x="2180273" y="163544"/>
                  </a:lnTo>
                  <a:lnTo>
                    <a:pt x="2200275" y="199930"/>
                  </a:lnTo>
                  <a:lnTo>
                    <a:pt x="2220277" y="239363"/>
                  </a:lnTo>
                  <a:lnTo>
                    <a:pt x="2240280" y="281464"/>
                  </a:lnTo>
                  <a:lnTo>
                    <a:pt x="2260282" y="325946"/>
                  </a:lnTo>
                  <a:lnTo>
                    <a:pt x="2280285" y="372713"/>
                  </a:lnTo>
                  <a:lnTo>
                    <a:pt x="2300288" y="421386"/>
                  </a:lnTo>
                  <a:lnTo>
                    <a:pt x="2320290" y="471678"/>
                  </a:lnTo>
                  <a:lnTo>
                    <a:pt x="2340293" y="523304"/>
                  </a:lnTo>
                  <a:lnTo>
                    <a:pt x="2360295" y="575882"/>
                  </a:lnTo>
                  <a:lnTo>
                    <a:pt x="2380298" y="629126"/>
                  </a:lnTo>
                  <a:lnTo>
                    <a:pt x="2400300" y="682657"/>
                  </a:lnTo>
                  <a:lnTo>
                    <a:pt x="2420302" y="736187"/>
                  </a:lnTo>
                  <a:lnTo>
                    <a:pt x="2440305" y="789432"/>
                  </a:lnTo>
                  <a:lnTo>
                    <a:pt x="2460307" y="842010"/>
                  </a:lnTo>
                  <a:lnTo>
                    <a:pt x="2480310" y="893635"/>
                  </a:lnTo>
                  <a:lnTo>
                    <a:pt x="2500312" y="943928"/>
                  </a:lnTo>
                  <a:lnTo>
                    <a:pt x="2520315" y="992600"/>
                  </a:lnTo>
                  <a:lnTo>
                    <a:pt x="2540318" y="1039368"/>
                  </a:lnTo>
                  <a:lnTo>
                    <a:pt x="2560320" y="1083850"/>
                  </a:lnTo>
                  <a:lnTo>
                    <a:pt x="2580323" y="1125950"/>
                  </a:lnTo>
                  <a:lnTo>
                    <a:pt x="2600325" y="1165384"/>
                  </a:lnTo>
                  <a:lnTo>
                    <a:pt x="2620327" y="1201769"/>
                  </a:lnTo>
                  <a:lnTo>
                    <a:pt x="2640330" y="1234916"/>
                  </a:lnTo>
                  <a:lnTo>
                    <a:pt x="2660332" y="1264730"/>
                  </a:lnTo>
                  <a:lnTo>
                    <a:pt x="2680335" y="1290923"/>
                  </a:lnTo>
                  <a:lnTo>
                    <a:pt x="2700338" y="1313307"/>
                  </a:lnTo>
                  <a:lnTo>
                    <a:pt x="2720340" y="1331881"/>
                  </a:lnTo>
                  <a:lnTo>
                    <a:pt x="2740343" y="1346454"/>
                  </a:lnTo>
                  <a:lnTo>
                    <a:pt x="2760345" y="1356836"/>
                  </a:lnTo>
                  <a:lnTo>
                    <a:pt x="2780348" y="1363218"/>
                  </a:lnTo>
                  <a:lnTo>
                    <a:pt x="2800350" y="1365314"/>
                  </a:lnTo>
                  <a:lnTo>
                    <a:pt x="2820352" y="1363218"/>
                  </a:lnTo>
                  <a:lnTo>
                    <a:pt x="2840355" y="1356836"/>
                  </a:lnTo>
                  <a:lnTo>
                    <a:pt x="2860357" y="1346454"/>
                  </a:lnTo>
                  <a:lnTo>
                    <a:pt x="2880360" y="1331881"/>
                  </a:lnTo>
                  <a:lnTo>
                    <a:pt x="2900362" y="1313307"/>
                  </a:lnTo>
                  <a:lnTo>
                    <a:pt x="2920365" y="1290923"/>
                  </a:lnTo>
                  <a:lnTo>
                    <a:pt x="2940368" y="1264730"/>
                  </a:lnTo>
                  <a:lnTo>
                    <a:pt x="2960370" y="1234916"/>
                  </a:lnTo>
                  <a:lnTo>
                    <a:pt x="2980373" y="1201769"/>
                  </a:lnTo>
                  <a:lnTo>
                    <a:pt x="3000375" y="1165384"/>
                  </a:lnTo>
                  <a:lnTo>
                    <a:pt x="3020377" y="1125950"/>
                  </a:lnTo>
                  <a:lnTo>
                    <a:pt x="3040380" y="1083850"/>
                  </a:lnTo>
                  <a:lnTo>
                    <a:pt x="3060382" y="1039368"/>
                  </a:lnTo>
                  <a:lnTo>
                    <a:pt x="3080385" y="992600"/>
                  </a:lnTo>
                  <a:lnTo>
                    <a:pt x="3100388" y="943928"/>
                  </a:lnTo>
                  <a:lnTo>
                    <a:pt x="3120390" y="893635"/>
                  </a:lnTo>
                  <a:lnTo>
                    <a:pt x="3140393" y="842010"/>
                  </a:lnTo>
                  <a:lnTo>
                    <a:pt x="3160395" y="789432"/>
                  </a:lnTo>
                  <a:lnTo>
                    <a:pt x="3180398" y="736187"/>
                  </a:lnTo>
                  <a:lnTo>
                    <a:pt x="3200400" y="682657"/>
                  </a:lnTo>
                </a:path>
              </a:pathLst>
            </a:custGeom>
            <a:noFill/>
            <a:ln w="28575">
              <a:solidFill>
                <a:schemeClr val="accent2"/>
              </a:solidFill>
            </a:ln>
          </p:spPr>
        </p:sp>
        <p:sp>
          <p:nvSpPr>
            <p:cNvPr id="35" name="TextBox 35"/>
            <p:cNvSpPr txBox="1"/>
            <p:nvPr/>
          </p:nvSpPr>
          <p:spPr>
            <a:xfrm>
              <a:off x="8759238" y="5127308"/>
              <a:ext cx="2293525" cy="322707"/>
            </a:xfrm>
            <a:prstGeom prst="rect">
              <a:avLst/>
            </a:prstGeom>
            <a:noFill/>
            <a:ln>
              <a:noFill/>
            </a:ln>
          </p:spPr>
          <p:txBody>
            <a:bodyPr wrap="none" lIns="0" tIns="0" rIns="0" bIns="0" anchor="t" anchorCtr="0">
              <a:spAutoFit/>
            </a:bodyPr>
            <a:lstStyle/>
            <a:p>
              <a:pPr algn="ctr"/>
              <a:r>
                <a:rPr lang="ko-KR" sz="1650" dirty="0">
                  <a:solidFill>
                    <a:schemeClr val="accent5"/>
                  </a:solidFill>
                  <a:latin typeface="+mn-lt"/>
                  <a:ea typeface="+mn-ea"/>
                  <a:cs typeface="+mn-cs"/>
                </a:rPr>
                <a:t>0.04 → 0.08: 진폭 2배</a:t>
              </a:r>
            </a:p>
          </p:txBody>
        </p:sp>
        <p:sp>
          <p:nvSpPr>
            <p:cNvPr id="36" name="TextBox 36"/>
            <p:cNvSpPr txBox="1"/>
            <p:nvPr/>
          </p:nvSpPr>
          <p:spPr>
            <a:xfrm>
              <a:off x="486156" y="5835015"/>
              <a:ext cx="502920" cy="352044"/>
            </a:xfrm>
            <a:prstGeom prst="rect">
              <a:avLst/>
            </a:prstGeom>
            <a:noFill/>
            <a:ln>
              <a:noFill/>
            </a:ln>
          </p:spPr>
          <p:txBody>
            <a:bodyPr wrap="none" lIns="0" tIns="0" rIns="0" bIns="0" anchor="t" anchorCtr="0">
              <a:spAutoFit/>
            </a:bodyPr>
            <a:lstStyle/>
            <a:p>
              <a:pPr algn="l"/>
              <a:r>
                <a:rPr lang="ko-KR" sz="1800" b="1" dirty="0">
                  <a:solidFill>
                    <a:schemeClr val="accent2"/>
                  </a:solidFill>
                  <a:latin typeface="+mn-lt"/>
                  <a:ea typeface="+mn-ea"/>
                  <a:cs typeface="+mn-cs"/>
                </a:rPr>
                <a:t>예측</a:t>
              </a:r>
            </a:p>
          </p:txBody>
        </p:sp>
        <p:sp>
          <p:nvSpPr>
            <p:cNvPr id="37" name="TextBox 37"/>
            <p:cNvSpPr txBox="1"/>
            <p:nvPr/>
          </p:nvSpPr>
          <p:spPr>
            <a:xfrm>
              <a:off x="1191006" y="5835015"/>
              <a:ext cx="7163295" cy="352044"/>
            </a:xfrm>
            <a:prstGeom prst="rect">
              <a:avLst/>
            </a:prstGeom>
            <a:noFill/>
            <a:ln>
              <a:noFill/>
            </a:ln>
          </p:spPr>
          <p:txBody>
            <a:bodyPr wrap="none" lIns="0" tIns="0" rIns="0" bIns="0" anchor="t" anchorCtr="0">
              <a:spAutoFit/>
            </a:bodyPr>
            <a:lstStyle/>
            <a:p>
              <a:pPr algn="l"/>
              <a:r>
                <a:rPr lang="ko-KR" sz="1800" dirty="0">
                  <a:solidFill>
                    <a:schemeClr val="dk1"/>
                  </a:solidFill>
                  <a:latin typeface="+mn-lt"/>
                  <a:ea typeface="+mn-ea"/>
                  <a:cs typeface="+mn-cs"/>
                </a:rPr>
                <a:t>200 Hz를 유지하면서 소리의 질감을 바꾸려면 무엇을 조절할까요?</a:t>
              </a:r>
            </a:p>
          </p:txBody>
        </p:sp>
      </p:grpSp>
      <p:grpSp>
        <p:nvGrpSpPr>
          <p:cNvPr id="42" name="footer"/>
          <p:cNvGrpSpPr/>
          <p:nvPr/>
        </p:nvGrpSpPr>
        <p:grpSpPr>
          <a:xfrm>
            <a:off x="489966" y="6429375"/>
            <a:ext cx="11212068" cy="320612"/>
            <a:chOff x="489966" y="6429375"/>
            <a:chExt cx="11212068" cy="320612"/>
          </a:xfrm>
        </p:grpSpPr>
        <p:sp>
          <p:nvSpPr>
            <p:cNvPr id="39" name="Line 39"/>
            <p:cNvSpPr/>
            <p:nvPr/>
          </p:nvSpPr>
          <p:spPr>
            <a:xfrm>
              <a:off x="495300" y="6429375"/>
              <a:ext cx="11201400" cy="9525"/>
            </a:xfrm>
            <a:custGeom>
              <a:avLst/>
              <a:gdLst/>
              <a:ahLst/>
              <a:cxnLst/>
              <a:rect l="l" t="t" r="r" b="b"/>
              <a:pathLst>
                <a:path w="11201400" h="9525">
                  <a:moveTo>
                    <a:pt x="0" y="0"/>
                  </a:moveTo>
                  <a:lnTo>
                    <a:pt x="11201400" y="0"/>
                  </a:lnTo>
                </a:path>
              </a:pathLst>
            </a:custGeom>
            <a:noFill/>
            <a:ln w="9525">
              <a:solidFill>
                <a:schemeClr val="accent6"/>
              </a:solidFill>
            </a:ln>
          </p:spPr>
        </p:sp>
        <p:sp>
          <p:nvSpPr>
            <p:cNvPr id="40" name="TextBox 40"/>
            <p:cNvSpPr txBox="1"/>
            <p:nvPr/>
          </p:nvSpPr>
          <p:spPr>
            <a:xfrm>
              <a:off x="489966" y="6544628"/>
              <a:ext cx="4704355" cy="205359"/>
            </a:xfrm>
            <a:prstGeom prst="rect">
              <a:avLst/>
            </a:prstGeom>
            <a:noFill/>
            <a:ln>
              <a:noFill/>
            </a:ln>
          </p:spPr>
          <p:txBody>
            <a:bodyPr wrap="none" lIns="0" tIns="0" rIns="0" bIns="0" anchor="t" anchorCtr="0">
              <a:spAutoFit/>
            </a:bodyPr>
            <a:lstStyle/>
            <a:p>
              <a:pPr algn="l"/>
              <a:r>
                <a:rPr lang="ko-KR" sz="1050" dirty="0">
                  <a:solidFill>
                    <a:schemeClr val="accent5"/>
                  </a:solidFill>
                  <a:latin typeface="+mn-lt"/>
                  <a:ea typeface="+mn-ea"/>
                  <a:cs typeface="+mn-cs"/>
                </a:rPr>
                <a:t>개념 비교 · 청록: 변경 전 / 보라: 변경 후 · Gain 2배 ≠ 지각되는 음량 2배</a:t>
              </a:r>
            </a:p>
          </p:txBody>
        </p:sp>
        <p:sp>
          <p:nvSpPr>
            <p:cNvPr id="41" name="TextBox 41"/>
            <p:cNvSpPr txBox="1"/>
            <p:nvPr/>
          </p:nvSpPr>
          <p:spPr>
            <a:xfrm>
              <a:off x="11049000" y="6544628"/>
              <a:ext cx="647700" cy="205359"/>
            </a:xfrm>
            <a:prstGeom prst="rect">
              <a:avLst/>
            </a:prstGeom>
            <a:noFill/>
            <a:ln>
              <a:noFill/>
            </a:ln>
          </p:spPr>
          <p:txBody>
            <a:bodyPr wrap="none" lIns="0" tIns="0" rIns="0" bIns="0" anchor="t" anchorCtr="0">
              <a:spAutoFit/>
            </a:bodyPr>
            <a:lstStyle/>
            <a:p>
              <a:pPr algn="r"/>
              <a:r>
                <a:rPr lang="ko-KR" sz="1050" dirty="0">
                  <a:solidFill>
                    <a:schemeClr val="accent5"/>
                  </a:solidFill>
                  <a:latin typeface="+mn-lt"/>
                  <a:ea typeface="+mn-ea"/>
                  <a:cs typeface="+mn-cs"/>
                </a:rPr>
                <a:t>83</a:t>
              </a:r>
            </a:p>
          </p:txBody>
        </p:sp>
      </p:gr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2" name="TextBox 2"/>
          <p:cNvSpPr txBox="1"/>
          <p:nvPr/>
        </p:nvSpPr>
        <p:spPr>
          <a:xfrm>
            <a:off x="488442" y="282892"/>
            <a:ext cx="6500000" cy="264033"/>
          </a:xfrm>
          <a:prstGeom prst="rect">
            <a:avLst/>
          </a:prstGeom>
          <a:noFill/>
          <a:ln>
            <a:noFill/>
          </a:ln>
        </p:spPr>
        <p:txBody>
          <a:bodyPr wrap="none" lIns="0" tIns="0" rIns="0" bIns="0" anchor="t" anchorCtr="0">
            <a:spAutoFit/>
          </a:bodyPr>
          <a:lstStyle/>
          <a:p>
            <a:pPr algn="l"/>
            <a:r>
              <a:rPr lang="en-US" sz="1350" dirty="0">
                <a:solidFill>
                  <a:srgbClr val="645CE6"/>
                </a:solidFill>
                <a:latin typeface="Noto Sans KR"/>
                <a:ea typeface="Noto Sans KR"/>
                <a:cs typeface="Noto Sans KR"/>
              </a:rPr>
              <a:t>W03 / 사운드·인터랙션 심화</a:t>
            </a:r>
          </a:p>
        </p:txBody>
      </p:sp>
      <p:sp>
        <p:nvSpPr>
          <p:cNvPr id="3" name="TextBox 3"/>
          <p:cNvSpPr txBox="1"/>
          <p:nvPr/>
        </p:nvSpPr>
        <p:spPr>
          <a:xfrm>
            <a:off x="480060" y="666750"/>
            <a:ext cx="5361432" cy="586740"/>
          </a:xfrm>
          <a:prstGeom prst="rect">
            <a:avLst/>
          </a:prstGeom>
          <a:noFill/>
          <a:ln>
            <a:noFill/>
          </a:ln>
        </p:spPr>
        <p:txBody>
          <a:bodyPr wrap="none" lIns="0" tIns="0" rIns="0" bIns="0" anchor="t" anchorCtr="0">
            <a:spAutoFit/>
          </a:bodyPr>
          <a:lstStyle/>
          <a:p>
            <a:pPr algn="l"/>
            <a:r>
              <a:rPr lang="ko-KR" sz="3000" dirty="0">
                <a:solidFill>
                  <a:srgbClr val="202633"/>
                </a:solidFill>
                <a:latin typeface="Noto Sans KR"/>
                <a:ea typeface="Noto Sans KR"/>
                <a:cs typeface="Noto Sans KR"/>
              </a:rPr>
              <a:t>두 사인파를 더해 소리 만들기</a:t>
            </a:r>
          </a:p>
        </p:txBody>
      </p:sp>
      <p:sp>
        <p:nvSpPr>
          <p:cNvPr id="4" name="TextBox 4"/>
          <p:cNvSpPr txBox="1"/>
          <p:nvPr/>
        </p:nvSpPr>
        <p:spPr>
          <a:xfrm>
            <a:off x="486918" y="1231582"/>
            <a:ext cx="7183640" cy="322707"/>
          </a:xfrm>
          <a:prstGeom prst="rect">
            <a:avLst/>
          </a:prstGeom>
          <a:noFill/>
          <a:ln>
            <a:noFill/>
          </a:ln>
        </p:spPr>
        <p:txBody>
          <a:bodyPr wrap="none" lIns="0" tIns="0" rIns="0" bIns="0" anchor="t" anchorCtr="0">
            <a:spAutoFit/>
          </a:bodyPr>
          <a:lstStyle/>
          <a:p>
            <a:pPr algn="l"/>
            <a:r>
              <a:rPr lang="ko-KR" sz="1650" dirty="0">
                <a:solidFill>
                  <a:srgbClr val="626B76"/>
                </a:solidFill>
                <a:latin typeface="Noto Sans KR"/>
                <a:ea typeface="Noto Sans KR"/>
                <a:cs typeface="Noto Sans KR"/>
              </a:rPr>
              <a:t>08_sound_native_complete.tox · Audio Oscillator + Math 실행 예제</a:t>
            </a:r>
          </a:p>
        </p:txBody>
      </p:sp>
      <p:sp>
        <p:nvSpPr>
          <p:cNvPr id="5" name="TextBox 5"/>
          <p:cNvSpPr txBox="1"/>
          <p:nvPr/>
        </p:nvSpPr>
        <p:spPr>
          <a:xfrm>
            <a:off x="489966" y="6554152"/>
            <a:ext cx="3378689" cy="205359"/>
          </a:xfrm>
          <a:prstGeom prst="rect">
            <a:avLst/>
          </a:prstGeom>
          <a:noFill/>
          <a:ln>
            <a:noFill/>
          </a:ln>
        </p:spPr>
        <p:txBody>
          <a:bodyPr wrap="none" lIns="0" tIns="0" rIns="0" bIns="0" anchor="t" anchorCtr="0">
            <a:spAutoFit/>
          </a:bodyPr>
          <a:lstStyle/>
          <a:p>
            <a:pPr algn="l"/>
            <a:r>
              <a:rPr lang="ko-KR" sz="1050" dirty="0">
                <a:solidFill>
                  <a:srgbClr val="626B76"/>
                </a:solidFill>
                <a:latin typeface="Noto Sans KR"/>
                <a:ea typeface="Noto Sans KR"/>
                <a:cs typeface="Noto Sans KR"/>
              </a:rPr>
              <a:t>W03 · TD 2025.33070 실행 예제 · 노드 연결은 도식</a:t>
            </a:r>
          </a:p>
        </p:txBody>
      </p:sp>
      <p:sp>
        <p:nvSpPr>
          <p:cNvPr id="6" name="TextBox 6"/>
          <p:cNvSpPr txBox="1"/>
          <p:nvPr/>
        </p:nvSpPr>
        <p:spPr>
          <a:xfrm>
            <a:off x="11049000" y="6554152"/>
            <a:ext cx="647700" cy="205359"/>
          </a:xfrm>
          <a:prstGeom prst="rect">
            <a:avLst/>
          </a:prstGeom>
          <a:noFill/>
          <a:ln>
            <a:noFill/>
          </a:ln>
        </p:spPr>
        <p:txBody>
          <a:bodyPr wrap="none" lIns="0" tIns="0" rIns="0" bIns="0" anchor="t" anchorCtr="0">
            <a:spAutoFit/>
          </a:bodyPr>
          <a:lstStyle/>
          <a:p>
            <a:pPr algn="r"/>
            <a:r>
              <a:rPr lang="en-US" sz="1050" dirty="0">
                <a:solidFill>
                  <a:srgbClr val="626B76"/>
                </a:solidFill>
                <a:latin typeface="Noto Sans KR"/>
                <a:ea typeface="Noto Sans KR"/>
                <a:cs typeface="Noto Sans KR"/>
              </a:rPr>
              <a:t>84</a:t>
            </a:r>
          </a:p>
        </p:txBody>
      </p:sp>
      <p:sp>
        <p:nvSpPr>
          <p:cNvPr id="7" name="Rectangle 7"/>
          <p:cNvSpPr/>
          <p:nvPr/>
        </p:nvSpPr>
        <p:spPr>
          <a:xfrm>
            <a:off x="495300" y="2000250"/>
            <a:ext cx="1619250" cy="628650"/>
          </a:xfrm>
          <a:prstGeom prst="roundRect">
            <a:avLst>
              <a:gd name="adj" fmla="val 9091"/>
            </a:avLst>
          </a:prstGeom>
          <a:solidFill>
            <a:srgbClr val="EEEDF7"/>
          </a:solidFill>
          <a:ln>
            <a:noFill/>
          </a:ln>
        </p:spPr>
      </p:sp>
      <p:sp>
        <p:nvSpPr>
          <p:cNvPr id="8" name="TextBox 8"/>
          <p:cNvSpPr txBox="1"/>
          <p:nvPr/>
        </p:nvSpPr>
        <p:spPr>
          <a:xfrm>
            <a:off x="1031050" y="2087404"/>
            <a:ext cx="547751" cy="308039"/>
          </a:xfrm>
          <a:prstGeom prst="rect">
            <a:avLst/>
          </a:prstGeom>
          <a:noFill/>
          <a:ln>
            <a:noFill/>
          </a:ln>
        </p:spPr>
        <p:txBody>
          <a:bodyPr wrap="none" lIns="0" tIns="0" rIns="0" bIns="0" anchor="t" anchorCtr="0">
            <a:spAutoFit/>
          </a:bodyPr>
          <a:lstStyle/>
          <a:p>
            <a:pPr algn="ctr"/>
            <a:r>
              <a:rPr lang="en-US" sz="1580" dirty="0">
                <a:solidFill>
                  <a:srgbClr val="202633"/>
                </a:solidFill>
                <a:latin typeface="Noto Sans KR"/>
                <a:ea typeface="Noto Sans KR"/>
                <a:cs typeface="Noto Sans KR"/>
              </a:rPr>
              <a:t>pitch</a:t>
            </a:r>
          </a:p>
        </p:txBody>
      </p:sp>
      <p:sp>
        <p:nvSpPr>
          <p:cNvPr id="9" name="TextBox 9"/>
          <p:cNvSpPr txBox="1"/>
          <p:nvPr/>
        </p:nvSpPr>
        <p:spPr>
          <a:xfrm>
            <a:off x="802634" y="2356485"/>
            <a:ext cx="1004583" cy="234696"/>
          </a:xfrm>
          <a:prstGeom prst="rect">
            <a:avLst/>
          </a:prstGeom>
          <a:noFill/>
          <a:ln>
            <a:noFill/>
          </a:ln>
        </p:spPr>
        <p:txBody>
          <a:bodyPr wrap="none" lIns="0" tIns="0" rIns="0" bIns="0" anchor="t" anchorCtr="0">
            <a:spAutoFit/>
          </a:bodyPr>
          <a:lstStyle/>
          <a:p>
            <a:pPr algn="ctr"/>
            <a:r>
              <a:rPr lang="en-US" sz="1200" dirty="0">
                <a:solidFill>
                  <a:srgbClr val="626B76"/>
                </a:solidFill>
                <a:latin typeface="Noto Sans KR"/>
                <a:ea typeface="Noto Sans KR"/>
                <a:cs typeface="Noto Sans KR"/>
              </a:rPr>
              <a:t>Constant = 0</a:t>
            </a:r>
          </a:p>
        </p:txBody>
      </p:sp>
      <p:sp>
        <p:nvSpPr>
          <p:cNvPr id="10" name="Rectangle 10"/>
          <p:cNvSpPr/>
          <p:nvPr/>
        </p:nvSpPr>
        <p:spPr>
          <a:xfrm>
            <a:off x="2590800" y="2000250"/>
            <a:ext cx="1714500" cy="628650"/>
          </a:xfrm>
          <a:prstGeom prst="roundRect">
            <a:avLst>
              <a:gd name="adj" fmla="val 9091"/>
            </a:avLst>
          </a:prstGeom>
          <a:solidFill>
            <a:srgbClr val="EEEDF7"/>
          </a:solidFill>
          <a:ln>
            <a:noFill/>
          </a:ln>
        </p:spPr>
      </p:sp>
      <p:sp>
        <p:nvSpPr>
          <p:cNvPr id="11" name="TextBox 11"/>
          <p:cNvSpPr txBox="1"/>
          <p:nvPr/>
        </p:nvSpPr>
        <p:spPr>
          <a:xfrm>
            <a:off x="3115682" y="2087404"/>
            <a:ext cx="664736" cy="308039"/>
          </a:xfrm>
          <a:prstGeom prst="rect">
            <a:avLst/>
          </a:prstGeom>
          <a:noFill/>
          <a:ln>
            <a:noFill/>
          </a:ln>
        </p:spPr>
        <p:txBody>
          <a:bodyPr wrap="none" lIns="0" tIns="0" rIns="0" bIns="0" anchor="t" anchorCtr="0">
            <a:spAutoFit/>
          </a:bodyPr>
          <a:lstStyle/>
          <a:p>
            <a:pPr algn="ctr"/>
            <a:r>
              <a:rPr lang="en-US" sz="1580" dirty="0">
                <a:solidFill>
                  <a:srgbClr val="202633"/>
                </a:solidFill>
                <a:latin typeface="Noto Sans KR"/>
                <a:ea typeface="Noto Sans KR"/>
                <a:cs typeface="Noto Sans KR"/>
              </a:rPr>
              <a:t>player</a:t>
            </a:r>
          </a:p>
        </p:txBody>
      </p:sp>
      <p:sp>
        <p:nvSpPr>
          <p:cNvPr id="12" name="TextBox 12"/>
          <p:cNvSpPr txBox="1"/>
          <p:nvPr/>
        </p:nvSpPr>
        <p:spPr>
          <a:xfrm>
            <a:off x="2935834" y="2356485"/>
            <a:ext cx="1024433" cy="234696"/>
          </a:xfrm>
          <a:prstGeom prst="rect">
            <a:avLst/>
          </a:prstGeom>
          <a:noFill/>
          <a:ln>
            <a:noFill/>
          </a:ln>
        </p:spPr>
        <p:txBody>
          <a:bodyPr wrap="none" lIns="0" tIns="0" rIns="0" bIns="0" anchor="t" anchorCtr="0">
            <a:spAutoFit/>
          </a:bodyPr>
          <a:lstStyle/>
          <a:p>
            <a:pPr algn="ctr"/>
            <a:r>
              <a:rPr lang="en-US" sz="1200" dirty="0">
                <a:solidFill>
                  <a:srgbClr val="626B76"/>
                </a:solidFill>
                <a:latin typeface="Noto Sans KR"/>
                <a:ea typeface="Noto Sans KR"/>
                <a:cs typeface="Noto Sans KR"/>
              </a:rPr>
              <a:t>Sine · 200 Hz</a:t>
            </a:r>
          </a:p>
        </p:txBody>
      </p:sp>
      <p:sp>
        <p:nvSpPr>
          <p:cNvPr id="13" name="Rectangle 13"/>
          <p:cNvSpPr/>
          <p:nvPr/>
        </p:nvSpPr>
        <p:spPr>
          <a:xfrm>
            <a:off x="2590800" y="3286125"/>
            <a:ext cx="1714500" cy="628650"/>
          </a:xfrm>
          <a:prstGeom prst="roundRect">
            <a:avLst>
              <a:gd name="adj" fmla="val 9091"/>
            </a:avLst>
          </a:prstGeom>
          <a:solidFill>
            <a:srgbClr val="EEEDF7"/>
          </a:solidFill>
          <a:ln>
            <a:noFill/>
          </a:ln>
        </p:spPr>
      </p:sp>
      <p:sp>
        <p:nvSpPr>
          <p:cNvPr id="14" name="TextBox 14"/>
          <p:cNvSpPr txBox="1"/>
          <p:nvPr/>
        </p:nvSpPr>
        <p:spPr>
          <a:xfrm>
            <a:off x="2972110" y="3373279"/>
            <a:ext cx="951880" cy="308039"/>
          </a:xfrm>
          <a:prstGeom prst="rect">
            <a:avLst/>
          </a:prstGeom>
          <a:noFill/>
          <a:ln>
            <a:noFill/>
          </a:ln>
        </p:spPr>
        <p:txBody>
          <a:bodyPr wrap="none" lIns="0" tIns="0" rIns="0" bIns="0" anchor="t" anchorCtr="0">
            <a:spAutoFit/>
          </a:bodyPr>
          <a:lstStyle/>
          <a:p>
            <a:pPr algn="ctr"/>
            <a:r>
              <a:rPr lang="en-US" sz="1580" dirty="0">
                <a:solidFill>
                  <a:srgbClr val="202633"/>
                </a:solidFill>
                <a:latin typeface="Noto Sans KR"/>
                <a:ea typeface="Noto Sans KR"/>
                <a:cs typeface="Noto Sans KR"/>
              </a:rPr>
              <a:t>overtone</a:t>
            </a:r>
          </a:p>
        </p:txBody>
      </p:sp>
      <p:sp>
        <p:nvSpPr>
          <p:cNvPr id="15" name="TextBox 15"/>
          <p:cNvSpPr txBox="1"/>
          <p:nvPr/>
        </p:nvSpPr>
        <p:spPr>
          <a:xfrm>
            <a:off x="2935834" y="3642360"/>
            <a:ext cx="1024433" cy="234696"/>
          </a:xfrm>
          <a:prstGeom prst="rect">
            <a:avLst/>
          </a:prstGeom>
          <a:noFill/>
          <a:ln>
            <a:noFill/>
          </a:ln>
        </p:spPr>
        <p:txBody>
          <a:bodyPr wrap="none" lIns="0" tIns="0" rIns="0" bIns="0" anchor="t" anchorCtr="0">
            <a:spAutoFit/>
          </a:bodyPr>
          <a:lstStyle/>
          <a:p>
            <a:pPr algn="ctr"/>
            <a:r>
              <a:rPr lang="en-US" sz="1200" dirty="0">
                <a:solidFill>
                  <a:srgbClr val="626B76"/>
                </a:solidFill>
                <a:latin typeface="Noto Sans KR"/>
                <a:ea typeface="Noto Sans KR"/>
                <a:cs typeface="Noto Sans KR"/>
              </a:rPr>
              <a:t>Sine · 600 Hz</a:t>
            </a:r>
          </a:p>
        </p:txBody>
      </p:sp>
      <p:sp>
        <p:nvSpPr>
          <p:cNvPr id="16" name="Rectangle 16"/>
          <p:cNvSpPr/>
          <p:nvPr/>
        </p:nvSpPr>
        <p:spPr>
          <a:xfrm>
            <a:off x="4781550" y="3286125"/>
            <a:ext cx="1809750" cy="628650"/>
          </a:xfrm>
          <a:prstGeom prst="roundRect">
            <a:avLst>
              <a:gd name="adj" fmla="val 9091"/>
            </a:avLst>
          </a:prstGeom>
          <a:solidFill>
            <a:srgbClr val="EEEDF7"/>
          </a:solidFill>
          <a:ln>
            <a:noFill/>
          </a:ln>
        </p:spPr>
      </p:sp>
      <p:sp>
        <p:nvSpPr>
          <p:cNvPr id="17" name="TextBox 17"/>
          <p:cNvSpPr txBox="1"/>
          <p:nvPr/>
        </p:nvSpPr>
        <p:spPr>
          <a:xfrm>
            <a:off x="4949928" y="3373279"/>
            <a:ext cx="1472994" cy="308039"/>
          </a:xfrm>
          <a:prstGeom prst="rect">
            <a:avLst/>
          </a:prstGeom>
          <a:noFill/>
          <a:ln>
            <a:noFill/>
          </a:ln>
        </p:spPr>
        <p:txBody>
          <a:bodyPr wrap="none" lIns="0" tIns="0" rIns="0" bIns="0" anchor="t" anchorCtr="0">
            <a:spAutoFit/>
          </a:bodyPr>
          <a:lstStyle/>
          <a:p>
            <a:pPr algn="ctr"/>
            <a:r>
              <a:rPr lang="en-US" sz="1580" dirty="0">
                <a:solidFill>
                  <a:srgbClr val="202633"/>
                </a:solidFill>
                <a:latin typeface="Noto Sans KR"/>
                <a:ea typeface="Noto Sans KR"/>
                <a:cs typeface="Noto Sans KR"/>
              </a:rPr>
              <a:t>harmonic_gain</a:t>
            </a:r>
          </a:p>
        </p:txBody>
      </p:sp>
      <p:sp>
        <p:nvSpPr>
          <p:cNvPr id="18" name="TextBox 18"/>
          <p:cNvSpPr txBox="1"/>
          <p:nvPr/>
        </p:nvSpPr>
        <p:spPr>
          <a:xfrm>
            <a:off x="5209318" y="3642360"/>
            <a:ext cx="954215" cy="234696"/>
          </a:xfrm>
          <a:prstGeom prst="rect">
            <a:avLst/>
          </a:prstGeom>
          <a:noFill/>
          <a:ln>
            <a:noFill/>
          </a:ln>
        </p:spPr>
        <p:txBody>
          <a:bodyPr wrap="none" lIns="0" tIns="0" rIns="0" bIns="0" anchor="t" anchorCtr="0">
            <a:spAutoFit/>
          </a:bodyPr>
          <a:lstStyle/>
          <a:p>
            <a:pPr algn="ctr"/>
            <a:r>
              <a:rPr lang="en-US" sz="1200" dirty="0">
                <a:solidFill>
                  <a:srgbClr val="626B76"/>
                </a:solidFill>
                <a:latin typeface="Noto Sans KR"/>
                <a:ea typeface="Noto Sans KR"/>
                <a:cs typeface="Noto Sans KR"/>
              </a:rPr>
              <a:t>Math × 0.35</a:t>
            </a:r>
          </a:p>
        </p:txBody>
      </p:sp>
      <p:sp>
        <p:nvSpPr>
          <p:cNvPr id="19" name="Rectangle 19"/>
          <p:cNvSpPr/>
          <p:nvPr/>
        </p:nvSpPr>
        <p:spPr>
          <a:xfrm>
            <a:off x="7067550" y="2000250"/>
            <a:ext cx="1762125" cy="628650"/>
          </a:xfrm>
          <a:prstGeom prst="roundRect">
            <a:avLst>
              <a:gd name="adj" fmla="val 9091"/>
            </a:avLst>
          </a:prstGeom>
          <a:solidFill>
            <a:srgbClr val="EEEDF7"/>
          </a:solidFill>
          <a:ln>
            <a:noFill/>
          </a:ln>
        </p:spPr>
      </p:sp>
      <p:sp>
        <p:nvSpPr>
          <p:cNvPr id="20" name="TextBox 20"/>
          <p:cNvSpPr txBox="1"/>
          <p:nvPr/>
        </p:nvSpPr>
        <p:spPr>
          <a:xfrm>
            <a:off x="7430132" y="2087404"/>
            <a:ext cx="1036960" cy="308039"/>
          </a:xfrm>
          <a:prstGeom prst="rect">
            <a:avLst/>
          </a:prstGeom>
          <a:noFill/>
          <a:ln>
            <a:noFill/>
          </a:ln>
        </p:spPr>
        <p:txBody>
          <a:bodyPr wrap="none" lIns="0" tIns="0" rIns="0" bIns="0" anchor="t" anchorCtr="0">
            <a:spAutoFit/>
          </a:bodyPr>
          <a:lstStyle/>
          <a:p>
            <a:pPr algn="ctr"/>
            <a:r>
              <a:rPr lang="en-US" sz="1580" dirty="0">
                <a:solidFill>
                  <a:srgbClr val="202633"/>
                </a:solidFill>
                <a:latin typeface="Noto Sans KR"/>
                <a:ea typeface="Noto Sans KR"/>
                <a:cs typeface="Noto Sans KR"/>
              </a:rPr>
              <a:t>sum_wave</a:t>
            </a:r>
          </a:p>
        </p:txBody>
      </p:sp>
      <p:sp>
        <p:nvSpPr>
          <p:cNvPr id="21" name="TextBox 21"/>
          <p:cNvSpPr txBox="1"/>
          <p:nvPr/>
        </p:nvSpPr>
        <p:spPr>
          <a:xfrm>
            <a:off x="7153679" y="2356485"/>
            <a:ext cx="1589867" cy="234696"/>
          </a:xfrm>
          <a:prstGeom prst="rect">
            <a:avLst/>
          </a:prstGeom>
          <a:noFill/>
          <a:ln>
            <a:noFill/>
          </a:ln>
        </p:spPr>
        <p:txBody>
          <a:bodyPr wrap="none" lIns="0" tIns="0" rIns="0" bIns="0" anchor="t" anchorCtr="0">
            <a:spAutoFit/>
          </a:bodyPr>
          <a:lstStyle/>
          <a:p>
            <a:pPr algn="ctr"/>
            <a:r>
              <a:rPr lang="en-US" sz="1200" dirty="0">
                <a:solidFill>
                  <a:srgbClr val="626B76"/>
                </a:solidFill>
                <a:latin typeface="Noto Sans KR"/>
                <a:ea typeface="Noto Sans KR"/>
                <a:cs typeface="Noto Sans KR"/>
              </a:rPr>
              <a:t>Combine CHOPs: Add</a:t>
            </a:r>
          </a:p>
        </p:txBody>
      </p:sp>
      <p:sp>
        <p:nvSpPr>
          <p:cNvPr id="22" name="Rectangle 22"/>
          <p:cNvSpPr/>
          <p:nvPr/>
        </p:nvSpPr>
        <p:spPr>
          <a:xfrm>
            <a:off x="9544050" y="2000250"/>
            <a:ext cx="2000250" cy="628650"/>
          </a:xfrm>
          <a:prstGeom prst="roundRect">
            <a:avLst>
              <a:gd name="adj" fmla="val 9091"/>
            </a:avLst>
          </a:prstGeom>
          <a:solidFill>
            <a:srgbClr val="EEEDF7"/>
          </a:solidFill>
          <a:ln>
            <a:noFill/>
          </a:ln>
        </p:spPr>
      </p:sp>
      <p:sp>
        <p:nvSpPr>
          <p:cNvPr id="23" name="TextBox 23"/>
          <p:cNvSpPr txBox="1"/>
          <p:nvPr/>
        </p:nvSpPr>
        <p:spPr>
          <a:xfrm>
            <a:off x="10163950" y="2087404"/>
            <a:ext cx="760451" cy="308039"/>
          </a:xfrm>
          <a:prstGeom prst="rect">
            <a:avLst/>
          </a:prstGeom>
          <a:noFill/>
          <a:ln>
            <a:noFill/>
          </a:ln>
        </p:spPr>
        <p:txBody>
          <a:bodyPr wrap="none" lIns="0" tIns="0" rIns="0" bIns="0" anchor="t" anchorCtr="0">
            <a:spAutoFit/>
          </a:bodyPr>
          <a:lstStyle/>
          <a:p>
            <a:pPr algn="ctr"/>
            <a:r>
              <a:rPr lang="en-US" sz="1580" dirty="0">
                <a:solidFill>
                  <a:srgbClr val="202633"/>
                </a:solidFill>
                <a:latin typeface="Noto Sans KR"/>
                <a:ea typeface="Noto Sans KR"/>
                <a:cs typeface="Noto Sans KR"/>
              </a:rPr>
              <a:t>master</a:t>
            </a:r>
          </a:p>
        </p:txBody>
      </p:sp>
      <p:sp>
        <p:nvSpPr>
          <p:cNvPr id="24" name="TextBox 24"/>
          <p:cNvSpPr txBox="1"/>
          <p:nvPr/>
        </p:nvSpPr>
        <p:spPr>
          <a:xfrm>
            <a:off x="10067068" y="2356485"/>
            <a:ext cx="954215" cy="234696"/>
          </a:xfrm>
          <a:prstGeom prst="rect">
            <a:avLst/>
          </a:prstGeom>
          <a:noFill/>
          <a:ln>
            <a:noFill/>
          </a:ln>
        </p:spPr>
        <p:txBody>
          <a:bodyPr wrap="none" lIns="0" tIns="0" rIns="0" bIns="0" anchor="t" anchorCtr="0">
            <a:spAutoFit/>
          </a:bodyPr>
          <a:lstStyle/>
          <a:p>
            <a:pPr algn="ctr"/>
            <a:r>
              <a:rPr lang="en-US" sz="1200" dirty="0">
                <a:solidFill>
                  <a:srgbClr val="626B76"/>
                </a:solidFill>
                <a:latin typeface="Noto Sans KR"/>
                <a:ea typeface="Noto Sans KR"/>
                <a:cs typeface="Noto Sans KR"/>
              </a:rPr>
              <a:t>Math × 0.08</a:t>
            </a:r>
          </a:p>
        </p:txBody>
      </p:sp>
      <p:sp>
        <p:nvSpPr>
          <p:cNvPr id="25" name="Rectangle 25"/>
          <p:cNvSpPr/>
          <p:nvPr/>
        </p:nvSpPr>
        <p:spPr>
          <a:xfrm>
            <a:off x="9544050" y="3286125"/>
            <a:ext cx="2000250" cy="628650"/>
          </a:xfrm>
          <a:prstGeom prst="roundRect">
            <a:avLst>
              <a:gd name="adj" fmla="val 9091"/>
            </a:avLst>
          </a:prstGeom>
          <a:solidFill>
            <a:srgbClr val="EEEDF7"/>
          </a:solidFill>
          <a:ln>
            <a:noFill/>
          </a:ln>
        </p:spPr>
      </p:sp>
      <p:sp>
        <p:nvSpPr>
          <p:cNvPr id="26" name="TextBox 26"/>
          <p:cNvSpPr txBox="1"/>
          <p:nvPr/>
        </p:nvSpPr>
        <p:spPr>
          <a:xfrm>
            <a:off x="10036330" y="3373279"/>
            <a:ext cx="1015690" cy="308039"/>
          </a:xfrm>
          <a:prstGeom prst="rect">
            <a:avLst/>
          </a:prstGeom>
          <a:noFill/>
          <a:ln>
            <a:noFill/>
          </a:ln>
        </p:spPr>
        <p:txBody>
          <a:bodyPr wrap="none" lIns="0" tIns="0" rIns="0" bIns="0" anchor="t" anchorCtr="0">
            <a:spAutoFit/>
          </a:bodyPr>
          <a:lstStyle/>
          <a:p>
            <a:pPr algn="ctr"/>
            <a:r>
              <a:rPr lang="en-US" sz="1580" dirty="0">
                <a:solidFill>
                  <a:srgbClr val="202633"/>
                </a:solidFill>
                <a:latin typeface="Noto Sans KR"/>
                <a:ea typeface="Noto Sans KR"/>
                <a:cs typeface="Noto Sans KR"/>
              </a:rPr>
              <a:t>out_audio</a:t>
            </a:r>
          </a:p>
        </p:txBody>
      </p:sp>
      <p:sp>
        <p:nvSpPr>
          <p:cNvPr id="27" name="TextBox 27"/>
          <p:cNvSpPr txBox="1"/>
          <p:nvPr/>
        </p:nvSpPr>
        <p:spPr>
          <a:xfrm>
            <a:off x="10170109" y="3642360"/>
            <a:ext cx="748132" cy="234696"/>
          </a:xfrm>
          <a:prstGeom prst="rect">
            <a:avLst/>
          </a:prstGeom>
          <a:noFill/>
          <a:ln>
            <a:noFill/>
          </a:ln>
        </p:spPr>
        <p:txBody>
          <a:bodyPr wrap="none" lIns="0" tIns="0" rIns="0" bIns="0" anchor="t" anchorCtr="0">
            <a:spAutoFit/>
          </a:bodyPr>
          <a:lstStyle/>
          <a:p>
            <a:pPr algn="ctr"/>
            <a:r>
              <a:rPr lang="en-US" sz="1200" dirty="0">
                <a:solidFill>
                  <a:srgbClr val="626B76"/>
                </a:solidFill>
                <a:latin typeface="Noto Sans KR"/>
                <a:ea typeface="Noto Sans KR"/>
                <a:cs typeface="Noto Sans KR"/>
              </a:rPr>
              <a:t>Null CHOP</a:t>
            </a:r>
          </a:p>
        </p:txBody>
      </p:sp>
      <p:sp>
        <p:nvSpPr>
          <p:cNvPr id="28" name="Rectangle 28"/>
          <p:cNvSpPr/>
          <p:nvPr/>
        </p:nvSpPr>
        <p:spPr>
          <a:xfrm>
            <a:off x="9544050" y="4572000"/>
            <a:ext cx="2000250" cy="628650"/>
          </a:xfrm>
          <a:prstGeom prst="roundRect">
            <a:avLst>
              <a:gd name="adj" fmla="val 9091"/>
            </a:avLst>
          </a:prstGeom>
          <a:solidFill>
            <a:srgbClr val="EEEDF7"/>
          </a:solidFill>
          <a:ln>
            <a:noFill/>
          </a:ln>
        </p:spPr>
      </p:sp>
      <p:sp>
        <p:nvSpPr>
          <p:cNvPr id="29" name="TextBox 29"/>
          <p:cNvSpPr txBox="1"/>
          <p:nvPr/>
        </p:nvSpPr>
        <p:spPr>
          <a:xfrm>
            <a:off x="10036330" y="4659154"/>
            <a:ext cx="1015690" cy="308039"/>
          </a:xfrm>
          <a:prstGeom prst="rect">
            <a:avLst/>
          </a:prstGeom>
          <a:noFill/>
          <a:ln>
            <a:noFill/>
          </a:ln>
        </p:spPr>
        <p:txBody>
          <a:bodyPr wrap="none" lIns="0" tIns="0" rIns="0" bIns="0" anchor="t" anchorCtr="0">
            <a:spAutoFit/>
          </a:bodyPr>
          <a:lstStyle/>
          <a:p>
            <a:pPr algn="ctr"/>
            <a:r>
              <a:rPr lang="en-US" sz="1580" dirty="0">
                <a:solidFill>
                  <a:srgbClr val="202633"/>
                </a:solidFill>
                <a:latin typeface="Noto Sans KR"/>
                <a:ea typeface="Noto Sans KR"/>
                <a:cs typeface="Noto Sans KR"/>
              </a:rPr>
              <a:t>audio_out</a:t>
            </a:r>
          </a:p>
        </p:txBody>
      </p:sp>
      <p:sp>
        <p:nvSpPr>
          <p:cNvPr id="30" name="TextBox 30"/>
          <p:cNvSpPr txBox="1"/>
          <p:nvPr/>
        </p:nvSpPr>
        <p:spPr>
          <a:xfrm>
            <a:off x="9910634" y="4928235"/>
            <a:ext cx="1267081" cy="234696"/>
          </a:xfrm>
          <a:prstGeom prst="rect">
            <a:avLst/>
          </a:prstGeom>
          <a:noFill/>
          <a:ln>
            <a:noFill/>
          </a:ln>
        </p:spPr>
        <p:txBody>
          <a:bodyPr wrap="none" lIns="0" tIns="0" rIns="0" bIns="0" anchor="t" anchorCtr="0">
            <a:spAutoFit/>
          </a:bodyPr>
          <a:lstStyle/>
          <a:p>
            <a:pPr algn="ctr"/>
            <a:r>
              <a:rPr lang="en-US" sz="1200" dirty="0">
                <a:solidFill>
                  <a:srgbClr val="626B76"/>
                </a:solidFill>
                <a:latin typeface="Noto Sans KR"/>
                <a:ea typeface="Noto Sans KR"/>
                <a:cs typeface="Noto Sans KR"/>
              </a:rPr>
              <a:t>Active Off → On</a:t>
            </a:r>
          </a:p>
        </p:txBody>
      </p:sp>
      <p:sp>
        <p:nvSpPr>
          <p:cNvPr id="31" name="Rectangle 31"/>
          <p:cNvSpPr/>
          <p:nvPr/>
        </p:nvSpPr>
        <p:spPr>
          <a:xfrm>
            <a:off x="7067550" y="4572000"/>
            <a:ext cx="1762125" cy="628650"/>
          </a:xfrm>
          <a:prstGeom prst="roundRect">
            <a:avLst>
              <a:gd name="adj" fmla="val 9091"/>
            </a:avLst>
          </a:prstGeom>
          <a:solidFill>
            <a:srgbClr val="EEEDF7"/>
          </a:solidFill>
          <a:ln>
            <a:noFill/>
          </a:ln>
        </p:spPr>
      </p:sp>
      <p:sp>
        <p:nvSpPr>
          <p:cNvPr id="32" name="TextBox 32"/>
          <p:cNvSpPr txBox="1"/>
          <p:nvPr/>
        </p:nvSpPr>
        <p:spPr>
          <a:xfrm>
            <a:off x="7451402" y="4659154"/>
            <a:ext cx="994420" cy="308039"/>
          </a:xfrm>
          <a:prstGeom prst="rect">
            <a:avLst/>
          </a:prstGeom>
          <a:noFill/>
          <a:ln>
            <a:noFill/>
          </a:ln>
        </p:spPr>
        <p:txBody>
          <a:bodyPr wrap="none" lIns="0" tIns="0" rIns="0" bIns="0" anchor="t" anchorCtr="0">
            <a:spAutoFit/>
          </a:bodyPr>
          <a:lstStyle/>
          <a:p>
            <a:pPr algn="ctr"/>
            <a:r>
              <a:rPr lang="en-US" sz="1580" dirty="0">
                <a:solidFill>
                  <a:srgbClr val="202633"/>
                </a:solidFill>
                <a:latin typeface="Noto Sans KR"/>
                <a:ea typeface="Noto Sans KR"/>
                <a:cs typeface="Noto Sans KR"/>
              </a:rPr>
              <a:t>spectrum</a:t>
            </a:r>
          </a:p>
        </p:txBody>
      </p:sp>
      <p:sp>
        <p:nvSpPr>
          <p:cNvPr id="33" name="TextBox 33"/>
          <p:cNvSpPr txBox="1"/>
          <p:nvPr/>
        </p:nvSpPr>
        <p:spPr>
          <a:xfrm>
            <a:off x="7328649" y="4928235"/>
            <a:ext cx="1239926" cy="234696"/>
          </a:xfrm>
          <a:prstGeom prst="rect">
            <a:avLst/>
          </a:prstGeom>
          <a:noFill/>
          <a:ln>
            <a:noFill/>
          </a:ln>
        </p:spPr>
        <p:txBody>
          <a:bodyPr wrap="none" lIns="0" tIns="0" rIns="0" bIns="0" anchor="t" anchorCtr="0">
            <a:spAutoFit/>
          </a:bodyPr>
          <a:lstStyle/>
          <a:p>
            <a:pPr algn="ctr"/>
            <a:r>
              <a:rPr lang="ko-KR" sz="1200" dirty="0">
                <a:solidFill>
                  <a:srgbClr val="626B76"/>
                </a:solidFill>
                <a:latin typeface="Noto Sans KR"/>
                <a:ea typeface="Noto Sans KR"/>
                <a:cs typeface="Noto Sans KR"/>
              </a:rPr>
              <a:t>주파수 성분 확인</a:t>
            </a:r>
          </a:p>
        </p:txBody>
      </p:sp>
      <p:sp>
        <p:nvSpPr>
          <p:cNvPr id="34" name="Line 34"/>
          <p:cNvSpPr/>
          <p:nvPr/>
        </p:nvSpPr>
        <p:spPr>
          <a:xfrm>
            <a:off x="2114550" y="2314575"/>
            <a:ext cx="476250" cy="9525"/>
          </a:xfrm>
          <a:custGeom>
            <a:avLst/>
            <a:gdLst/>
            <a:ahLst/>
            <a:cxnLst/>
            <a:rect l="l" t="t" r="r" b="b"/>
            <a:pathLst>
              <a:path w="476250" h="9525">
                <a:moveTo>
                  <a:pt x="0" y="0"/>
                </a:moveTo>
                <a:lnTo>
                  <a:pt x="476250" y="0"/>
                </a:lnTo>
              </a:path>
            </a:pathLst>
          </a:custGeom>
          <a:noFill/>
          <a:ln w="19050">
            <a:solidFill>
              <a:srgbClr val="645CE6"/>
            </a:solidFill>
          </a:ln>
        </p:spPr>
      </p:sp>
      <p:sp>
        <p:nvSpPr>
          <p:cNvPr id="35" name="Freeform 35"/>
          <p:cNvSpPr/>
          <p:nvPr/>
        </p:nvSpPr>
        <p:spPr>
          <a:xfrm>
            <a:off x="2524125" y="2276475"/>
            <a:ext cx="66675" cy="76200"/>
          </a:xfrm>
          <a:custGeom>
            <a:avLst/>
            <a:gdLst/>
            <a:ahLst/>
            <a:cxnLst/>
            <a:rect l="l" t="t" r="r" b="b"/>
            <a:pathLst>
              <a:path w="66675" h="76200">
                <a:moveTo>
                  <a:pt x="0" y="0"/>
                </a:moveTo>
                <a:lnTo>
                  <a:pt x="66675" y="38100"/>
                </a:lnTo>
                <a:lnTo>
                  <a:pt x="0" y="76200"/>
                </a:lnTo>
              </a:path>
            </a:pathLst>
          </a:custGeom>
          <a:noFill/>
          <a:ln w="19050">
            <a:solidFill>
              <a:srgbClr val="645CE6"/>
            </a:solidFill>
          </a:ln>
        </p:spPr>
      </p:sp>
      <p:sp>
        <p:nvSpPr>
          <p:cNvPr id="36" name="Line 36"/>
          <p:cNvSpPr/>
          <p:nvPr/>
        </p:nvSpPr>
        <p:spPr>
          <a:xfrm>
            <a:off x="2114550" y="2314575"/>
            <a:ext cx="476250" cy="1285875"/>
          </a:xfrm>
          <a:custGeom>
            <a:avLst/>
            <a:gdLst/>
            <a:ahLst/>
            <a:cxnLst/>
            <a:rect l="l" t="t" r="r" b="b"/>
            <a:pathLst>
              <a:path w="476250" h="1285875">
                <a:moveTo>
                  <a:pt x="0" y="0"/>
                </a:moveTo>
                <a:lnTo>
                  <a:pt x="476250" y="1285875"/>
                </a:lnTo>
              </a:path>
            </a:pathLst>
          </a:custGeom>
          <a:noFill/>
          <a:ln w="19050">
            <a:solidFill>
              <a:srgbClr val="645CE6"/>
            </a:solidFill>
          </a:ln>
        </p:spPr>
      </p:sp>
      <p:sp>
        <p:nvSpPr>
          <p:cNvPr id="37" name="Freeform 37"/>
          <p:cNvSpPr/>
          <p:nvPr/>
        </p:nvSpPr>
        <p:spPr>
          <a:xfrm>
            <a:off x="2531915" y="3524693"/>
            <a:ext cx="71456" cy="75757"/>
          </a:xfrm>
          <a:custGeom>
            <a:avLst/>
            <a:gdLst/>
            <a:ahLst/>
            <a:cxnLst/>
            <a:rect l="l" t="t" r="r" b="b"/>
            <a:pathLst>
              <a:path w="71456" h="75757">
                <a:moveTo>
                  <a:pt x="71456" y="0"/>
                </a:moveTo>
                <a:lnTo>
                  <a:pt x="58885" y="75757"/>
                </a:lnTo>
                <a:lnTo>
                  <a:pt x="0" y="26465"/>
                </a:lnTo>
              </a:path>
            </a:pathLst>
          </a:custGeom>
          <a:noFill/>
          <a:ln w="19050">
            <a:solidFill>
              <a:srgbClr val="645CE6"/>
            </a:solidFill>
          </a:ln>
        </p:spPr>
      </p:sp>
      <p:sp>
        <p:nvSpPr>
          <p:cNvPr id="38" name="Line 38"/>
          <p:cNvSpPr/>
          <p:nvPr/>
        </p:nvSpPr>
        <p:spPr>
          <a:xfrm>
            <a:off x="4305300" y="3600450"/>
            <a:ext cx="476250" cy="9525"/>
          </a:xfrm>
          <a:custGeom>
            <a:avLst/>
            <a:gdLst/>
            <a:ahLst/>
            <a:cxnLst/>
            <a:rect l="l" t="t" r="r" b="b"/>
            <a:pathLst>
              <a:path w="476250" h="9525">
                <a:moveTo>
                  <a:pt x="0" y="0"/>
                </a:moveTo>
                <a:lnTo>
                  <a:pt x="476250" y="0"/>
                </a:lnTo>
              </a:path>
            </a:pathLst>
          </a:custGeom>
          <a:noFill/>
          <a:ln w="19050">
            <a:solidFill>
              <a:srgbClr val="645CE6"/>
            </a:solidFill>
          </a:ln>
        </p:spPr>
      </p:sp>
      <p:sp>
        <p:nvSpPr>
          <p:cNvPr id="39" name="Freeform 39"/>
          <p:cNvSpPr/>
          <p:nvPr/>
        </p:nvSpPr>
        <p:spPr>
          <a:xfrm>
            <a:off x="4714875" y="3562350"/>
            <a:ext cx="66675" cy="76200"/>
          </a:xfrm>
          <a:custGeom>
            <a:avLst/>
            <a:gdLst/>
            <a:ahLst/>
            <a:cxnLst/>
            <a:rect l="l" t="t" r="r" b="b"/>
            <a:pathLst>
              <a:path w="66675" h="76200">
                <a:moveTo>
                  <a:pt x="0" y="0"/>
                </a:moveTo>
                <a:lnTo>
                  <a:pt x="66675" y="38100"/>
                </a:lnTo>
                <a:lnTo>
                  <a:pt x="0" y="76200"/>
                </a:lnTo>
              </a:path>
            </a:pathLst>
          </a:custGeom>
          <a:noFill/>
          <a:ln w="19050">
            <a:solidFill>
              <a:srgbClr val="645CE6"/>
            </a:solidFill>
          </a:ln>
        </p:spPr>
      </p:sp>
      <p:sp>
        <p:nvSpPr>
          <p:cNvPr id="40" name="Line 40"/>
          <p:cNvSpPr/>
          <p:nvPr/>
        </p:nvSpPr>
        <p:spPr>
          <a:xfrm>
            <a:off x="4305300" y="2314575"/>
            <a:ext cx="2762250" cy="9525"/>
          </a:xfrm>
          <a:custGeom>
            <a:avLst/>
            <a:gdLst/>
            <a:ahLst/>
            <a:cxnLst/>
            <a:rect l="l" t="t" r="r" b="b"/>
            <a:pathLst>
              <a:path w="2762250" h="9525">
                <a:moveTo>
                  <a:pt x="0" y="0"/>
                </a:moveTo>
                <a:lnTo>
                  <a:pt x="2762250" y="0"/>
                </a:lnTo>
              </a:path>
            </a:pathLst>
          </a:custGeom>
          <a:noFill/>
          <a:ln w="19050">
            <a:solidFill>
              <a:srgbClr val="645CE6"/>
            </a:solidFill>
          </a:ln>
        </p:spPr>
      </p:sp>
      <p:sp>
        <p:nvSpPr>
          <p:cNvPr id="41" name="Freeform 41"/>
          <p:cNvSpPr/>
          <p:nvPr/>
        </p:nvSpPr>
        <p:spPr>
          <a:xfrm>
            <a:off x="7000875" y="2276475"/>
            <a:ext cx="66675" cy="76200"/>
          </a:xfrm>
          <a:custGeom>
            <a:avLst/>
            <a:gdLst/>
            <a:ahLst/>
            <a:cxnLst/>
            <a:rect l="l" t="t" r="r" b="b"/>
            <a:pathLst>
              <a:path w="66675" h="76200">
                <a:moveTo>
                  <a:pt x="0" y="0"/>
                </a:moveTo>
                <a:lnTo>
                  <a:pt x="66675" y="38100"/>
                </a:lnTo>
                <a:lnTo>
                  <a:pt x="0" y="76200"/>
                </a:lnTo>
              </a:path>
            </a:pathLst>
          </a:custGeom>
          <a:noFill/>
          <a:ln w="19050">
            <a:solidFill>
              <a:srgbClr val="645CE6"/>
            </a:solidFill>
          </a:ln>
        </p:spPr>
      </p:sp>
      <p:sp>
        <p:nvSpPr>
          <p:cNvPr id="42" name="Line 42"/>
          <p:cNvSpPr/>
          <p:nvPr/>
        </p:nvSpPr>
        <p:spPr>
          <a:xfrm>
            <a:off x="6591300" y="2314575"/>
            <a:ext cx="476250" cy="1285875"/>
          </a:xfrm>
          <a:custGeom>
            <a:avLst/>
            <a:gdLst/>
            <a:ahLst/>
            <a:cxnLst/>
            <a:rect l="l" t="t" r="r" b="b"/>
            <a:pathLst>
              <a:path w="476250" h="1285875">
                <a:moveTo>
                  <a:pt x="0" y="1285875"/>
                </a:moveTo>
                <a:lnTo>
                  <a:pt x="476250" y="0"/>
                </a:lnTo>
              </a:path>
            </a:pathLst>
          </a:custGeom>
          <a:noFill/>
          <a:ln w="19050">
            <a:solidFill>
              <a:srgbClr val="645CE6"/>
            </a:solidFill>
          </a:ln>
        </p:spPr>
      </p:sp>
      <p:sp>
        <p:nvSpPr>
          <p:cNvPr id="43" name="Freeform 43"/>
          <p:cNvSpPr/>
          <p:nvPr/>
        </p:nvSpPr>
        <p:spPr>
          <a:xfrm>
            <a:off x="7008665" y="2314575"/>
            <a:ext cx="71456" cy="75757"/>
          </a:xfrm>
          <a:custGeom>
            <a:avLst/>
            <a:gdLst/>
            <a:ahLst/>
            <a:cxnLst/>
            <a:rect l="l" t="t" r="r" b="b"/>
            <a:pathLst>
              <a:path w="71456" h="75757">
                <a:moveTo>
                  <a:pt x="0" y="49292"/>
                </a:moveTo>
                <a:lnTo>
                  <a:pt x="58885" y="0"/>
                </a:lnTo>
                <a:lnTo>
                  <a:pt x="71456" y="75757"/>
                </a:lnTo>
              </a:path>
            </a:pathLst>
          </a:custGeom>
          <a:noFill/>
          <a:ln w="19050">
            <a:solidFill>
              <a:srgbClr val="645CE6"/>
            </a:solidFill>
          </a:ln>
        </p:spPr>
      </p:sp>
      <p:sp>
        <p:nvSpPr>
          <p:cNvPr id="44" name="Line 44"/>
          <p:cNvSpPr/>
          <p:nvPr/>
        </p:nvSpPr>
        <p:spPr>
          <a:xfrm>
            <a:off x="8829675" y="2314575"/>
            <a:ext cx="714375" cy="9525"/>
          </a:xfrm>
          <a:custGeom>
            <a:avLst/>
            <a:gdLst/>
            <a:ahLst/>
            <a:cxnLst/>
            <a:rect l="l" t="t" r="r" b="b"/>
            <a:pathLst>
              <a:path w="714375" h="9525">
                <a:moveTo>
                  <a:pt x="0" y="0"/>
                </a:moveTo>
                <a:lnTo>
                  <a:pt x="714375" y="0"/>
                </a:lnTo>
              </a:path>
            </a:pathLst>
          </a:custGeom>
          <a:noFill/>
          <a:ln w="19050">
            <a:solidFill>
              <a:srgbClr val="645CE6"/>
            </a:solidFill>
          </a:ln>
        </p:spPr>
      </p:sp>
      <p:sp>
        <p:nvSpPr>
          <p:cNvPr id="45" name="Freeform 45"/>
          <p:cNvSpPr/>
          <p:nvPr/>
        </p:nvSpPr>
        <p:spPr>
          <a:xfrm>
            <a:off x="9477375" y="2276475"/>
            <a:ext cx="66675" cy="76200"/>
          </a:xfrm>
          <a:custGeom>
            <a:avLst/>
            <a:gdLst/>
            <a:ahLst/>
            <a:cxnLst/>
            <a:rect l="l" t="t" r="r" b="b"/>
            <a:pathLst>
              <a:path w="66675" h="76200">
                <a:moveTo>
                  <a:pt x="0" y="0"/>
                </a:moveTo>
                <a:lnTo>
                  <a:pt x="66675" y="38100"/>
                </a:lnTo>
                <a:lnTo>
                  <a:pt x="0" y="76200"/>
                </a:lnTo>
              </a:path>
            </a:pathLst>
          </a:custGeom>
          <a:noFill/>
          <a:ln w="19050">
            <a:solidFill>
              <a:srgbClr val="645CE6"/>
            </a:solidFill>
          </a:ln>
        </p:spPr>
      </p:sp>
      <p:sp>
        <p:nvSpPr>
          <p:cNvPr id="46" name="Line 46"/>
          <p:cNvSpPr/>
          <p:nvPr/>
        </p:nvSpPr>
        <p:spPr>
          <a:xfrm>
            <a:off x="10544175" y="2628900"/>
            <a:ext cx="9525" cy="657225"/>
          </a:xfrm>
          <a:custGeom>
            <a:avLst/>
            <a:gdLst/>
            <a:ahLst/>
            <a:cxnLst/>
            <a:rect l="l" t="t" r="r" b="b"/>
            <a:pathLst>
              <a:path w="9525" h="657225">
                <a:moveTo>
                  <a:pt x="0" y="0"/>
                </a:moveTo>
                <a:lnTo>
                  <a:pt x="0" y="657225"/>
                </a:lnTo>
              </a:path>
            </a:pathLst>
          </a:custGeom>
          <a:noFill/>
          <a:ln w="19050">
            <a:solidFill>
              <a:srgbClr val="645CE6"/>
            </a:solidFill>
          </a:ln>
        </p:spPr>
      </p:sp>
      <p:sp>
        <p:nvSpPr>
          <p:cNvPr id="47" name="Freeform 47"/>
          <p:cNvSpPr/>
          <p:nvPr/>
        </p:nvSpPr>
        <p:spPr>
          <a:xfrm>
            <a:off x="10506075" y="3219450"/>
            <a:ext cx="76200" cy="66675"/>
          </a:xfrm>
          <a:custGeom>
            <a:avLst/>
            <a:gdLst/>
            <a:ahLst/>
            <a:cxnLst/>
            <a:rect l="l" t="t" r="r" b="b"/>
            <a:pathLst>
              <a:path w="76200" h="66675">
                <a:moveTo>
                  <a:pt x="76200" y="0"/>
                </a:moveTo>
                <a:lnTo>
                  <a:pt x="38100" y="66675"/>
                </a:lnTo>
                <a:lnTo>
                  <a:pt x="0" y="0"/>
                </a:lnTo>
              </a:path>
            </a:pathLst>
          </a:custGeom>
          <a:noFill/>
          <a:ln w="19050">
            <a:solidFill>
              <a:srgbClr val="645CE6"/>
            </a:solidFill>
          </a:ln>
        </p:spPr>
      </p:sp>
      <p:sp>
        <p:nvSpPr>
          <p:cNvPr id="48" name="Line 48"/>
          <p:cNvSpPr/>
          <p:nvPr/>
        </p:nvSpPr>
        <p:spPr>
          <a:xfrm>
            <a:off x="10544175" y="3914775"/>
            <a:ext cx="9525" cy="657225"/>
          </a:xfrm>
          <a:custGeom>
            <a:avLst/>
            <a:gdLst/>
            <a:ahLst/>
            <a:cxnLst/>
            <a:rect l="l" t="t" r="r" b="b"/>
            <a:pathLst>
              <a:path w="9525" h="657225">
                <a:moveTo>
                  <a:pt x="0" y="0"/>
                </a:moveTo>
                <a:lnTo>
                  <a:pt x="0" y="657225"/>
                </a:lnTo>
              </a:path>
            </a:pathLst>
          </a:custGeom>
          <a:noFill/>
          <a:ln w="19050">
            <a:solidFill>
              <a:srgbClr val="645CE6"/>
            </a:solidFill>
          </a:ln>
        </p:spPr>
      </p:sp>
      <p:sp>
        <p:nvSpPr>
          <p:cNvPr id="49" name="Freeform 49"/>
          <p:cNvSpPr/>
          <p:nvPr/>
        </p:nvSpPr>
        <p:spPr>
          <a:xfrm>
            <a:off x="10506075" y="4505325"/>
            <a:ext cx="76200" cy="66675"/>
          </a:xfrm>
          <a:custGeom>
            <a:avLst/>
            <a:gdLst/>
            <a:ahLst/>
            <a:cxnLst/>
            <a:rect l="l" t="t" r="r" b="b"/>
            <a:pathLst>
              <a:path w="76200" h="66675">
                <a:moveTo>
                  <a:pt x="76200" y="0"/>
                </a:moveTo>
                <a:lnTo>
                  <a:pt x="38100" y="66675"/>
                </a:lnTo>
                <a:lnTo>
                  <a:pt x="0" y="0"/>
                </a:lnTo>
              </a:path>
            </a:pathLst>
          </a:custGeom>
          <a:noFill/>
          <a:ln w="19050">
            <a:solidFill>
              <a:srgbClr val="645CE6"/>
            </a:solidFill>
          </a:ln>
        </p:spPr>
      </p:sp>
      <p:sp>
        <p:nvSpPr>
          <p:cNvPr id="50" name="Line 50"/>
          <p:cNvSpPr/>
          <p:nvPr/>
        </p:nvSpPr>
        <p:spPr>
          <a:xfrm>
            <a:off x="8829675" y="3600450"/>
            <a:ext cx="714375" cy="1285875"/>
          </a:xfrm>
          <a:custGeom>
            <a:avLst/>
            <a:gdLst/>
            <a:ahLst/>
            <a:cxnLst/>
            <a:rect l="l" t="t" r="r" b="b"/>
            <a:pathLst>
              <a:path w="714375" h="1285875">
                <a:moveTo>
                  <a:pt x="714375" y="0"/>
                </a:moveTo>
                <a:lnTo>
                  <a:pt x="0" y="1285875"/>
                </a:lnTo>
              </a:path>
            </a:pathLst>
          </a:custGeom>
          <a:noFill/>
          <a:ln w="19050">
            <a:solidFill>
              <a:srgbClr val="645CE6"/>
            </a:solidFill>
          </a:ln>
        </p:spPr>
      </p:sp>
      <p:sp>
        <p:nvSpPr>
          <p:cNvPr id="51" name="Freeform 51"/>
          <p:cNvSpPr/>
          <p:nvPr/>
        </p:nvSpPr>
        <p:spPr>
          <a:xfrm>
            <a:off x="8828750" y="4809538"/>
            <a:ext cx="66611" cy="76787"/>
          </a:xfrm>
          <a:custGeom>
            <a:avLst/>
            <a:gdLst/>
            <a:ahLst/>
            <a:cxnLst/>
            <a:rect l="l" t="t" r="r" b="b"/>
            <a:pathLst>
              <a:path w="66611" h="76787">
                <a:moveTo>
                  <a:pt x="66611" y="37006"/>
                </a:moveTo>
                <a:lnTo>
                  <a:pt x="925" y="76787"/>
                </a:lnTo>
                <a:lnTo>
                  <a:pt x="0" y="0"/>
                </a:lnTo>
              </a:path>
            </a:pathLst>
          </a:custGeom>
          <a:noFill/>
          <a:ln w="19050">
            <a:solidFill>
              <a:srgbClr val="645CE6"/>
            </a:solidFill>
          </a:ln>
        </p:spPr>
      </p:sp>
      <p:sp>
        <p:nvSpPr>
          <p:cNvPr id="52" name="TextBox 52"/>
          <p:cNvSpPr txBox="1"/>
          <p:nvPr/>
        </p:nvSpPr>
        <p:spPr>
          <a:xfrm>
            <a:off x="485775" y="4607719"/>
            <a:ext cx="1107318" cy="366712"/>
          </a:xfrm>
          <a:prstGeom prst="rect">
            <a:avLst/>
          </a:prstGeom>
          <a:noFill/>
          <a:ln>
            <a:noFill/>
          </a:ln>
        </p:spPr>
        <p:txBody>
          <a:bodyPr wrap="none" lIns="0" tIns="0" rIns="0" bIns="0" anchor="t" anchorCtr="0">
            <a:spAutoFit/>
          </a:bodyPr>
          <a:lstStyle/>
          <a:p>
            <a:pPr algn="l"/>
            <a:r>
              <a:rPr lang="ko-KR" sz="1880" dirty="0">
                <a:solidFill>
                  <a:srgbClr val="202633"/>
                </a:solidFill>
                <a:latin typeface="Noto Sans KR"/>
                <a:ea typeface="Noto Sans KR"/>
                <a:cs typeface="Noto Sans KR"/>
              </a:rPr>
              <a:t>소리 높이</a:t>
            </a:r>
          </a:p>
        </p:txBody>
      </p:sp>
      <p:sp>
        <p:nvSpPr>
          <p:cNvPr id="53" name="TextBox 53"/>
          <p:cNvSpPr txBox="1"/>
          <p:nvPr/>
        </p:nvSpPr>
        <p:spPr>
          <a:xfrm>
            <a:off x="486537" y="4995386"/>
            <a:ext cx="3409681" cy="337376"/>
          </a:xfrm>
          <a:prstGeom prst="rect">
            <a:avLst/>
          </a:prstGeom>
          <a:noFill/>
          <a:ln>
            <a:noFill/>
          </a:ln>
        </p:spPr>
        <p:txBody>
          <a:bodyPr wrap="none" lIns="0" tIns="0" rIns="0" bIns="0" anchor="t" anchorCtr="0">
            <a:spAutoFit/>
          </a:bodyPr>
          <a:lstStyle/>
          <a:p>
            <a:pPr algn="l"/>
            <a:r>
              <a:rPr lang="ko-KR" sz="1720" dirty="0">
                <a:solidFill>
                  <a:srgbClr val="626B76"/>
                </a:solidFill>
                <a:latin typeface="Noto Sans KR"/>
                <a:ea typeface="Noto Sans KR"/>
                <a:cs typeface="Noto Sans KR"/>
              </a:rPr>
              <a:t>pitch 0 → 1 : 두 주파수 모두 2배</a:t>
            </a:r>
          </a:p>
        </p:txBody>
      </p:sp>
      <p:sp>
        <p:nvSpPr>
          <p:cNvPr id="54" name="TextBox 54"/>
          <p:cNvSpPr txBox="1"/>
          <p:nvPr/>
        </p:nvSpPr>
        <p:spPr>
          <a:xfrm>
            <a:off x="485775" y="5455444"/>
            <a:ext cx="525221" cy="366712"/>
          </a:xfrm>
          <a:prstGeom prst="rect">
            <a:avLst/>
          </a:prstGeom>
          <a:noFill/>
          <a:ln>
            <a:noFill/>
          </a:ln>
        </p:spPr>
        <p:txBody>
          <a:bodyPr wrap="none" lIns="0" tIns="0" rIns="0" bIns="0" anchor="t" anchorCtr="0">
            <a:spAutoFit/>
          </a:bodyPr>
          <a:lstStyle/>
          <a:p>
            <a:pPr algn="l"/>
            <a:r>
              <a:rPr lang="ko-KR" sz="1880" dirty="0">
                <a:solidFill>
                  <a:srgbClr val="202633"/>
                </a:solidFill>
                <a:latin typeface="Noto Sans KR"/>
                <a:ea typeface="Noto Sans KR"/>
                <a:cs typeface="Noto Sans KR"/>
              </a:rPr>
              <a:t>음색</a:t>
            </a:r>
          </a:p>
        </p:txBody>
      </p:sp>
      <p:sp>
        <p:nvSpPr>
          <p:cNvPr id="55" name="TextBox 55"/>
          <p:cNvSpPr txBox="1"/>
          <p:nvPr/>
        </p:nvSpPr>
        <p:spPr>
          <a:xfrm>
            <a:off x="486537" y="5843111"/>
            <a:ext cx="4628280" cy="337376"/>
          </a:xfrm>
          <a:prstGeom prst="rect">
            <a:avLst/>
          </a:prstGeom>
          <a:noFill/>
          <a:ln>
            <a:noFill/>
          </a:ln>
        </p:spPr>
        <p:txBody>
          <a:bodyPr wrap="none" lIns="0" tIns="0" rIns="0" bIns="0" anchor="t" anchorCtr="0">
            <a:spAutoFit/>
          </a:bodyPr>
          <a:lstStyle/>
          <a:p>
            <a:pPr algn="l"/>
            <a:r>
              <a:rPr lang="ko-KR" sz="1720" dirty="0">
                <a:solidFill>
                  <a:srgbClr val="626B76"/>
                </a:solidFill>
                <a:latin typeface="Noto Sans KR"/>
                <a:ea typeface="Noto Sans KR"/>
                <a:cs typeface="Noto Sans KR"/>
              </a:rPr>
              <a:t>harmonic_gain 0 → 0.35 : 600 Hz 성분 추가</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2" name="TextBox 2"/>
          <p:cNvSpPr txBox="1"/>
          <p:nvPr/>
        </p:nvSpPr>
        <p:spPr>
          <a:xfrm>
            <a:off x="488442" y="282892"/>
            <a:ext cx="6500000" cy="264033"/>
          </a:xfrm>
          <a:prstGeom prst="rect">
            <a:avLst/>
          </a:prstGeom>
          <a:noFill/>
          <a:ln>
            <a:noFill/>
          </a:ln>
        </p:spPr>
        <p:txBody>
          <a:bodyPr wrap="none" lIns="0" tIns="0" rIns="0" bIns="0" anchor="t" anchorCtr="0">
            <a:spAutoFit/>
          </a:bodyPr>
          <a:lstStyle/>
          <a:p>
            <a:pPr algn="l"/>
            <a:r>
              <a:rPr lang="en-US" sz="1350" dirty="0">
                <a:solidFill>
                  <a:srgbClr val="645CE6"/>
                </a:solidFill>
                <a:latin typeface="Noto Sans KR"/>
                <a:ea typeface="Noto Sans KR"/>
                <a:cs typeface="Noto Sans KR"/>
              </a:rPr>
              <a:t>W03 / 사운드·인터랙션 심화</a:t>
            </a:r>
          </a:p>
        </p:txBody>
      </p:sp>
      <p:sp>
        <p:nvSpPr>
          <p:cNvPr id="3" name="TextBox 3"/>
          <p:cNvSpPr txBox="1"/>
          <p:nvPr/>
        </p:nvSpPr>
        <p:spPr>
          <a:xfrm>
            <a:off x="480060" y="666750"/>
            <a:ext cx="5765292" cy="586740"/>
          </a:xfrm>
          <a:prstGeom prst="rect">
            <a:avLst/>
          </a:prstGeom>
          <a:noFill/>
          <a:ln>
            <a:noFill/>
          </a:ln>
        </p:spPr>
        <p:txBody>
          <a:bodyPr wrap="none" lIns="0" tIns="0" rIns="0" bIns="0" anchor="t" anchorCtr="0">
            <a:spAutoFit/>
          </a:bodyPr>
          <a:lstStyle/>
          <a:p>
            <a:pPr algn="l"/>
            <a:r>
              <a:rPr lang="ko-KR" sz="3000" dirty="0">
                <a:solidFill>
                  <a:srgbClr val="202633"/>
                </a:solidFill>
                <a:latin typeface="Noto Sans KR"/>
                <a:ea typeface="Noto Sans KR"/>
                <a:cs typeface="Noto Sans KR"/>
              </a:rPr>
              <a:t>빠른 파형에서 느린 음량값 읽기</a:t>
            </a:r>
          </a:p>
        </p:txBody>
      </p:sp>
      <p:sp>
        <p:nvSpPr>
          <p:cNvPr id="4" name="TextBox 4"/>
          <p:cNvSpPr txBox="1"/>
          <p:nvPr/>
        </p:nvSpPr>
        <p:spPr>
          <a:xfrm>
            <a:off x="486918" y="1231582"/>
            <a:ext cx="5596033" cy="322707"/>
          </a:xfrm>
          <a:prstGeom prst="rect">
            <a:avLst/>
          </a:prstGeom>
          <a:noFill/>
          <a:ln>
            <a:noFill/>
          </a:ln>
        </p:spPr>
        <p:txBody>
          <a:bodyPr wrap="none" lIns="0" tIns="0" rIns="0" bIns="0" anchor="t" anchorCtr="0">
            <a:spAutoFit/>
          </a:bodyPr>
          <a:lstStyle/>
          <a:p>
            <a:pPr algn="l"/>
            <a:r>
              <a:rPr lang="ko-KR" sz="1650" dirty="0">
                <a:solidFill>
                  <a:srgbClr val="626B76"/>
                </a:solidFill>
                <a:latin typeface="Noto Sans KR"/>
                <a:ea typeface="Noto Sans KR"/>
                <a:cs typeface="Noto Sans KR"/>
              </a:rPr>
              <a:t>같은 TD 녹화 파일에서 측정 · 순간값과 RMS는 다릅니다</a:t>
            </a:r>
          </a:p>
        </p:txBody>
      </p:sp>
      <p:sp>
        <p:nvSpPr>
          <p:cNvPr id="5" name="TextBox 5"/>
          <p:cNvSpPr txBox="1"/>
          <p:nvPr/>
        </p:nvSpPr>
        <p:spPr>
          <a:xfrm>
            <a:off x="489966" y="6554152"/>
            <a:ext cx="3378689" cy="205359"/>
          </a:xfrm>
          <a:prstGeom prst="rect">
            <a:avLst/>
          </a:prstGeom>
          <a:noFill/>
          <a:ln>
            <a:noFill/>
          </a:ln>
        </p:spPr>
        <p:txBody>
          <a:bodyPr wrap="none" lIns="0" tIns="0" rIns="0" bIns="0" anchor="t" anchorCtr="0">
            <a:spAutoFit/>
          </a:bodyPr>
          <a:lstStyle/>
          <a:p>
            <a:pPr algn="l"/>
            <a:r>
              <a:rPr lang="ko-KR" sz="1050" dirty="0">
                <a:solidFill>
                  <a:srgbClr val="626B76"/>
                </a:solidFill>
                <a:latin typeface="Noto Sans KR"/>
                <a:ea typeface="Noto Sans KR"/>
                <a:cs typeface="Noto Sans KR"/>
              </a:rPr>
              <a:t>W03 · TD 2025.33070 실행 예제 · 노드 연결은 도식</a:t>
            </a:r>
          </a:p>
        </p:txBody>
      </p:sp>
      <p:sp>
        <p:nvSpPr>
          <p:cNvPr id="6" name="TextBox 6"/>
          <p:cNvSpPr txBox="1"/>
          <p:nvPr/>
        </p:nvSpPr>
        <p:spPr>
          <a:xfrm>
            <a:off x="11049000" y="6554152"/>
            <a:ext cx="647700" cy="205359"/>
          </a:xfrm>
          <a:prstGeom prst="rect">
            <a:avLst/>
          </a:prstGeom>
          <a:noFill/>
          <a:ln>
            <a:noFill/>
          </a:ln>
        </p:spPr>
        <p:txBody>
          <a:bodyPr wrap="none" lIns="0" tIns="0" rIns="0" bIns="0" anchor="t" anchorCtr="0">
            <a:spAutoFit/>
          </a:bodyPr>
          <a:lstStyle/>
          <a:p>
            <a:pPr algn="r"/>
            <a:r>
              <a:rPr lang="en-US" sz="1050" dirty="0">
                <a:solidFill>
                  <a:srgbClr val="626B76"/>
                </a:solidFill>
                <a:latin typeface="Noto Sans KR"/>
                <a:ea typeface="Noto Sans KR"/>
                <a:cs typeface="Noto Sans KR"/>
              </a:rPr>
              <a:t>85</a:t>
            </a:r>
          </a:p>
        </p:txBody>
      </p:sp>
      <p:sp>
        <p:nvSpPr>
          <p:cNvPr id="7" name="TextBox 7"/>
          <p:cNvSpPr txBox="1"/>
          <p:nvPr/>
        </p:nvSpPr>
        <p:spPr>
          <a:xfrm>
            <a:off x="485775" y="1816894"/>
            <a:ext cx="3043423" cy="366712"/>
          </a:xfrm>
          <a:prstGeom prst="rect">
            <a:avLst/>
          </a:prstGeom>
          <a:noFill/>
          <a:ln>
            <a:noFill/>
          </a:ln>
        </p:spPr>
        <p:txBody>
          <a:bodyPr wrap="none" lIns="0" tIns="0" rIns="0" bIns="0" anchor="t" anchorCtr="0">
            <a:spAutoFit/>
          </a:bodyPr>
          <a:lstStyle/>
          <a:p>
            <a:pPr algn="l"/>
            <a:r>
              <a:rPr lang="ko-KR" sz="1880" dirty="0">
                <a:solidFill>
                  <a:srgbClr val="202633"/>
                </a:solidFill>
                <a:latin typeface="Noto Sans KR"/>
                <a:ea typeface="Noto Sans KR"/>
                <a:cs typeface="Noto Sans KR"/>
              </a:rPr>
              <a:t>오디오 파형 · 0.03초 확대</a:t>
            </a:r>
          </a:p>
        </p:txBody>
      </p:sp>
      <p:sp>
        <p:nvSpPr>
          <p:cNvPr id="8" name="TextBox 8"/>
          <p:cNvSpPr txBox="1"/>
          <p:nvPr/>
        </p:nvSpPr>
        <p:spPr>
          <a:xfrm>
            <a:off x="6562725" y="1816894"/>
            <a:ext cx="2638725" cy="366712"/>
          </a:xfrm>
          <a:prstGeom prst="rect">
            <a:avLst/>
          </a:prstGeom>
          <a:noFill/>
          <a:ln>
            <a:noFill/>
          </a:ln>
        </p:spPr>
        <p:txBody>
          <a:bodyPr wrap="none" lIns="0" tIns="0" rIns="0" bIns="0" anchor="t" anchorCtr="0">
            <a:spAutoFit/>
          </a:bodyPr>
          <a:lstStyle/>
          <a:p>
            <a:pPr algn="l"/>
            <a:r>
              <a:rPr lang="ko-KR" sz="1880" dirty="0">
                <a:solidFill>
                  <a:srgbClr val="202633"/>
                </a:solidFill>
                <a:latin typeface="Noto Sans KR"/>
                <a:ea typeface="Noto Sans KR"/>
                <a:cs typeface="Noto Sans KR"/>
              </a:rPr>
              <a:t>RMS · 8초 동안의 변화</a:t>
            </a:r>
          </a:p>
        </p:txBody>
      </p:sp>
      <p:sp>
        <p:nvSpPr>
          <p:cNvPr id="9" name="Rectangle 9"/>
          <p:cNvSpPr/>
          <p:nvPr/>
        </p:nvSpPr>
        <p:spPr>
          <a:xfrm>
            <a:off x="495300" y="2286000"/>
            <a:ext cx="5095875" cy="2381250"/>
          </a:xfrm>
          <a:prstGeom prst="rect">
            <a:avLst/>
          </a:prstGeom>
          <a:solidFill>
            <a:srgbClr val="FFFFFF"/>
          </a:solidFill>
          <a:ln>
            <a:noFill/>
          </a:ln>
        </p:spPr>
      </p:sp>
      <p:sp>
        <p:nvSpPr>
          <p:cNvPr id="10" name="Rectangle 10"/>
          <p:cNvSpPr/>
          <p:nvPr/>
        </p:nvSpPr>
        <p:spPr>
          <a:xfrm>
            <a:off x="6572250" y="2286000"/>
            <a:ext cx="5095875" cy="2381250"/>
          </a:xfrm>
          <a:prstGeom prst="rect">
            <a:avLst/>
          </a:prstGeom>
          <a:solidFill>
            <a:srgbClr val="FFFFFF"/>
          </a:solidFill>
          <a:ln>
            <a:noFill/>
          </a:ln>
        </p:spPr>
      </p:sp>
      <p:sp>
        <p:nvSpPr>
          <p:cNvPr id="11" name="Line 11"/>
          <p:cNvSpPr/>
          <p:nvPr/>
        </p:nvSpPr>
        <p:spPr>
          <a:xfrm>
            <a:off x="495300" y="3476625"/>
            <a:ext cx="5095875" cy="9525"/>
          </a:xfrm>
          <a:custGeom>
            <a:avLst/>
            <a:gdLst/>
            <a:ahLst/>
            <a:cxnLst/>
            <a:rect l="l" t="t" r="r" b="b"/>
            <a:pathLst>
              <a:path w="5095875" h="9525">
                <a:moveTo>
                  <a:pt x="0" y="0"/>
                </a:moveTo>
                <a:lnTo>
                  <a:pt x="5095875" y="0"/>
                </a:lnTo>
              </a:path>
            </a:pathLst>
          </a:custGeom>
          <a:noFill/>
          <a:ln w="19050">
            <a:solidFill>
              <a:srgbClr val="D5D5D8"/>
            </a:solidFill>
          </a:ln>
        </p:spPr>
      </p:sp>
      <p:sp>
        <p:nvSpPr>
          <p:cNvPr id="12" name="Polyline 12"/>
          <p:cNvSpPr/>
          <p:nvPr/>
        </p:nvSpPr>
        <p:spPr>
          <a:xfrm>
            <a:off x="495300" y="2579179"/>
            <a:ext cx="5095875" cy="1796796"/>
          </a:xfrm>
          <a:custGeom>
            <a:avLst/>
            <a:gdLst/>
            <a:ahLst/>
            <a:cxnLst/>
            <a:rect l="l" t="t" r="r" b="b"/>
            <a:pathLst>
              <a:path w="5095875" h="1796796">
                <a:moveTo>
                  <a:pt x="0" y="902780"/>
                </a:moveTo>
                <a:lnTo>
                  <a:pt x="3524" y="853630"/>
                </a:lnTo>
                <a:lnTo>
                  <a:pt x="7049" y="804862"/>
                </a:lnTo>
                <a:lnTo>
                  <a:pt x="10668" y="756476"/>
                </a:lnTo>
                <a:lnTo>
                  <a:pt x="14192" y="708089"/>
                </a:lnTo>
                <a:lnTo>
                  <a:pt x="17716" y="660845"/>
                </a:lnTo>
                <a:lnTo>
                  <a:pt x="21241" y="614458"/>
                </a:lnTo>
                <a:lnTo>
                  <a:pt x="24765" y="569024"/>
                </a:lnTo>
                <a:lnTo>
                  <a:pt x="28289" y="524446"/>
                </a:lnTo>
                <a:lnTo>
                  <a:pt x="31909" y="481394"/>
                </a:lnTo>
                <a:lnTo>
                  <a:pt x="35433" y="439865"/>
                </a:lnTo>
                <a:lnTo>
                  <a:pt x="38957" y="399764"/>
                </a:lnTo>
                <a:lnTo>
                  <a:pt x="42482" y="361188"/>
                </a:lnTo>
                <a:lnTo>
                  <a:pt x="46006" y="324612"/>
                </a:lnTo>
                <a:lnTo>
                  <a:pt x="49625" y="290227"/>
                </a:lnTo>
                <a:lnTo>
                  <a:pt x="53149" y="257270"/>
                </a:lnTo>
                <a:lnTo>
                  <a:pt x="56674" y="226695"/>
                </a:lnTo>
                <a:lnTo>
                  <a:pt x="60198" y="198025"/>
                </a:lnTo>
                <a:lnTo>
                  <a:pt x="63722" y="171926"/>
                </a:lnTo>
                <a:lnTo>
                  <a:pt x="67247" y="147733"/>
                </a:lnTo>
                <a:lnTo>
                  <a:pt x="70866" y="125825"/>
                </a:lnTo>
                <a:lnTo>
                  <a:pt x="74390" y="106204"/>
                </a:lnTo>
                <a:lnTo>
                  <a:pt x="77914" y="89154"/>
                </a:lnTo>
                <a:lnTo>
                  <a:pt x="81439" y="74009"/>
                </a:lnTo>
                <a:lnTo>
                  <a:pt x="84963" y="61151"/>
                </a:lnTo>
                <a:lnTo>
                  <a:pt x="88487" y="50578"/>
                </a:lnTo>
                <a:lnTo>
                  <a:pt x="92107" y="42672"/>
                </a:lnTo>
                <a:lnTo>
                  <a:pt x="95631" y="36290"/>
                </a:lnTo>
                <a:lnTo>
                  <a:pt x="99155" y="32480"/>
                </a:lnTo>
                <a:lnTo>
                  <a:pt x="102680" y="30194"/>
                </a:lnTo>
                <a:lnTo>
                  <a:pt x="106204" y="30194"/>
                </a:lnTo>
                <a:lnTo>
                  <a:pt x="109823" y="31718"/>
                </a:lnTo>
                <a:lnTo>
                  <a:pt x="113347" y="35147"/>
                </a:lnTo>
                <a:lnTo>
                  <a:pt x="116872" y="40386"/>
                </a:lnTo>
                <a:lnTo>
                  <a:pt x="120396" y="46863"/>
                </a:lnTo>
                <a:lnTo>
                  <a:pt x="123920" y="54769"/>
                </a:lnTo>
                <a:lnTo>
                  <a:pt x="127444" y="63818"/>
                </a:lnTo>
                <a:lnTo>
                  <a:pt x="131064" y="74009"/>
                </a:lnTo>
                <a:lnTo>
                  <a:pt x="134588" y="85344"/>
                </a:lnTo>
                <a:lnTo>
                  <a:pt x="138112" y="97441"/>
                </a:lnTo>
                <a:lnTo>
                  <a:pt x="141637" y="110300"/>
                </a:lnTo>
                <a:lnTo>
                  <a:pt x="145161" y="123539"/>
                </a:lnTo>
                <a:lnTo>
                  <a:pt x="148781" y="137160"/>
                </a:lnTo>
                <a:lnTo>
                  <a:pt x="152305" y="150781"/>
                </a:lnTo>
                <a:lnTo>
                  <a:pt x="155829" y="164687"/>
                </a:lnTo>
                <a:lnTo>
                  <a:pt x="159353" y="178689"/>
                </a:lnTo>
                <a:lnTo>
                  <a:pt x="162877" y="192310"/>
                </a:lnTo>
                <a:lnTo>
                  <a:pt x="166402" y="205931"/>
                </a:lnTo>
                <a:lnTo>
                  <a:pt x="170021" y="218789"/>
                </a:lnTo>
                <a:lnTo>
                  <a:pt x="173546" y="231267"/>
                </a:lnTo>
                <a:lnTo>
                  <a:pt x="177070" y="242983"/>
                </a:lnTo>
                <a:lnTo>
                  <a:pt x="180594" y="253556"/>
                </a:lnTo>
                <a:lnTo>
                  <a:pt x="184118" y="263747"/>
                </a:lnTo>
                <a:lnTo>
                  <a:pt x="187643" y="272796"/>
                </a:lnTo>
                <a:lnTo>
                  <a:pt x="191262" y="280702"/>
                </a:lnTo>
                <a:lnTo>
                  <a:pt x="194786" y="287179"/>
                </a:lnTo>
                <a:lnTo>
                  <a:pt x="198310" y="292799"/>
                </a:lnTo>
                <a:lnTo>
                  <a:pt x="201835" y="297371"/>
                </a:lnTo>
                <a:lnTo>
                  <a:pt x="205359" y="300038"/>
                </a:lnTo>
                <a:lnTo>
                  <a:pt x="208978" y="301943"/>
                </a:lnTo>
                <a:lnTo>
                  <a:pt x="212503" y="302324"/>
                </a:lnTo>
                <a:lnTo>
                  <a:pt x="216027" y="301181"/>
                </a:lnTo>
                <a:lnTo>
                  <a:pt x="219551" y="298895"/>
                </a:lnTo>
                <a:lnTo>
                  <a:pt x="223076" y="295085"/>
                </a:lnTo>
                <a:lnTo>
                  <a:pt x="226600" y="290227"/>
                </a:lnTo>
                <a:lnTo>
                  <a:pt x="230219" y="283750"/>
                </a:lnTo>
                <a:lnTo>
                  <a:pt x="233744" y="276606"/>
                </a:lnTo>
                <a:lnTo>
                  <a:pt x="237268" y="267938"/>
                </a:lnTo>
                <a:lnTo>
                  <a:pt x="240792" y="258032"/>
                </a:lnTo>
                <a:lnTo>
                  <a:pt x="244316" y="247460"/>
                </a:lnTo>
                <a:lnTo>
                  <a:pt x="247936" y="236125"/>
                </a:lnTo>
                <a:lnTo>
                  <a:pt x="251460" y="224028"/>
                </a:lnTo>
                <a:lnTo>
                  <a:pt x="254984" y="210788"/>
                </a:lnTo>
                <a:lnTo>
                  <a:pt x="258508" y="197644"/>
                </a:lnTo>
                <a:lnTo>
                  <a:pt x="262033" y="183642"/>
                </a:lnTo>
                <a:lnTo>
                  <a:pt x="265557" y="169259"/>
                </a:lnTo>
                <a:lnTo>
                  <a:pt x="269177" y="154877"/>
                </a:lnTo>
                <a:lnTo>
                  <a:pt x="272701" y="140589"/>
                </a:lnTo>
                <a:lnTo>
                  <a:pt x="276225" y="126206"/>
                </a:lnTo>
                <a:lnTo>
                  <a:pt x="279749" y="112205"/>
                </a:lnTo>
                <a:lnTo>
                  <a:pt x="283273" y="98584"/>
                </a:lnTo>
                <a:lnTo>
                  <a:pt x="286798" y="85344"/>
                </a:lnTo>
                <a:lnTo>
                  <a:pt x="290417" y="72866"/>
                </a:lnTo>
                <a:lnTo>
                  <a:pt x="293942" y="61532"/>
                </a:lnTo>
                <a:lnTo>
                  <a:pt x="297466" y="50959"/>
                </a:lnTo>
                <a:lnTo>
                  <a:pt x="300990" y="41529"/>
                </a:lnTo>
                <a:lnTo>
                  <a:pt x="304514" y="33623"/>
                </a:lnTo>
                <a:lnTo>
                  <a:pt x="308134" y="26765"/>
                </a:lnTo>
                <a:lnTo>
                  <a:pt x="311658" y="21527"/>
                </a:lnTo>
                <a:lnTo>
                  <a:pt x="315182" y="18098"/>
                </a:lnTo>
                <a:lnTo>
                  <a:pt x="318706" y="16193"/>
                </a:lnTo>
                <a:lnTo>
                  <a:pt x="322231" y="16193"/>
                </a:lnTo>
                <a:lnTo>
                  <a:pt x="325755" y="18479"/>
                </a:lnTo>
                <a:lnTo>
                  <a:pt x="329374" y="22289"/>
                </a:lnTo>
                <a:lnTo>
                  <a:pt x="332899" y="28289"/>
                </a:lnTo>
                <a:lnTo>
                  <a:pt x="336423" y="36671"/>
                </a:lnTo>
                <a:lnTo>
                  <a:pt x="339947" y="47244"/>
                </a:lnTo>
                <a:lnTo>
                  <a:pt x="343472" y="60008"/>
                </a:lnTo>
                <a:lnTo>
                  <a:pt x="347091" y="75152"/>
                </a:lnTo>
                <a:lnTo>
                  <a:pt x="350615" y="92583"/>
                </a:lnTo>
                <a:lnTo>
                  <a:pt x="354140" y="112205"/>
                </a:lnTo>
                <a:lnTo>
                  <a:pt x="357664" y="134112"/>
                </a:lnTo>
                <a:lnTo>
                  <a:pt x="361188" y="158306"/>
                </a:lnTo>
                <a:lnTo>
                  <a:pt x="364712" y="184785"/>
                </a:lnTo>
                <a:lnTo>
                  <a:pt x="368332" y="213455"/>
                </a:lnTo>
                <a:lnTo>
                  <a:pt x="371856" y="244507"/>
                </a:lnTo>
                <a:lnTo>
                  <a:pt x="375380" y="277368"/>
                </a:lnTo>
                <a:lnTo>
                  <a:pt x="378904" y="312134"/>
                </a:lnTo>
                <a:lnTo>
                  <a:pt x="382429" y="348806"/>
                </a:lnTo>
                <a:lnTo>
                  <a:pt x="385953" y="387287"/>
                </a:lnTo>
                <a:lnTo>
                  <a:pt x="389573" y="427768"/>
                </a:lnTo>
                <a:lnTo>
                  <a:pt x="393097" y="469297"/>
                </a:lnTo>
                <a:lnTo>
                  <a:pt x="396621" y="512731"/>
                </a:lnTo>
                <a:lnTo>
                  <a:pt x="400145" y="557308"/>
                </a:lnTo>
                <a:lnTo>
                  <a:pt x="403669" y="603028"/>
                </a:lnTo>
                <a:lnTo>
                  <a:pt x="407289" y="649510"/>
                </a:lnTo>
                <a:lnTo>
                  <a:pt x="410813" y="697135"/>
                </a:lnTo>
                <a:lnTo>
                  <a:pt x="414338" y="745141"/>
                </a:lnTo>
                <a:lnTo>
                  <a:pt x="417862" y="793909"/>
                </a:lnTo>
                <a:lnTo>
                  <a:pt x="421386" y="843058"/>
                </a:lnTo>
                <a:lnTo>
                  <a:pt x="424910" y="892112"/>
                </a:lnTo>
                <a:lnTo>
                  <a:pt x="428530" y="941261"/>
                </a:lnTo>
                <a:lnTo>
                  <a:pt x="432054" y="990029"/>
                </a:lnTo>
                <a:lnTo>
                  <a:pt x="435578" y="1038796"/>
                </a:lnTo>
                <a:lnTo>
                  <a:pt x="439102" y="1087184"/>
                </a:lnTo>
                <a:lnTo>
                  <a:pt x="442627" y="1134332"/>
                </a:lnTo>
                <a:lnTo>
                  <a:pt x="446246" y="1180814"/>
                </a:lnTo>
                <a:lnTo>
                  <a:pt x="449770" y="1226630"/>
                </a:lnTo>
                <a:lnTo>
                  <a:pt x="453295" y="1271207"/>
                </a:lnTo>
                <a:lnTo>
                  <a:pt x="456819" y="1314260"/>
                </a:lnTo>
                <a:lnTo>
                  <a:pt x="460343" y="1355789"/>
                </a:lnTo>
                <a:lnTo>
                  <a:pt x="463868" y="1396270"/>
                </a:lnTo>
                <a:lnTo>
                  <a:pt x="467487" y="1434465"/>
                </a:lnTo>
                <a:lnTo>
                  <a:pt x="471011" y="1471422"/>
                </a:lnTo>
                <a:lnTo>
                  <a:pt x="474535" y="1506188"/>
                </a:lnTo>
                <a:lnTo>
                  <a:pt x="478060" y="1538669"/>
                </a:lnTo>
                <a:lnTo>
                  <a:pt x="481584" y="1569720"/>
                </a:lnTo>
                <a:lnTo>
                  <a:pt x="485108" y="1598009"/>
                </a:lnTo>
                <a:lnTo>
                  <a:pt x="488728" y="1624489"/>
                </a:lnTo>
                <a:lnTo>
                  <a:pt x="492252" y="1648682"/>
                </a:lnTo>
                <a:lnTo>
                  <a:pt x="495776" y="1670590"/>
                </a:lnTo>
                <a:lnTo>
                  <a:pt x="499300" y="1690211"/>
                </a:lnTo>
                <a:lnTo>
                  <a:pt x="502825" y="1707642"/>
                </a:lnTo>
                <a:lnTo>
                  <a:pt x="506444" y="1722406"/>
                </a:lnTo>
                <a:lnTo>
                  <a:pt x="509969" y="1735169"/>
                </a:lnTo>
                <a:lnTo>
                  <a:pt x="513493" y="1745837"/>
                </a:lnTo>
                <a:lnTo>
                  <a:pt x="517017" y="1754124"/>
                </a:lnTo>
                <a:lnTo>
                  <a:pt x="520541" y="1760125"/>
                </a:lnTo>
                <a:lnTo>
                  <a:pt x="524065" y="1764316"/>
                </a:lnTo>
                <a:lnTo>
                  <a:pt x="527685" y="1766221"/>
                </a:lnTo>
                <a:lnTo>
                  <a:pt x="531209" y="1766602"/>
                </a:lnTo>
                <a:lnTo>
                  <a:pt x="534734" y="1764697"/>
                </a:lnTo>
                <a:lnTo>
                  <a:pt x="538258" y="1761268"/>
                </a:lnTo>
                <a:lnTo>
                  <a:pt x="541782" y="1756410"/>
                </a:lnTo>
                <a:lnTo>
                  <a:pt x="545402" y="1749552"/>
                </a:lnTo>
                <a:lnTo>
                  <a:pt x="548926" y="1741646"/>
                </a:lnTo>
                <a:lnTo>
                  <a:pt x="552450" y="1732598"/>
                </a:lnTo>
                <a:lnTo>
                  <a:pt x="555974" y="1722406"/>
                </a:lnTo>
                <a:lnTo>
                  <a:pt x="559498" y="1711071"/>
                </a:lnTo>
                <a:lnTo>
                  <a:pt x="563023" y="1698974"/>
                </a:lnTo>
                <a:lnTo>
                  <a:pt x="566642" y="1686496"/>
                </a:lnTo>
                <a:lnTo>
                  <a:pt x="570166" y="1672876"/>
                </a:lnTo>
                <a:lnTo>
                  <a:pt x="573691" y="1659255"/>
                </a:lnTo>
                <a:lnTo>
                  <a:pt x="577215" y="1645634"/>
                </a:lnTo>
                <a:lnTo>
                  <a:pt x="580739" y="1631632"/>
                </a:lnTo>
                <a:lnTo>
                  <a:pt x="584264" y="1617726"/>
                </a:lnTo>
                <a:lnTo>
                  <a:pt x="587883" y="1603724"/>
                </a:lnTo>
                <a:lnTo>
                  <a:pt x="591407" y="1590485"/>
                </a:lnTo>
                <a:lnTo>
                  <a:pt x="594931" y="1577626"/>
                </a:lnTo>
                <a:lnTo>
                  <a:pt x="598456" y="1565148"/>
                </a:lnTo>
                <a:lnTo>
                  <a:pt x="601980" y="1553432"/>
                </a:lnTo>
                <a:lnTo>
                  <a:pt x="605600" y="1542479"/>
                </a:lnTo>
                <a:lnTo>
                  <a:pt x="609124" y="1532287"/>
                </a:lnTo>
                <a:lnTo>
                  <a:pt x="612648" y="1523619"/>
                </a:lnTo>
                <a:lnTo>
                  <a:pt x="616172" y="1515618"/>
                </a:lnTo>
                <a:lnTo>
                  <a:pt x="619696" y="1508855"/>
                </a:lnTo>
                <a:lnTo>
                  <a:pt x="623221" y="1503236"/>
                </a:lnTo>
                <a:lnTo>
                  <a:pt x="626840" y="1499045"/>
                </a:lnTo>
                <a:lnTo>
                  <a:pt x="630365" y="1495996"/>
                </a:lnTo>
                <a:lnTo>
                  <a:pt x="633889" y="1494092"/>
                </a:lnTo>
                <a:lnTo>
                  <a:pt x="637413" y="1493711"/>
                </a:lnTo>
                <a:lnTo>
                  <a:pt x="640937" y="1494854"/>
                </a:lnTo>
                <a:lnTo>
                  <a:pt x="644557" y="1497140"/>
                </a:lnTo>
                <a:lnTo>
                  <a:pt x="648081" y="1500950"/>
                </a:lnTo>
                <a:lnTo>
                  <a:pt x="651605" y="1505807"/>
                </a:lnTo>
                <a:lnTo>
                  <a:pt x="655130" y="1512284"/>
                </a:lnTo>
                <a:lnTo>
                  <a:pt x="658654" y="1519809"/>
                </a:lnTo>
                <a:lnTo>
                  <a:pt x="662178" y="1528096"/>
                </a:lnTo>
                <a:lnTo>
                  <a:pt x="665798" y="1538002"/>
                </a:lnTo>
                <a:lnTo>
                  <a:pt x="669322" y="1548575"/>
                </a:lnTo>
                <a:lnTo>
                  <a:pt x="672846" y="1559909"/>
                </a:lnTo>
                <a:lnTo>
                  <a:pt x="676370" y="1572387"/>
                </a:lnTo>
                <a:lnTo>
                  <a:pt x="679894" y="1585151"/>
                </a:lnTo>
                <a:lnTo>
                  <a:pt x="683419" y="1598771"/>
                </a:lnTo>
                <a:lnTo>
                  <a:pt x="687038" y="1612773"/>
                </a:lnTo>
                <a:lnTo>
                  <a:pt x="690562" y="1627156"/>
                </a:lnTo>
                <a:lnTo>
                  <a:pt x="694087" y="1641539"/>
                </a:lnTo>
                <a:lnTo>
                  <a:pt x="697611" y="1655826"/>
                </a:lnTo>
                <a:lnTo>
                  <a:pt x="701135" y="1670209"/>
                </a:lnTo>
                <a:lnTo>
                  <a:pt x="704755" y="1684211"/>
                </a:lnTo>
                <a:lnTo>
                  <a:pt x="708279" y="1697831"/>
                </a:lnTo>
                <a:lnTo>
                  <a:pt x="711803" y="1711071"/>
                </a:lnTo>
                <a:lnTo>
                  <a:pt x="715328" y="1723454"/>
                </a:lnTo>
                <a:lnTo>
                  <a:pt x="718852" y="1734884"/>
                </a:lnTo>
                <a:lnTo>
                  <a:pt x="722376" y="1745456"/>
                </a:lnTo>
                <a:lnTo>
                  <a:pt x="725996" y="1754886"/>
                </a:lnTo>
                <a:lnTo>
                  <a:pt x="729520" y="1763173"/>
                </a:lnTo>
                <a:lnTo>
                  <a:pt x="733044" y="1769555"/>
                </a:lnTo>
                <a:lnTo>
                  <a:pt x="736568" y="1774889"/>
                </a:lnTo>
                <a:lnTo>
                  <a:pt x="740092" y="1778698"/>
                </a:lnTo>
                <a:lnTo>
                  <a:pt x="743712" y="1780223"/>
                </a:lnTo>
                <a:lnTo>
                  <a:pt x="747236" y="1780223"/>
                </a:lnTo>
                <a:lnTo>
                  <a:pt x="750760" y="1778318"/>
                </a:lnTo>
                <a:lnTo>
                  <a:pt x="754285" y="1774127"/>
                </a:lnTo>
                <a:lnTo>
                  <a:pt x="757809" y="1768126"/>
                </a:lnTo>
                <a:lnTo>
                  <a:pt x="761333" y="1759744"/>
                </a:lnTo>
                <a:lnTo>
                  <a:pt x="764953" y="1749171"/>
                </a:lnTo>
                <a:lnTo>
                  <a:pt x="768477" y="1736312"/>
                </a:lnTo>
                <a:lnTo>
                  <a:pt x="772001" y="1721263"/>
                </a:lnTo>
                <a:lnTo>
                  <a:pt x="775525" y="1703832"/>
                </a:lnTo>
                <a:lnTo>
                  <a:pt x="779050" y="1684211"/>
                </a:lnTo>
                <a:lnTo>
                  <a:pt x="782574" y="1662303"/>
                </a:lnTo>
                <a:lnTo>
                  <a:pt x="786193" y="1638110"/>
                </a:lnTo>
                <a:lnTo>
                  <a:pt x="789718" y="1611249"/>
                </a:lnTo>
                <a:lnTo>
                  <a:pt x="793242" y="1582579"/>
                </a:lnTo>
                <a:lnTo>
                  <a:pt x="796766" y="1551908"/>
                </a:lnTo>
                <a:lnTo>
                  <a:pt x="800291" y="1519047"/>
                </a:lnTo>
                <a:lnTo>
                  <a:pt x="803910" y="1483900"/>
                </a:lnTo>
                <a:lnTo>
                  <a:pt x="807434" y="1447229"/>
                </a:lnTo>
                <a:lnTo>
                  <a:pt x="810958" y="1408367"/>
                </a:lnTo>
                <a:lnTo>
                  <a:pt x="814483" y="1368266"/>
                </a:lnTo>
                <a:lnTo>
                  <a:pt x="818007" y="1326356"/>
                </a:lnTo>
                <a:lnTo>
                  <a:pt x="821531" y="1282922"/>
                </a:lnTo>
                <a:lnTo>
                  <a:pt x="825151" y="1238250"/>
                </a:lnTo>
                <a:lnTo>
                  <a:pt x="828675" y="1192530"/>
                </a:lnTo>
                <a:lnTo>
                  <a:pt x="832199" y="1145762"/>
                </a:lnTo>
                <a:lnTo>
                  <a:pt x="835724" y="1098137"/>
                </a:lnTo>
                <a:lnTo>
                  <a:pt x="839248" y="1050131"/>
                </a:lnTo>
                <a:lnTo>
                  <a:pt x="842867" y="1001363"/>
                </a:lnTo>
                <a:lnTo>
                  <a:pt x="846392" y="952214"/>
                </a:lnTo>
                <a:lnTo>
                  <a:pt x="849916" y="902780"/>
                </a:lnTo>
                <a:lnTo>
                  <a:pt x="853440" y="853630"/>
                </a:lnTo>
                <a:lnTo>
                  <a:pt x="856964" y="804482"/>
                </a:lnTo>
                <a:lnTo>
                  <a:pt x="860488" y="755714"/>
                </a:lnTo>
                <a:lnTo>
                  <a:pt x="864108" y="707327"/>
                </a:lnTo>
                <a:lnTo>
                  <a:pt x="867632" y="660178"/>
                </a:lnTo>
                <a:lnTo>
                  <a:pt x="871157" y="613315"/>
                </a:lnTo>
                <a:lnTo>
                  <a:pt x="874681" y="567595"/>
                </a:lnTo>
                <a:lnTo>
                  <a:pt x="878205" y="522923"/>
                </a:lnTo>
                <a:lnTo>
                  <a:pt x="881729" y="479870"/>
                </a:lnTo>
                <a:lnTo>
                  <a:pt x="885349" y="437960"/>
                </a:lnTo>
                <a:lnTo>
                  <a:pt x="888873" y="397859"/>
                </a:lnTo>
                <a:lnTo>
                  <a:pt x="892397" y="359378"/>
                </a:lnTo>
                <a:lnTo>
                  <a:pt x="895922" y="322326"/>
                </a:lnTo>
                <a:lnTo>
                  <a:pt x="899446" y="287560"/>
                </a:lnTo>
                <a:lnTo>
                  <a:pt x="903065" y="254699"/>
                </a:lnTo>
                <a:lnTo>
                  <a:pt x="906590" y="224028"/>
                </a:lnTo>
                <a:lnTo>
                  <a:pt x="910114" y="195358"/>
                </a:lnTo>
                <a:lnTo>
                  <a:pt x="913638" y="168878"/>
                </a:lnTo>
                <a:lnTo>
                  <a:pt x="917162" y="144685"/>
                </a:lnTo>
                <a:lnTo>
                  <a:pt x="920686" y="122777"/>
                </a:lnTo>
                <a:lnTo>
                  <a:pt x="924306" y="103156"/>
                </a:lnTo>
                <a:lnTo>
                  <a:pt x="927830" y="85725"/>
                </a:lnTo>
                <a:lnTo>
                  <a:pt x="931354" y="70676"/>
                </a:lnTo>
                <a:lnTo>
                  <a:pt x="934879" y="57817"/>
                </a:lnTo>
                <a:lnTo>
                  <a:pt x="938403" y="47625"/>
                </a:lnTo>
                <a:lnTo>
                  <a:pt x="942022" y="39243"/>
                </a:lnTo>
                <a:lnTo>
                  <a:pt x="945547" y="32861"/>
                </a:lnTo>
                <a:lnTo>
                  <a:pt x="949071" y="29051"/>
                </a:lnTo>
                <a:lnTo>
                  <a:pt x="952595" y="26765"/>
                </a:lnTo>
                <a:lnTo>
                  <a:pt x="956120" y="26765"/>
                </a:lnTo>
                <a:lnTo>
                  <a:pt x="959644" y="28289"/>
                </a:lnTo>
                <a:lnTo>
                  <a:pt x="963263" y="31718"/>
                </a:lnTo>
                <a:lnTo>
                  <a:pt x="966788" y="36957"/>
                </a:lnTo>
                <a:lnTo>
                  <a:pt x="970312" y="43434"/>
                </a:lnTo>
                <a:lnTo>
                  <a:pt x="973836" y="51340"/>
                </a:lnTo>
                <a:lnTo>
                  <a:pt x="977360" y="60389"/>
                </a:lnTo>
                <a:lnTo>
                  <a:pt x="980884" y="71057"/>
                </a:lnTo>
                <a:lnTo>
                  <a:pt x="984504" y="82391"/>
                </a:lnTo>
                <a:lnTo>
                  <a:pt x="988028" y="94488"/>
                </a:lnTo>
                <a:lnTo>
                  <a:pt x="991552" y="106871"/>
                </a:lnTo>
                <a:lnTo>
                  <a:pt x="995077" y="120110"/>
                </a:lnTo>
                <a:lnTo>
                  <a:pt x="998601" y="134112"/>
                </a:lnTo>
                <a:lnTo>
                  <a:pt x="1002220" y="148114"/>
                </a:lnTo>
                <a:lnTo>
                  <a:pt x="1005745" y="162116"/>
                </a:lnTo>
                <a:lnTo>
                  <a:pt x="1009269" y="176022"/>
                </a:lnTo>
                <a:lnTo>
                  <a:pt x="1012793" y="189643"/>
                </a:lnTo>
                <a:lnTo>
                  <a:pt x="1016317" y="203264"/>
                </a:lnTo>
                <a:lnTo>
                  <a:pt x="1019842" y="216122"/>
                </a:lnTo>
                <a:lnTo>
                  <a:pt x="1023461" y="228600"/>
                </a:lnTo>
                <a:lnTo>
                  <a:pt x="1026985" y="240316"/>
                </a:lnTo>
                <a:lnTo>
                  <a:pt x="1030510" y="251270"/>
                </a:lnTo>
                <a:lnTo>
                  <a:pt x="1034034" y="261080"/>
                </a:lnTo>
                <a:lnTo>
                  <a:pt x="1037558" y="270129"/>
                </a:lnTo>
                <a:lnTo>
                  <a:pt x="1041178" y="278130"/>
                </a:lnTo>
                <a:lnTo>
                  <a:pt x="1044702" y="284893"/>
                </a:lnTo>
                <a:lnTo>
                  <a:pt x="1048226" y="290608"/>
                </a:lnTo>
                <a:lnTo>
                  <a:pt x="1051750" y="294704"/>
                </a:lnTo>
                <a:lnTo>
                  <a:pt x="1055275" y="297752"/>
                </a:lnTo>
                <a:lnTo>
                  <a:pt x="1058799" y="299657"/>
                </a:lnTo>
                <a:lnTo>
                  <a:pt x="1062418" y="300038"/>
                </a:lnTo>
                <a:lnTo>
                  <a:pt x="1065943" y="298895"/>
                </a:lnTo>
                <a:lnTo>
                  <a:pt x="1069467" y="296609"/>
                </a:lnTo>
                <a:lnTo>
                  <a:pt x="1072991" y="292799"/>
                </a:lnTo>
                <a:lnTo>
                  <a:pt x="1076516" y="287560"/>
                </a:lnTo>
                <a:lnTo>
                  <a:pt x="1080040" y="281464"/>
                </a:lnTo>
                <a:lnTo>
                  <a:pt x="1083659" y="273939"/>
                </a:lnTo>
                <a:lnTo>
                  <a:pt x="1087183" y="265271"/>
                </a:lnTo>
                <a:lnTo>
                  <a:pt x="1090708" y="255842"/>
                </a:lnTo>
                <a:lnTo>
                  <a:pt x="1094232" y="245174"/>
                </a:lnTo>
                <a:lnTo>
                  <a:pt x="1097756" y="233458"/>
                </a:lnTo>
                <a:lnTo>
                  <a:pt x="1101376" y="221456"/>
                </a:lnTo>
                <a:lnTo>
                  <a:pt x="1104900" y="208217"/>
                </a:lnTo>
                <a:lnTo>
                  <a:pt x="1108424" y="194596"/>
                </a:lnTo>
                <a:lnTo>
                  <a:pt x="1111948" y="180594"/>
                </a:lnTo>
                <a:lnTo>
                  <a:pt x="1115473" y="166211"/>
                </a:lnTo>
                <a:lnTo>
                  <a:pt x="1118997" y="151924"/>
                </a:lnTo>
                <a:lnTo>
                  <a:pt x="1122617" y="137541"/>
                </a:lnTo>
                <a:lnTo>
                  <a:pt x="1126141" y="123158"/>
                </a:lnTo>
                <a:lnTo>
                  <a:pt x="1129665" y="109157"/>
                </a:lnTo>
                <a:lnTo>
                  <a:pt x="1133189" y="95155"/>
                </a:lnTo>
                <a:lnTo>
                  <a:pt x="1136714" y="82391"/>
                </a:lnTo>
                <a:lnTo>
                  <a:pt x="1140333" y="69914"/>
                </a:lnTo>
                <a:lnTo>
                  <a:pt x="1143857" y="58198"/>
                </a:lnTo>
                <a:lnTo>
                  <a:pt x="1147382" y="47625"/>
                </a:lnTo>
                <a:lnTo>
                  <a:pt x="1150906" y="38100"/>
                </a:lnTo>
                <a:lnTo>
                  <a:pt x="1154430" y="30194"/>
                </a:lnTo>
                <a:lnTo>
                  <a:pt x="1157954" y="23432"/>
                </a:lnTo>
                <a:lnTo>
                  <a:pt x="1161574" y="18098"/>
                </a:lnTo>
                <a:lnTo>
                  <a:pt x="1165098" y="14669"/>
                </a:lnTo>
                <a:lnTo>
                  <a:pt x="1168622" y="12859"/>
                </a:lnTo>
                <a:lnTo>
                  <a:pt x="1172146" y="12859"/>
                </a:lnTo>
                <a:lnTo>
                  <a:pt x="1175671" y="14669"/>
                </a:lnTo>
                <a:lnTo>
                  <a:pt x="1179195" y="18860"/>
                </a:lnTo>
                <a:lnTo>
                  <a:pt x="1182814" y="24956"/>
                </a:lnTo>
                <a:lnTo>
                  <a:pt x="1186339" y="33242"/>
                </a:lnTo>
                <a:lnTo>
                  <a:pt x="1189863" y="43815"/>
                </a:lnTo>
                <a:lnTo>
                  <a:pt x="1193387" y="56674"/>
                </a:lnTo>
                <a:lnTo>
                  <a:pt x="1196912" y="71723"/>
                </a:lnTo>
                <a:lnTo>
                  <a:pt x="1200531" y="89154"/>
                </a:lnTo>
                <a:lnTo>
                  <a:pt x="1204055" y="109157"/>
                </a:lnTo>
                <a:lnTo>
                  <a:pt x="1207580" y="131064"/>
                </a:lnTo>
                <a:lnTo>
                  <a:pt x="1211104" y="155639"/>
                </a:lnTo>
                <a:lnTo>
                  <a:pt x="1214628" y="182118"/>
                </a:lnTo>
                <a:lnTo>
                  <a:pt x="1218152" y="210788"/>
                </a:lnTo>
                <a:lnTo>
                  <a:pt x="1221772" y="241840"/>
                </a:lnTo>
                <a:lnTo>
                  <a:pt x="1225296" y="274701"/>
                </a:lnTo>
                <a:lnTo>
                  <a:pt x="1228820" y="309848"/>
                </a:lnTo>
                <a:lnTo>
                  <a:pt x="1232344" y="346901"/>
                </a:lnTo>
                <a:lnTo>
                  <a:pt x="1235869" y="385382"/>
                </a:lnTo>
                <a:lnTo>
                  <a:pt x="1239488" y="425863"/>
                </a:lnTo>
                <a:lnTo>
                  <a:pt x="1243012" y="467773"/>
                </a:lnTo>
                <a:lnTo>
                  <a:pt x="1246537" y="511207"/>
                </a:lnTo>
                <a:lnTo>
                  <a:pt x="1250061" y="555879"/>
                </a:lnTo>
                <a:lnTo>
                  <a:pt x="1253585" y="601599"/>
                </a:lnTo>
                <a:lnTo>
                  <a:pt x="1257110" y="648462"/>
                </a:lnTo>
                <a:lnTo>
                  <a:pt x="1260729" y="696373"/>
                </a:lnTo>
                <a:lnTo>
                  <a:pt x="1264253" y="744760"/>
                </a:lnTo>
                <a:lnTo>
                  <a:pt x="1267778" y="793528"/>
                </a:lnTo>
                <a:lnTo>
                  <a:pt x="1271302" y="842677"/>
                </a:lnTo>
                <a:lnTo>
                  <a:pt x="1274826" y="892112"/>
                </a:lnTo>
                <a:lnTo>
                  <a:pt x="1278350" y="941261"/>
                </a:lnTo>
                <a:lnTo>
                  <a:pt x="1281970" y="990410"/>
                </a:lnTo>
                <a:lnTo>
                  <a:pt x="1285494" y="1039559"/>
                </a:lnTo>
                <a:lnTo>
                  <a:pt x="1289018" y="1087946"/>
                </a:lnTo>
                <a:lnTo>
                  <a:pt x="1292542" y="1135475"/>
                </a:lnTo>
                <a:lnTo>
                  <a:pt x="1296067" y="1181957"/>
                </a:lnTo>
                <a:lnTo>
                  <a:pt x="1299686" y="1228058"/>
                </a:lnTo>
                <a:lnTo>
                  <a:pt x="1303210" y="1272730"/>
                </a:lnTo>
                <a:lnTo>
                  <a:pt x="1306735" y="1315784"/>
                </a:lnTo>
                <a:lnTo>
                  <a:pt x="1310259" y="1357694"/>
                </a:lnTo>
                <a:lnTo>
                  <a:pt x="1313783" y="1398175"/>
                </a:lnTo>
                <a:lnTo>
                  <a:pt x="1317308" y="1436656"/>
                </a:lnTo>
                <a:lnTo>
                  <a:pt x="1320927" y="1473327"/>
                </a:lnTo>
                <a:lnTo>
                  <a:pt x="1324451" y="1508474"/>
                </a:lnTo>
                <a:lnTo>
                  <a:pt x="1327975" y="1541336"/>
                </a:lnTo>
                <a:lnTo>
                  <a:pt x="1331500" y="1572387"/>
                </a:lnTo>
                <a:lnTo>
                  <a:pt x="1335024" y="1601057"/>
                </a:lnTo>
                <a:lnTo>
                  <a:pt x="1338644" y="1627537"/>
                </a:lnTo>
                <a:lnTo>
                  <a:pt x="1342168" y="1651730"/>
                </a:lnTo>
                <a:lnTo>
                  <a:pt x="1345692" y="1673638"/>
                </a:lnTo>
                <a:lnTo>
                  <a:pt x="1349216" y="1693259"/>
                </a:lnTo>
                <a:lnTo>
                  <a:pt x="1352740" y="1710690"/>
                </a:lnTo>
                <a:lnTo>
                  <a:pt x="1356265" y="1725740"/>
                </a:lnTo>
                <a:lnTo>
                  <a:pt x="1359884" y="1738598"/>
                </a:lnTo>
                <a:lnTo>
                  <a:pt x="1363408" y="1749171"/>
                </a:lnTo>
                <a:lnTo>
                  <a:pt x="1366933" y="1757553"/>
                </a:lnTo>
                <a:lnTo>
                  <a:pt x="1370457" y="1763554"/>
                </a:lnTo>
                <a:lnTo>
                  <a:pt x="1373981" y="1767745"/>
                </a:lnTo>
                <a:lnTo>
                  <a:pt x="1377506" y="1769555"/>
                </a:lnTo>
                <a:lnTo>
                  <a:pt x="1381125" y="1769936"/>
                </a:lnTo>
                <a:lnTo>
                  <a:pt x="1384649" y="1768126"/>
                </a:lnTo>
                <a:lnTo>
                  <a:pt x="1388174" y="1764697"/>
                </a:lnTo>
                <a:lnTo>
                  <a:pt x="1391698" y="1759744"/>
                </a:lnTo>
                <a:lnTo>
                  <a:pt x="1395222" y="1752981"/>
                </a:lnTo>
                <a:lnTo>
                  <a:pt x="1398842" y="1745075"/>
                </a:lnTo>
                <a:lnTo>
                  <a:pt x="1402366" y="1735931"/>
                </a:lnTo>
                <a:lnTo>
                  <a:pt x="1405890" y="1725359"/>
                </a:lnTo>
                <a:lnTo>
                  <a:pt x="1409414" y="1714405"/>
                </a:lnTo>
                <a:lnTo>
                  <a:pt x="1412938" y="1702308"/>
                </a:lnTo>
                <a:lnTo>
                  <a:pt x="1416463" y="1689449"/>
                </a:lnTo>
                <a:lnTo>
                  <a:pt x="1420082" y="1675924"/>
                </a:lnTo>
                <a:lnTo>
                  <a:pt x="1423606" y="1662303"/>
                </a:lnTo>
                <a:lnTo>
                  <a:pt x="1427131" y="1648301"/>
                </a:lnTo>
                <a:lnTo>
                  <a:pt x="1430655" y="1634300"/>
                </a:lnTo>
                <a:lnTo>
                  <a:pt x="1434179" y="1620298"/>
                </a:lnTo>
                <a:lnTo>
                  <a:pt x="1437799" y="1606772"/>
                </a:lnTo>
                <a:lnTo>
                  <a:pt x="1441323" y="1593152"/>
                </a:lnTo>
                <a:lnTo>
                  <a:pt x="1444847" y="1579912"/>
                </a:lnTo>
                <a:lnTo>
                  <a:pt x="1448372" y="1567815"/>
                </a:lnTo>
                <a:lnTo>
                  <a:pt x="1451896" y="1555718"/>
                </a:lnTo>
                <a:lnTo>
                  <a:pt x="1455420" y="1545146"/>
                </a:lnTo>
                <a:lnTo>
                  <a:pt x="1459040" y="1534954"/>
                </a:lnTo>
                <a:lnTo>
                  <a:pt x="1462564" y="1525905"/>
                </a:lnTo>
                <a:lnTo>
                  <a:pt x="1466088" y="1517904"/>
                </a:lnTo>
                <a:lnTo>
                  <a:pt x="1469612" y="1511141"/>
                </a:lnTo>
                <a:lnTo>
                  <a:pt x="1473136" y="1505426"/>
                </a:lnTo>
                <a:lnTo>
                  <a:pt x="1476661" y="1501330"/>
                </a:lnTo>
                <a:lnTo>
                  <a:pt x="1480280" y="1498282"/>
                </a:lnTo>
                <a:lnTo>
                  <a:pt x="1483804" y="1496378"/>
                </a:lnTo>
                <a:lnTo>
                  <a:pt x="1487329" y="1496378"/>
                </a:lnTo>
                <a:lnTo>
                  <a:pt x="1490853" y="1497140"/>
                </a:lnTo>
                <a:lnTo>
                  <a:pt x="1494377" y="1499807"/>
                </a:lnTo>
                <a:lnTo>
                  <a:pt x="1497997" y="1503236"/>
                </a:lnTo>
                <a:lnTo>
                  <a:pt x="1501521" y="1508474"/>
                </a:lnTo>
                <a:lnTo>
                  <a:pt x="1505045" y="1514570"/>
                </a:lnTo>
                <a:lnTo>
                  <a:pt x="1508570" y="1522095"/>
                </a:lnTo>
                <a:lnTo>
                  <a:pt x="1512094" y="1530763"/>
                </a:lnTo>
                <a:lnTo>
                  <a:pt x="1515618" y="1540193"/>
                </a:lnTo>
                <a:lnTo>
                  <a:pt x="1519238" y="1551146"/>
                </a:lnTo>
                <a:lnTo>
                  <a:pt x="1522762" y="1562481"/>
                </a:lnTo>
                <a:lnTo>
                  <a:pt x="1526286" y="1574959"/>
                </a:lnTo>
                <a:lnTo>
                  <a:pt x="1529810" y="1587818"/>
                </a:lnTo>
                <a:lnTo>
                  <a:pt x="1533334" y="1601438"/>
                </a:lnTo>
                <a:lnTo>
                  <a:pt x="1536954" y="1615440"/>
                </a:lnTo>
                <a:lnTo>
                  <a:pt x="1540478" y="1629823"/>
                </a:lnTo>
                <a:lnTo>
                  <a:pt x="1544002" y="1644491"/>
                </a:lnTo>
                <a:lnTo>
                  <a:pt x="1547527" y="1658874"/>
                </a:lnTo>
                <a:lnTo>
                  <a:pt x="1551051" y="1673257"/>
                </a:lnTo>
                <a:lnTo>
                  <a:pt x="1554575" y="1687259"/>
                </a:lnTo>
                <a:lnTo>
                  <a:pt x="1558195" y="1701165"/>
                </a:lnTo>
                <a:lnTo>
                  <a:pt x="1561719" y="1714024"/>
                </a:lnTo>
                <a:lnTo>
                  <a:pt x="1565243" y="1726502"/>
                </a:lnTo>
                <a:lnTo>
                  <a:pt x="1568768" y="1738217"/>
                </a:lnTo>
                <a:lnTo>
                  <a:pt x="1572292" y="1748790"/>
                </a:lnTo>
                <a:lnTo>
                  <a:pt x="1575816" y="1758220"/>
                </a:lnTo>
                <a:lnTo>
                  <a:pt x="1579436" y="1766602"/>
                </a:lnTo>
                <a:lnTo>
                  <a:pt x="1582960" y="1772984"/>
                </a:lnTo>
                <a:lnTo>
                  <a:pt x="1586484" y="1778318"/>
                </a:lnTo>
                <a:lnTo>
                  <a:pt x="1590008" y="1782032"/>
                </a:lnTo>
                <a:lnTo>
                  <a:pt x="1593532" y="1783937"/>
                </a:lnTo>
                <a:lnTo>
                  <a:pt x="1597152" y="1783556"/>
                </a:lnTo>
                <a:lnTo>
                  <a:pt x="1600676" y="1781651"/>
                </a:lnTo>
                <a:lnTo>
                  <a:pt x="1604200" y="1777556"/>
                </a:lnTo>
                <a:lnTo>
                  <a:pt x="1607725" y="1771460"/>
                </a:lnTo>
                <a:lnTo>
                  <a:pt x="1611249" y="1763173"/>
                </a:lnTo>
                <a:lnTo>
                  <a:pt x="1614773" y="1752600"/>
                </a:lnTo>
                <a:lnTo>
                  <a:pt x="1618393" y="1739741"/>
                </a:lnTo>
                <a:lnTo>
                  <a:pt x="1621917" y="1724596"/>
                </a:lnTo>
                <a:lnTo>
                  <a:pt x="1625441" y="1707261"/>
                </a:lnTo>
                <a:lnTo>
                  <a:pt x="1628966" y="1687259"/>
                </a:lnTo>
                <a:lnTo>
                  <a:pt x="1632490" y="1665351"/>
                </a:lnTo>
                <a:lnTo>
                  <a:pt x="1636109" y="1640777"/>
                </a:lnTo>
                <a:lnTo>
                  <a:pt x="1639633" y="1614297"/>
                </a:lnTo>
                <a:lnTo>
                  <a:pt x="1643158" y="1585151"/>
                </a:lnTo>
                <a:lnTo>
                  <a:pt x="1646682" y="1554194"/>
                </a:lnTo>
                <a:lnTo>
                  <a:pt x="1650206" y="1521333"/>
                </a:lnTo>
                <a:lnTo>
                  <a:pt x="1653730" y="1486186"/>
                </a:lnTo>
                <a:lnTo>
                  <a:pt x="1657350" y="1449134"/>
                </a:lnTo>
                <a:lnTo>
                  <a:pt x="1660874" y="1410653"/>
                </a:lnTo>
                <a:lnTo>
                  <a:pt x="1664398" y="1369790"/>
                </a:lnTo>
                <a:lnTo>
                  <a:pt x="1667923" y="1327880"/>
                </a:lnTo>
                <a:lnTo>
                  <a:pt x="1671447" y="1284351"/>
                </a:lnTo>
                <a:lnTo>
                  <a:pt x="1674971" y="1239774"/>
                </a:lnTo>
                <a:lnTo>
                  <a:pt x="1678591" y="1193673"/>
                </a:lnTo>
                <a:lnTo>
                  <a:pt x="1682115" y="1146810"/>
                </a:lnTo>
                <a:lnTo>
                  <a:pt x="1685639" y="1098899"/>
                </a:lnTo>
                <a:lnTo>
                  <a:pt x="1689164" y="1050512"/>
                </a:lnTo>
                <a:lnTo>
                  <a:pt x="1692688" y="1001744"/>
                </a:lnTo>
                <a:lnTo>
                  <a:pt x="1696307" y="952214"/>
                </a:lnTo>
                <a:lnTo>
                  <a:pt x="1699832" y="902780"/>
                </a:lnTo>
                <a:lnTo>
                  <a:pt x="1703356" y="853250"/>
                </a:lnTo>
                <a:lnTo>
                  <a:pt x="1706880" y="804101"/>
                </a:lnTo>
                <a:lnTo>
                  <a:pt x="1710404" y="755333"/>
                </a:lnTo>
                <a:lnTo>
                  <a:pt x="1713928" y="706660"/>
                </a:lnTo>
                <a:lnTo>
                  <a:pt x="1717548" y="659035"/>
                </a:lnTo>
                <a:lnTo>
                  <a:pt x="1721072" y="612172"/>
                </a:lnTo>
                <a:lnTo>
                  <a:pt x="1724596" y="566452"/>
                </a:lnTo>
                <a:lnTo>
                  <a:pt x="1728121" y="521494"/>
                </a:lnTo>
                <a:lnTo>
                  <a:pt x="1731645" y="478346"/>
                </a:lnTo>
                <a:lnTo>
                  <a:pt x="1735264" y="436436"/>
                </a:lnTo>
                <a:lnTo>
                  <a:pt x="1738789" y="395954"/>
                </a:lnTo>
                <a:lnTo>
                  <a:pt x="1742313" y="357092"/>
                </a:lnTo>
                <a:lnTo>
                  <a:pt x="1745837" y="320421"/>
                </a:lnTo>
                <a:lnTo>
                  <a:pt x="1749362" y="285274"/>
                </a:lnTo>
                <a:lnTo>
                  <a:pt x="1752886" y="252412"/>
                </a:lnTo>
                <a:lnTo>
                  <a:pt x="1756505" y="221456"/>
                </a:lnTo>
                <a:lnTo>
                  <a:pt x="1760030" y="192691"/>
                </a:lnTo>
                <a:lnTo>
                  <a:pt x="1763554" y="166211"/>
                </a:lnTo>
                <a:lnTo>
                  <a:pt x="1767078" y="141637"/>
                </a:lnTo>
                <a:lnTo>
                  <a:pt x="1770602" y="119729"/>
                </a:lnTo>
                <a:lnTo>
                  <a:pt x="1774126" y="100108"/>
                </a:lnTo>
                <a:lnTo>
                  <a:pt x="1777746" y="82772"/>
                </a:lnTo>
                <a:lnTo>
                  <a:pt x="1781270" y="67628"/>
                </a:lnTo>
                <a:lnTo>
                  <a:pt x="1784794" y="54769"/>
                </a:lnTo>
                <a:lnTo>
                  <a:pt x="1788319" y="44196"/>
                </a:lnTo>
                <a:lnTo>
                  <a:pt x="1791843" y="35909"/>
                </a:lnTo>
                <a:lnTo>
                  <a:pt x="1795462" y="29813"/>
                </a:lnTo>
                <a:lnTo>
                  <a:pt x="1798987" y="25622"/>
                </a:lnTo>
                <a:lnTo>
                  <a:pt x="1802511" y="23432"/>
                </a:lnTo>
                <a:lnTo>
                  <a:pt x="1806035" y="23432"/>
                </a:lnTo>
                <a:lnTo>
                  <a:pt x="1809560" y="24956"/>
                </a:lnTo>
                <a:lnTo>
                  <a:pt x="1813084" y="28670"/>
                </a:lnTo>
                <a:lnTo>
                  <a:pt x="1816703" y="33623"/>
                </a:lnTo>
                <a:lnTo>
                  <a:pt x="1820228" y="40386"/>
                </a:lnTo>
                <a:lnTo>
                  <a:pt x="1823752" y="48387"/>
                </a:lnTo>
                <a:lnTo>
                  <a:pt x="1827276" y="57436"/>
                </a:lnTo>
                <a:lnTo>
                  <a:pt x="1830800" y="67628"/>
                </a:lnTo>
                <a:lnTo>
                  <a:pt x="1834420" y="78962"/>
                </a:lnTo>
                <a:lnTo>
                  <a:pt x="1837944" y="91059"/>
                </a:lnTo>
                <a:lnTo>
                  <a:pt x="1841468" y="103918"/>
                </a:lnTo>
                <a:lnTo>
                  <a:pt x="1844992" y="117539"/>
                </a:lnTo>
                <a:lnTo>
                  <a:pt x="1848517" y="131064"/>
                </a:lnTo>
                <a:lnTo>
                  <a:pt x="1852041" y="145066"/>
                </a:lnTo>
                <a:lnTo>
                  <a:pt x="1855660" y="159068"/>
                </a:lnTo>
                <a:lnTo>
                  <a:pt x="1859185" y="173069"/>
                </a:lnTo>
                <a:lnTo>
                  <a:pt x="1862709" y="187071"/>
                </a:lnTo>
                <a:lnTo>
                  <a:pt x="1866233" y="200597"/>
                </a:lnTo>
                <a:lnTo>
                  <a:pt x="1869758" y="213455"/>
                </a:lnTo>
                <a:lnTo>
                  <a:pt x="1873282" y="225933"/>
                </a:lnTo>
                <a:lnTo>
                  <a:pt x="1876901" y="237649"/>
                </a:lnTo>
                <a:lnTo>
                  <a:pt x="1880425" y="248603"/>
                </a:lnTo>
                <a:lnTo>
                  <a:pt x="1883950" y="258794"/>
                </a:lnTo>
                <a:lnTo>
                  <a:pt x="1887474" y="267938"/>
                </a:lnTo>
                <a:lnTo>
                  <a:pt x="1890998" y="275844"/>
                </a:lnTo>
                <a:lnTo>
                  <a:pt x="1894618" y="282607"/>
                </a:lnTo>
                <a:lnTo>
                  <a:pt x="1898142" y="288322"/>
                </a:lnTo>
                <a:lnTo>
                  <a:pt x="1901666" y="292418"/>
                </a:lnTo>
                <a:lnTo>
                  <a:pt x="1905190" y="295466"/>
                </a:lnTo>
                <a:lnTo>
                  <a:pt x="1908715" y="297371"/>
                </a:lnTo>
                <a:lnTo>
                  <a:pt x="1912239" y="297371"/>
                </a:lnTo>
                <a:lnTo>
                  <a:pt x="1915858" y="296609"/>
                </a:lnTo>
                <a:lnTo>
                  <a:pt x="1919383" y="293942"/>
                </a:lnTo>
                <a:lnTo>
                  <a:pt x="1922907" y="290608"/>
                </a:lnTo>
                <a:lnTo>
                  <a:pt x="1926431" y="285274"/>
                </a:lnTo>
                <a:lnTo>
                  <a:pt x="1929956" y="279273"/>
                </a:lnTo>
                <a:lnTo>
                  <a:pt x="1933575" y="271653"/>
                </a:lnTo>
                <a:lnTo>
                  <a:pt x="1937099" y="262985"/>
                </a:lnTo>
                <a:lnTo>
                  <a:pt x="1940624" y="253175"/>
                </a:lnTo>
                <a:lnTo>
                  <a:pt x="1944148" y="242602"/>
                </a:lnTo>
                <a:lnTo>
                  <a:pt x="1947672" y="230886"/>
                </a:lnTo>
                <a:lnTo>
                  <a:pt x="1951196" y="218789"/>
                </a:lnTo>
                <a:lnTo>
                  <a:pt x="1954816" y="205550"/>
                </a:lnTo>
                <a:lnTo>
                  <a:pt x="1958340" y="191929"/>
                </a:lnTo>
                <a:lnTo>
                  <a:pt x="1961864" y="177927"/>
                </a:lnTo>
                <a:lnTo>
                  <a:pt x="1965388" y="163640"/>
                </a:lnTo>
                <a:lnTo>
                  <a:pt x="1968913" y="149257"/>
                </a:lnTo>
                <a:lnTo>
                  <a:pt x="1972437" y="134493"/>
                </a:lnTo>
                <a:lnTo>
                  <a:pt x="1976056" y="120110"/>
                </a:lnTo>
                <a:lnTo>
                  <a:pt x="1979581" y="106204"/>
                </a:lnTo>
                <a:lnTo>
                  <a:pt x="1983105" y="92202"/>
                </a:lnTo>
                <a:lnTo>
                  <a:pt x="1986629" y="79343"/>
                </a:lnTo>
                <a:lnTo>
                  <a:pt x="1990154" y="66866"/>
                </a:lnTo>
                <a:lnTo>
                  <a:pt x="1993773" y="55150"/>
                </a:lnTo>
                <a:lnTo>
                  <a:pt x="1997297" y="44577"/>
                </a:lnTo>
                <a:lnTo>
                  <a:pt x="2000822" y="35147"/>
                </a:lnTo>
                <a:lnTo>
                  <a:pt x="2004346" y="26765"/>
                </a:lnTo>
                <a:lnTo>
                  <a:pt x="2007870" y="20003"/>
                </a:lnTo>
                <a:lnTo>
                  <a:pt x="2011394" y="14669"/>
                </a:lnTo>
                <a:lnTo>
                  <a:pt x="2015014" y="11335"/>
                </a:lnTo>
                <a:lnTo>
                  <a:pt x="2018538" y="9430"/>
                </a:lnTo>
                <a:lnTo>
                  <a:pt x="2022062" y="9430"/>
                </a:lnTo>
                <a:lnTo>
                  <a:pt x="2025587" y="11716"/>
                </a:lnTo>
                <a:lnTo>
                  <a:pt x="2029111" y="15431"/>
                </a:lnTo>
                <a:lnTo>
                  <a:pt x="2032730" y="21908"/>
                </a:lnTo>
                <a:lnTo>
                  <a:pt x="2036254" y="30194"/>
                </a:lnTo>
                <a:lnTo>
                  <a:pt x="2039779" y="40767"/>
                </a:lnTo>
                <a:lnTo>
                  <a:pt x="2043303" y="53626"/>
                </a:lnTo>
                <a:lnTo>
                  <a:pt x="2046827" y="68771"/>
                </a:lnTo>
                <a:lnTo>
                  <a:pt x="2050352" y="86106"/>
                </a:lnTo>
                <a:lnTo>
                  <a:pt x="2053971" y="106204"/>
                </a:lnTo>
                <a:lnTo>
                  <a:pt x="2057495" y="128111"/>
                </a:lnTo>
                <a:lnTo>
                  <a:pt x="2061020" y="152591"/>
                </a:lnTo>
                <a:lnTo>
                  <a:pt x="2064544" y="179451"/>
                </a:lnTo>
                <a:lnTo>
                  <a:pt x="2068068" y="208217"/>
                </a:lnTo>
                <a:lnTo>
                  <a:pt x="2071592" y="239173"/>
                </a:lnTo>
                <a:lnTo>
                  <a:pt x="2075212" y="272415"/>
                </a:lnTo>
                <a:lnTo>
                  <a:pt x="2078736" y="307562"/>
                </a:lnTo>
                <a:lnTo>
                  <a:pt x="2082260" y="344615"/>
                </a:lnTo>
                <a:lnTo>
                  <a:pt x="2085785" y="383477"/>
                </a:lnTo>
                <a:lnTo>
                  <a:pt x="2089309" y="423958"/>
                </a:lnTo>
                <a:lnTo>
                  <a:pt x="2092928" y="466249"/>
                </a:lnTo>
                <a:lnTo>
                  <a:pt x="2096453" y="509778"/>
                </a:lnTo>
                <a:lnTo>
                  <a:pt x="2099977" y="554736"/>
                </a:lnTo>
                <a:lnTo>
                  <a:pt x="2103501" y="600456"/>
                </a:lnTo>
                <a:lnTo>
                  <a:pt x="2107025" y="647700"/>
                </a:lnTo>
                <a:lnTo>
                  <a:pt x="2110550" y="695611"/>
                </a:lnTo>
                <a:lnTo>
                  <a:pt x="2114169" y="743998"/>
                </a:lnTo>
                <a:lnTo>
                  <a:pt x="2117693" y="793147"/>
                </a:lnTo>
                <a:lnTo>
                  <a:pt x="2121218" y="842296"/>
                </a:lnTo>
                <a:lnTo>
                  <a:pt x="2124742" y="892112"/>
                </a:lnTo>
                <a:lnTo>
                  <a:pt x="2128266" y="941642"/>
                </a:lnTo>
                <a:lnTo>
                  <a:pt x="2131886" y="990791"/>
                </a:lnTo>
                <a:lnTo>
                  <a:pt x="2135410" y="1039940"/>
                </a:lnTo>
                <a:lnTo>
                  <a:pt x="2138934" y="1088231"/>
                </a:lnTo>
                <a:lnTo>
                  <a:pt x="2142458" y="1136237"/>
                </a:lnTo>
                <a:lnTo>
                  <a:pt x="2145982" y="1183100"/>
                </a:lnTo>
                <a:lnTo>
                  <a:pt x="2149507" y="1229201"/>
                </a:lnTo>
                <a:lnTo>
                  <a:pt x="2153126" y="1273778"/>
                </a:lnTo>
                <a:lnTo>
                  <a:pt x="2156650" y="1317308"/>
                </a:lnTo>
                <a:lnTo>
                  <a:pt x="2160175" y="1359598"/>
                </a:lnTo>
                <a:lnTo>
                  <a:pt x="2163699" y="1399985"/>
                </a:lnTo>
                <a:lnTo>
                  <a:pt x="2167223" y="1438561"/>
                </a:lnTo>
                <a:lnTo>
                  <a:pt x="2170748" y="1475613"/>
                </a:lnTo>
                <a:lnTo>
                  <a:pt x="2174367" y="1510760"/>
                </a:lnTo>
                <a:lnTo>
                  <a:pt x="2177891" y="1543622"/>
                </a:lnTo>
                <a:lnTo>
                  <a:pt x="2181416" y="1574578"/>
                </a:lnTo>
                <a:lnTo>
                  <a:pt x="2184940" y="1603724"/>
                </a:lnTo>
                <a:lnTo>
                  <a:pt x="2188464" y="1630204"/>
                </a:lnTo>
                <a:lnTo>
                  <a:pt x="2192084" y="1654302"/>
                </a:lnTo>
                <a:lnTo>
                  <a:pt x="2195608" y="1676686"/>
                </a:lnTo>
                <a:lnTo>
                  <a:pt x="2199132" y="1696307"/>
                </a:lnTo>
                <a:lnTo>
                  <a:pt x="2202656" y="1713643"/>
                </a:lnTo>
                <a:lnTo>
                  <a:pt x="2206180" y="1728788"/>
                </a:lnTo>
                <a:lnTo>
                  <a:pt x="2209705" y="1741646"/>
                </a:lnTo>
                <a:lnTo>
                  <a:pt x="2213324" y="1752219"/>
                </a:lnTo>
                <a:lnTo>
                  <a:pt x="2216848" y="1760506"/>
                </a:lnTo>
                <a:lnTo>
                  <a:pt x="2220373" y="1766983"/>
                </a:lnTo>
                <a:lnTo>
                  <a:pt x="2223897" y="1771079"/>
                </a:lnTo>
                <a:lnTo>
                  <a:pt x="2227421" y="1772984"/>
                </a:lnTo>
                <a:lnTo>
                  <a:pt x="2231041" y="1772984"/>
                </a:lnTo>
                <a:lnTo>
                  <a:pt x="2234565" y="1771460"/>
                </a:lnTo>
                <a:lnTo>
                  <a:pt x="2238089" y="1768126"/>
                </a:lnTo>
                <a:lnTo>
                  <a:pt x="2241613" y="1762792"/>
                </a:lnTo>
                <a:lnTo>
                  <a:pt x="2245138" y="1756410"/>
                </a:lnTo>
                <a:lnTo>
                  <a:pt x="2248662" y="1748409"/>
                </a:lnTo>
                <a:lnTo>
                  <a:pt x="2252282" y="1738979"/>
                </a:lnTo>
                <a:lnTo>
                  <a:pt x="2255806" y="1728788"/>
                </a:lnTo>
                <a:lnTo>
                  <a:pt x="2259330" y="1717453"/>
                </a:lnTo>
                <a:lnTo>
                  <a:pt x="2262854" y="1705356"/>
                </a:lnTo>
                <a:lnTo>
                  <a:pt x="2266378" y="1692497"/>
                </a:lnTo>
                <a:lnTo>
                  <a:pt x="2269903" y="1678877"/>
                </a:lnTo>
                <a:lnTo>
                  <a:pt x="2273522" y="1665351"/>
                </a:lnTo>
                <a:lnTo>
                  <a:pt x="2277046" y="1651349"/>
                </a:lnTo>
                <a:lnTo>
                  <a:pt x="2280571" y="1637348"/>
                </a:lnTo>
                <a:lnTo>
                  <a:pt x="2284095" y="1622965"/>
                </a:lnTo>
                <a:lnTo>
                  <a:pt x="2287619" y="1609344"/>
                </a:lnTo>
                <a:lnTo>
                  <a:pt x="2291239" y="1595819"/>
                </a:lnTo>
                <a:lnTo>
                  <a:pt x="2294763" y="1582579"/>
                </a:lnTo>
                <a:lnTo>
                  <a:pt x="2298287" y="1570101"/>
                </a:lnTo>
                <a:lnTo>
                  <a:pt x="2301812" y="1558385"/>
                </a:lnTo>
                <a:lnTo>
                  <a:pt x="2305336" y="1547432"/>
                </a:lnTo>
                <a:lnTo>
                  <a:pt x="2308860" y="1537240"/>
                </a:lnTo>
                <a:lnTo>
                  <a:pt x="2312479" y="1528096"/>
                </a:lnTo>
                <a:lnTo>
                  <a:pt x="2316004" y="1520190"/>
                </a:lnTo>
                <a:lnTo>
                  <a:pt x="2319528" y="1513427"/>
                </a:lnTo>
                <a:lnTo>
                  <a:pt x="2323052" y="1507712"/>
                </a:lnTo>
                <a:lnTo>
                  <a:pt x="2326576" y="1503617"/>
                </a:lnTo>
                <a:lnTo>
                  <a:pt x="2330196" y="1500569"/>
                </a:lnTo>
                <a:lnTo>
                  <a:pt x="2333720" y="1498664"/>
                </a:lnTo>
                <a:lnTo>
                  <a:pt x="2337244" y="1498664"/>
                </a:lnTo>
                <a:lnTo>
                  <a:pt x="2340769" y="1499426"/>
                </a:lnTo>
                <a:lnTo>
                  <a:pt x="2344293" y="1502093"/>
                </a:lnTo>
                <a:lnTo>
                  <a:pt x="2347817" y="1505426"/>
                </a:lnTo>
                <a:lnTo>
                  <a:pt x="2351437" y="1510760"/>
                </a:lnTo>
                <a:lnTo>
                  <a:pt x="2354961" y="1516761"/>
                </a:lnTo>
                <a:lnTo>
                  <a:pt x="2358485" y="1524381"/>
                </a:lnTo>
                <a:lnTo>
                  <a:pt x="2362010" y="1533049"/>
                </a:lnTo>
                <a:lnTo>
                  <a:pt x="2365534" y="1542860"/>
                </a:lnTo>
                <a:lnTo>
                  <a:pt x="2369058" y="1553432"/>
                </a:lnTo>
                <a:lnTo>
                  <a:pt x="2372678" y="1565148"/>
                </a:lnTo>
                <a:lnTo>
                  <a:pt x="2376202" y="1577626"/>
                </a:lnTo>
                <a:lnTo>
                  <a:pt x="2379726" y="1590485"/>
                </a:lnTo>
                <a:lnTo>
                  <a:pt x="2383250" y="1604105"/>
                </a:lnTo>
                <a:lnTo>
                  <a:pt x="2386774" y="1618488"/>
                </a:lnTo>
                <a:lnTo>
                  <a:pt x="2390394" y="1632776"/>
                </a:lnTo>
                <a:lnTo>
                  <a:pt x="2393918" y="1647158"/>
                </a:lnTo>
                <a:lnTo>
                  <a:pt x="2397442" y="1661922"/>
                </a:lnTo>
                <a:lnTo>
                  <a:pt x="2400967" y="1676305"/>
                </a:lnTo>
                <a:lnTo>
                  <a:pt x="2404491" y="1690211"/>
                </a:lnTo>
                <a:lnTo>
                  <a:pt x="2408015" y="1704213"/>
                </a:lnTo>
                <a:lnTo>
                  <a:pt x="2411635" y="1717453"/>
                </a:lnTo>
                <a:lnTo>
                  <a:pt x="2415159" y="1729930"/>
                </a:lnTo>
                <a:lnTo>
                  <a:pt x="2418683" y="1741265"/>
                </a:lnTo>
                <a:lnTo>
                  <a:pt x="2422208" y="1751838"/>
                </a:lnTo>
                <a:lnTo>
                  <a:pt x="2425732" y="1761649"/>
                </a:lnTo>
                <a:lnTo>
                  <a:pt x="2429351" y="1769555"/>
                </a:lnTo>
                <a:lnTo>
                  <a:pt x="2432876" y="1776412"/>
                </a:lnTo>
                <a:lnTo>
                  <a:pt x="2436400" y="1781651"/>
                </a:lnTo>
                <a:lnTo>
                  <a:pt x="2439924" y="1785461"/>
                </a:lnTo>
                <a:lnTo>
                  <a:pt x="2443448" y="1786985"/>
                </a:lnTo>
                <a:lnTo>
                  <a:pt x="2446972" y="1786985"/>
                </a:lnTo>
                <a:lnTo>
                  <a:pt x="2450592" y="1785080"/>
                </a:lnTo>
                <a:lnTo>
                  <a:pt x="2454116" y="1780985"/>
                </a:lnTo>
                <a:lnTo>
                  <a:pt x="2457640" y="1774889"/>
                </a:lnTo>
                <a:lnTo>
                  <a:pt x="2461165" y="1766602"/>
                </a:lnTo>
                <a:lnTo>
                  <a:pt x="2464689" y="1755648"/>
                </a:lnTo>
                <a:lnTo>
                  <a:pt x="2468213" y="1742789"/>
                </a:lnTo>
                <a:lnTo>
                  <a:pt x="2471833" y="1727645"/>
                </a:lnTo>
                <a:lnTo>
                  <a:pt x="2475357" y="1710309"/>
                </a:lnTo>
                <a:lnTo>
                  <a:pt x="2478881" y="1690211"/>
                </a:lnTo>
                <a:lnTo>
                  <a:pt x="2482406" y="1667923"/>
                </a:lnTo>
                <a:lnTo>
                  <a:pt x="2485930" y="1643729"/>
                </a:lnTo>
                <a:lnTo>
                  <a:pt x="2489549" y="1616964"/>
                </a:lnTo>
                <a:lnTo>
                  <a:pt x="2493074" y="1587818"/>
                </a:lnTo>
                <a:lnTo>
                  <a:pt x="2496598" y="1556861"/>
                </a:lnTo>
                <a:lnTo>
                  <a:pt x="2500122" y="1523619"/>
                </a:lnTo>
                <a:lnTo>
                  <a:pt x="2503646" y="1488472"/>
                </a:lnTo>
                <a:lnTo>
                  <a:pt x="2507171" y="1451420"/>
                </a:lnTo>
                <a:lnTo>
                  <a:pt x="2510790" y="1412462"/>
                </a:lnTo>
                <a:lnTo>
                  <a:pt x="2514314" y="1371695"/>
                </a:lnTo>
                <a:lnTo>
                  <a:pt x="2517838" y="1329404"/>
                </a:lnTo>
                <a:lnTo>
                  <a:pt x="2521363" y="1285875"/>
                </a:lnTo>
                <a:lnTo>
                  <a:pt x="2524887" y="1240917"/>
                </a:lnTo>
                <a:lnTo>
                  <a:pt x="2528506" y="1194816"/>
                </a:lnTo>
                <a:lnTo>
                  <a:pt x="2532031" y="1147572"/>
                </a:lnTo>
                <a:lnTo>
                  <a:pt x="2535555" y="1099566"/>
                </a:lnTo>
                <a:lnTo>
                  <a:pt x="2539079" y="1051274"/>
                </a:lnTo>
                <a:lnTo>
                  <a:pt x="2542604" y="1002125"/>
                </a:lnTo>
                <a:lnTo>
                  <a:pt x="2546128" y="952595"/>
                </a:lnTo>
                <a:lnTo>
                  <a:pt x="2549747" y="902780"/>
                </a:lnTo>
                <a:lnTo>
                  <a:pt x="2553272" y="853250"/>
                </a:lnTo>
                <a:lnTo>
                  <a:pt x="2556796" y="803720"/>
                </a:lnTo>
                <a:lnTo>
                  <a:pt x="2560320" y="754571"/>
                </a:lnTo>
                <a:lnTo>
                  <a:pt x="2563844" y="706279"/>
                </a:lnTo>
                <a:lnTo>
                  <a:pt x="2567368" y="658273"/>
                </a:lnTo>
                <a:lnTo>
                  <a:pt x="2570988" y="611029"/>
                </a:lnTo>
                <a:lnTo>
                  <a:pt x="2574512" y="564928"/>
                </a:lnTo>
                <a:lnTo>
                  <a:pt x="2578037" y="520351"/>
                </a:lnTo>
                <a:lnTo>
                  <a:pt x="2581561" y="476441"/>
                </a:lnTo>
                <a:lnTo>
                  <a:pt x="2585085" y="434531"/>
                </a:lnTo>
                <a:lnTo>
                  <a:pt x="2588704" y="394145"/>
                </a:lnTo>
                <a:lnTo>
                  <a:pt x="2592229" y="355187"/>
                </a:lnTo>
                <a:lnTo>
                  <a:pt x="2595753" y="318135"/>
                </a:lnTo>
                <a:lnTo>
                  <a:pt x="2599277" y="282988"/>
                </a:lnTo>
                <a:lnTo>
                  <a:pt x="2602802" y="249746"/>
                </a:lnTo>
                <a:lnTo>
                  <a:pt x="2606326" y="218789"/>
                </a:lnTo>
                <a:lnTo>
                  <a:pt x="2609945" y="190024"/>
                </a:lnTo>
                <a:lnTo>
                  <a:pt x="2613470" y="163259"/>
                </a:lnTo>
                <a:lnTo>
                  <a:pt x="2616994" y="139065"/>
                </a:lnTo>
                <a:lnTo>
                  <a:pt x="2620518" y="116777"/>
                </a:lnTo>
                <a:lnTo>
                  <a:pt x="2624042" y="97060"/>
                </a:lnTo>
                <a:lnTo>
                  <a:pt x="2627662" y="79724"/>
                </a:lnTo>
                <a:lnTo>
                  <a:pt x="2631186" y="64580"/>
                </a:lnTo>
                <a:lnTo>
                  <a:pt x="2634710" y="51721"/>
                </a:lnTo>
                <a:lnTo>
                  <a:pt x="2638234" y="41148"/>
                </a:lnTo>
                <a:lnTo>
                  <a:pt x="2641759" y="32480"/>
                </a:lnTo>
                <a:lnTo>
                  <a:pt x="2645283" y="26384"/>
                </a:lnTo>
                <a:lnTo>
                  <a:pt x="2648902" y="22289"/>
                </a:lnTo>
                <a:lnTo>
                  <a:pt x="2652427" y="20384"/>
                </a:lnTo>
                <a:lnTo>
                  <a:pt x="2655951" y="20003"/>
                </a:lnTo>
                <a:lnTo>
                  <a:pt x="2659475" y="21908"/>
                </a:lnTo>
                <a:lnTo>
                  <a:pt x="2663000" y="25337"/>
                </a:lnTo>
                <a:lnTo>
                  <a:pt x="2666524" y="30575"/>
                </a:lnTo>
                <a:lnTo>
                  <a:pt x="2670143" y="36957"/>
                </a:lnTo>
                <a:lnTo>
                  <a:pt x="2673668" y="44958"/>
                </a:lnTo>
                <a:lnTo>
                  <a:pt x="2677192" y="54388"/>
                </a:lnTo>
                <a:lnTo>
                  <a:pt x="2680716" y="64580"/>
                </a:lnTo>
                <a:lnTo>
                  <a:pt x="2684240" y="75914"/>
                </a:lnTo>
                <a:lnTo>
                  <a:pt x="2687860" y="88011"/>
                </a:lnTo>
                <a:lnTo>
                  <a:pt x="2691384" y="100870"/>
                </a:lnTo>
                <a:lnTo>
                  <a:pt x="2694908" y="114491"/>
                </a:lnTo>
                <a:lnTo>
                  <a:pt x="2698432" y="128111"/>
                </a:lnTo>
                <a:lnTo>
                  <a:pt x="2701957" y="142399"/>
                </a:lnTo>
                <a:lnTo>
                  <a:pt x="2705481" y="156401"/>
                </a:lnTo>
                <a:lnTo>
                  <a:pt x="2709100" y="170402"/>
                </a:lnTo>
                <a:lnTo>
                  <a:pt x="2712625" y="184404"/>
                </a:lnTo>
                <a:lnTo>
                  <a:pt x="2716149" y="198025"/>
                </a:lnTo>
                <a:lnTo>
                  <a:pt x="2719673" y="210788"/>
                </a:lnTo>
                <a:lnTo>
                  <a:pt x="2723198" y="223266"/>
                </a:lnTo>
                <a:lnTo>
                  <a:pt x="2726817" y="235363"/>
                </a:lnTo>
                <a:lnTo>
                  <a:pt x="2730341" y="246317"/>
                </a:lnTo>
                <a:lnTo>
                  <a:pt x="2733866" y="256508"/>
                </a:lnTo>
                <a:lnTo>
                  <a:pt x="2737390" y="265652"/>
                </a:lnTo>
                <a:lnTo>
                  <a:pt x="2740914" y="273558"/>
                </a:lnTo>
                <a:lnTo>
                  <a:pt x="2744438" y="280321"/>
                </a:lnTo>
                <a:lnTo>
                  <a:pt x="2748058" y="286036"/>
                </a:lnTo>
                <a:lnTo>
                  <a:pt x="2751582" y="290227"/>
                </a:lnTo>
                <a:lnTo>
                  <a:pt x="2755106" y="293180"/>
                </a:lnTo>
                <a:lnTo>
                  <a:pt x="2758630" y="295085"/>
                </a:lnTo>
                <a:lnTo>
                  <a:pt x="2762155" y="295466"/>
                </a:lnTo>
                <a:lnTo>
                  <a:pt x="2765679" y="294323"/>
                </a:lnTo>
                <a:lnTo>
                  <a:pt x="2769298" y="291656"/>
                </a:lnTo>
                <a:lnTo>
                  <a:pt x="2772823" y="288322"/>
                </a:lnTo>
                <a:lnTo>
                  <a:pt x="2776347" y="282988"/>
                </a:lnTo>
                <a:lnTo>
                  <a:pt x="2779871" y="276987"/>
                </a:lnTo>
                <a:lnTo>
                  <a:pt x="2783396" y="269367"/>
                </a:lnTo>
                <a:lnTo>
                  <a:pt x="2787015" y="260699"/>
                </a:lnTo>
                <a:lnTo>
                  <a:pt x="2790539" y="250889"/>
                </a:lnTo>
                <a:lnTo>
                  <a:pt x="2794063" y="240316"/>
                </a:lnTo>
                <a:lnTo>
                  <a:pt x="2797588" y="228600"/>
                </a:lnTo>
                <a:lnTo>
                  <a:pt x="2801112" y="216122"/>
                </a:lnTo>
                <a:lnTo>
                  <a:pt x="2804636" y="202883"/>
                </a:lnTo>
                <a:lnTo>
                  <a:pt x="2808256" y="189262"/>
                </a:lnTo>
                <a:lnTo>
                  <a:pt x="2811780" y="175355"/>
                </a:lnTo>
                <a:lnTo>
                  <a:pt x="2815304" y="160973"/>
                </a:lnTo>
                <a:lnTo>
                  <a:pt x="2818828" y="146209"/>
                </a:lnTo>
                <a:lnTo>
                  <a:pt x="2822353" y="131826"/>
                </a:lnTo>
                <a:lnTo>
                  <a:pt x="2825972" y="117158"/>
                </a:lnTo>
                <a:lnTo>
                  <a:pt x="2829496" y="103156"/>
                </a:lnTo>
                <a:lnTo>
                  <a:pt x="2833021" y="89154"/>
                </a:lnTo>
                <a:lnTo>
                  <a:pt x="2836545" y="75914"/>
                </a:lnTo>
                <a:lnTo>
                  <a:pt x="2840069" y="63437"/>
                </a:lnTo>
                <a:lnTo>
                  <a:pt x="2843594" y="52102"/>
                </a:lnTo>
                <a:lnTo>
                  <a:pt x="2847213" y="41148"/>
                </a:lnTo>
                <a:lnTo>
                  <a:pt x="2850737" y="31718"/>
                </a:lnTo>
                <a:lnTo>
                  <a:pt x="2854262" y="23812"/>
                </a:lnTo>
                <a:lnTo>
                  <a:pt x="2857786" y="16955"/>
                </a:lnTo>
                <a:lnTo>
                  <a:pt x="2861310" y="11716"/>
                </a:lnTo>
                <a:lnTo>
                  <a:pt x="2864834" y="7906"/>
                </a:lnTo>
                <a:lnTo>
                  <a:pt x="2868454" y="6001"/>
                </a:lnTo>
                <a:lnTo>
                  <a:pt x="2871978" y="6001"/>
                </a:lnTo>
                <a:lnTo>
                  <a:pt x="2875502" y="8287"/>
                </a:lnTo>
                <a:lnTo>
                  <a:pt x="2879026" y="12478"/>
                </a:lnTo>
                <a:lnTo>
                  <a:pt x="2882551" y="18479"/>
                </a:lnTo>
                <a:lnTo>
                  <a:pt x="2886170" y="26765"/>
                </a:lnTo>
                <a:lnTo>
                  <a:pt x="2889694" y="37338"/>
                </a:lnTo>
                <a:lnTo>
                  <a:pt x="2893219" y="50578"/>
                </a:lnTo>
                <a:lnTo>
                  <a:pt x="2896743" y="65723"/>
                </a:lnTo>
                <a:lnTo>
                  <a:pt x="2900267" y="83153"/>
                </a:lnTo>
                <a:lnTo>
                  <a:pt x="2903792" y="103156"/>
                </a:lnTo>
                <a:lnTo>
                  <a:pt x="2907411" y="125444"/>
                </a:lnTo>
                <a:lnTo>
                  <a:pt x="2910935" y="150019"/>
                </a:lnTo>
                <a:lnTo>
                  <a:pt x="2914460" y="176784"/>
                </a:lnTo>
                <a:lnTo>
                  <a:pt x="2917984" y="205550"/>
                </a:lnTo>
                <a:lnTo>
                  <a:pt x="2921508" y="236887"/>
                </a:lnTo>
                <a:lnTo>
                  <a:pt x="2925128" y="270129"/>
                </a:lnTo>
                <a:lnTo>
                  <a:pt x="2928652" y="305276"/>
                </a:lnTo>
                <a:lnTo>
                  <a:pt x="2932176" y="342710"/>
                </a:lnTo>
                <a:lnTo>
                  <a:pt x="2935700" y="381667"/>
                </a:lnTo>
                <a:lnTo>
                  <a:pt x="2939224" y="422434"/>
                </a:lnTo>
                <a:lnTo>
                  <a:pt x="2942749" y="464344"/>
                </a:lnTo>
                <a:lnTo>
                  <a:pt x="2946368" y="508254"/>
                </a:lnTo>
                <a:lnTo>
                  <a:pt x="2949892" y="553212"/>
                </a:lnTo>
                <a:lnTo>
                  <a:pt x="2953417" y="599694"/>
                </a:lnTo>
                <a:lnTo>
                  <a:pt x="2956941" y="646557"/>
                </a:lnTo>
                <a:lnTo>
                  <a:pt x="2960465" y="694944"/>
                </a:lnTo>
                <a:lnTo>
                  <a:pt x="2963990" y="743236"/>
                </a:lnTo>
                <a:lnTo>
                  <a:pt x="2967609" y="792766"/>
                </a:lnTo>
                <a:lnTo>
                  <a:pt x="2971133" y="842296"/>
                </a:lnTo>
                <a:lnTo>
                  <a:pt x="2974658" y="892112"/>
                </a:lnTo>
                <a:lnTo>
                  <a:pt x="2978182" y="941642"/>
                </a:lnTo>
                <a:lnTo>
                  <a:pt x="2981706" y="991172"/>
                </a:lnTo>
                <a:lnTo>
                  <a:pt x="2985326" y="1040702"/>
                </a:lnTo>
                <a:lnTo>
                  <a:pt x="2988850" y="1088993"/>
                </a:lnTo>
                <a:lnTo>
                  <a:pt x="2992374" y="1136999"/>
                </a:lnTo>
                <a:lnTo>
                  <a:pt x="2995898" y="1184243"/>
                </a:lnTo>
                <a:lnTo>
                  <a:pt x="2999422" y="1230344"/>
                </a:lnTo>
                <a:lnTo>
                  <a:pt x="3002947" y="1275302"/>
                </a:lnTo>
                <a:lnTo>
                  <a:pt x="3006566" y="1319117"/>
                </a:lnTo>
                <a:lnTo>
                  <a:pt x="3010090" y="1361123"/>
                </a:lnTo>
                <a:lnTo>
                  <a:pt x="3013615" y="1401890"/>
                </a:lnTo>
                <a:lnTo>
                  <a:pt x="3017139" y="1440847"/>
                </a:lnTo>
                <a:lnTo>
                  <a:pt x="3020663" y="1477899"/>
                </a:lnTo>
                <a:lnTo>
                  <a:pt x="3024283" y="1513046"/>
                </a:lnTo>
                <a:lnTo>
                  <a:pt x="3027807" y="1546289"/>
                </a:lnTo>
                <a:lnTo>
                  <a:pt x="3031331" y="1577245"/>
                </a:lnTo>
                <a:lnTo>
                  <a:pt x="3034856" y="1606010"/>
                </a:lnTo>
                <a:lnTo>
                  <a:pt x="3038380" y="1632776"/>
                </a:lnTo>
                <a:lnTo>
                  <a:pt x="3041904" y="1657350"/>
                </a:lnTo>
                <a:lnTo>
                  <a:pt x="3045524" y="1679258"/>
                </a:lnTo>
                <a:lnTo>
                  <a:pt x="3049048" y="1699355"/>
                </a:lnTo>
                <a:lnTo>
                  <a:pt x="3052572" y="1716691"/>
                </a:lnTo>
                <a:lnTo>
                  <a:pt x="3056096" y="1731836"/>
                </a:lnTo>
                <a:lnTo>
                  <a:pt x="3059621" y="1744694"/>
                </a:lnTo>
                <a:lnTo>
                  <a:pt x="3063145" y="1755648"/>
                </a:lnTo>
                <a:lnTo>
                  <a:pt x="3066764" y="1763935"/>
                </a:lnTo>
                <a:lnTo>
                  <a:pt x="3070288" y="1769936"/>
                </a:lnTo>
                <a:lnTo>
                  <a:pt x="3073813" y="1774127"/>
                </a:lnTo>
                <a:lnTo>
                  <a:pt x="3077337" y="1776412"/>
                </a:lnTo>
                <a:lnTo>
                  <a:pt x="3080861" y="1776412"/>
                </a:lnTo>
                <a:lnTo>
                  <a:pt x="3084481" y="1774508"/>
                </a:lnTo>
                <a:lnTo>
                  <a:pt x="3088005" y="1771079"/>
                </a:lnTo>
                <a:lnTo>
                  <a:pt x="3091529" y="1766221"/>
                </a:lnTo>
                <a:lnTo>
                  <a:pt x="3095054" y="1759363"/>
                </a:lnTo>
                <a:lnTo>
                  <a:pt x="3098578" y="1751457"/>
                </a:lnTo>
                <a:lnTo>
                  <a:pt x="3102102" y="1742027"/>
                </a:lnTo>
                <a:lnTo>
                  <a:pt x="3105722" y="1731836"/>
                </a:lnTo>
                <a:lnTo>
                  <a:pt x="3109246" y="1720501"/>
                </a:lnTo>
                <a:lnTo>
                  <a:pt x="3112770" y="1708023"/>
                </a:lnTo>
                <a:lnTo>
                  <a:pt x="3116294" y="1695164"/>
                </a:lnTo>
                <a:lnTo>
                  <a:pt x="3119818" y="1681925"/>
                </a:lnTo>
                <a:lnTo>
                  <a:pt x="3123438" y="1667923"/>
                </a:lnTo>
                <a:lnTo>
                  <a:pt x="3126962" y="1654016"/>
                </a:lnTo>
                <a:lnTo>
                  <a:pt x="3130487" y="1640014"/>
                </a:lnTo>
                <a:lnTo>
                  <a:pt x="3134011" y="1625632"/>
                </a:lnTo>
                <a:lnTo>
                  <a:pt x="3137535" y="1612011"/>
                </a:lnTo>
                <a:lnTo>
                  <a:pt x="3141059" y="1598390"/>
                </a:lnTo>
                <a:lnTo>
                  <a:pt x="3144679" y="1585151"/>
                </a:lnTo>
                <a:lnTo>
                  <a:pt x="3148203" y="1572768"/>
                </a:lnTo>
                <a:lnTo>
                  <a:pt x="3151727" y="1561052"/>
                </a:lnTo>
                <a:lnTo>
                  <a:pt x="3155252" y="1549718"/>
                </a:lnTo>
                <a:lnTo>
                  <a:pt x="3158776" y="1539812"/>
                </a:lnTo>
                <a:lnTo>
                  <a:pt x="3162300" y="1530382"/>
                </a:lnTo>
                <a:lnTo>
                  <a:pt x="3165920" y="1522476"/>
                </a:lnTo>
                <a:lnTo>
                  <a:pt x="3169444" y="1515618"/>
                </a:lnTo>
                <a:lnTo>
                  <a:pt x="3172968" y="1509998"/>
                </a:lnTo>
                <a:lnTo>
                  <a:pt x="3176492" y="1505807"/>
                </a:lnTo>
                <a:lnTo>
                  <a:pt x="3180016" y="1502855"/>
                </a:lnTo>
                <a:lnTo>
                  <a:pt x="3183636" y="1500950"/>
                </a:lnTo>
                <a:lnTo>
                  <a:pt x="3187160" y="1500569"/>
                </a:lnTo>
                <a:lnTo>
                  <a:pt x="3190684" y="1501712"/>
                </a:lnTo>
                <a:lnTo>
                  <a:pt x="3194209" y="1503902"/>
                </a:lnTo>
                <a:lnTo>
                  <a:pt x="3197733" y="1507712"/>
                </a:lnTo>
                <a:lnTo>
                  <a:pt x="3201257" y="1513046"/>
                </a:lnTo>
                <a:lnTo>
                  <a:pt x="3204877" y="1519047"/>
                </a:lnTo>
                <a:lnTo>
                  <a:pt x="3208401" y="1526667"/>
                </a:lnTo>
                <a:lnTo>
                  <a:pt x="3211925" y="1535335"/>
                </a:lnTo>
                <a:lnTo>
                  <a:pt x="3215450" y="1545146"/>
                </a:lnTo>
                <a:lnTo>
                  <a:pt x="3218974" y="1556099"/>
                </a:lnTo>
                <a:lnTo>
                  <a:pt x="3222593" y="1567434"/>
                </a:lnTo>
                <a:lnTo>
                  <a:pt x="3226118" y="1579912"/>
                </a:lnTo>
                <a:lnTo>
                  <a:pt x="3229642" y="1593152"/>
                </a:lnTo>
                <a:lnTo>
                  <a:pt x="3233166" y="1606772"/>
                </a:lnTo>
                <a:lnTo>
                  <a:pt x="3236690" y="1621060"/>
                </a:lnTo>
                <a:lnTo>
                  <a:pt x="3240214" y="1635443"/>
                </a:lnTo>
                <a:lnTo>
                  <a:pt x="3243834" y="1649825"/>
                </a:lnTo>
                <a:lnTo>
                  <a:pt x="3247358" y="1664589"/>
                </a:lnTo>
                <a:lnTo>
                  <a:pt x="3250882" y="1678877"/>
                </a:lnTo>
                <a:lnTo>
                  <a:pt x="3254407" y="1693259"/>
                </a:lnTo>
                <a:lnTo>
                  <a:pt x="3257931" y="1706880"/>
                </a:lnTo>
                <a:lnTo>
                  <a:pt x="3261455" y="1720120"/>
                </a:lnTo>
                <a:lnTo>
                  <a:pt x="3265075" y="1732979"/>
                </a:lnTo>
                <a:lnTo>
                  <a:pt x="3268599" y="1744313"/>
                </a:lnTo>
                <a:lnTo>
                  <a:pt x="3272123" y="1755267"/>
                </a:lnTo>
                <a:lnTo>
                  <a:pt x="3275648" y="1764697"/>
                </a:lnTo>
                <a:lnTo>
                  <a:pt x="3279172" y="1772984"/>
                </a:lnTo>
                <a:lnTo>
                  <a:pt x="3282791" y="1779842"/>
                </a:lnTo>
                <a:lnTo>
                  <a:pt x="3286316" y="1785080"/>
                </a:lnTo>
                <a:lnTo>
                  <a:pt x="3289840" y="1788509"/>
                </a:lnTo>
                <a:lnTo>
                  <a:pt x="3293364" y="1790414"/>
                </a:lnTo>
                <a:lnTo>
                  <a:pt x="3296888" y="1790414"/>
                </a:lnTo>
                <a:lnTo>
                  <a:pt x="3300412" y="1788128"/>
                </a:lnTo>
                <a:lnTo>
                  <a:pt x="3304032" y="1784318"/>
                </a:lnTo>
                <a:lnTo>
                  <a:pt x="3307556" y="1777937"/>
                </a:lnTo>
                <a:lnTo>
                  <a:pt x="3311080" y="1769555"/>
                </a:lnTo>
                <a:lnTo>
                  <a:pt x="3314605" y="1758982"/>
                </a:lnTo>
                <a:lnTo>
                  <a:pt x="3318129" y="1745837"/>
                </a:lnTo>
                <a:lnTo>
                  <a:pt x="3321748" y="1730693"/>
                </a:lnTo>
                <a:lnTo>
                  <a:pt x="3325273" y="1713262"/>
                </a:lnTo>
                <a:lnTo>
                  <a:pt x="3328797" y="1693259"/>
                </a:lnTo>
                <a:lnTo>
                  <a:pt x="3332321" y="1670971"/>
                </a:lnTo>
                <a:lnTo>
                  <a:pt x="3335846" y="1646396"/>
                </a:lnTo>
                <a:lnTo>
                  <a:pt x="3339370" y="1619536"/>
                </a:lnTo>
                <a:lnTo>
                  <a:pt x="3342989" y="1590485"/>
                </a:lnTo>
                <a:lnTo>
                  <a:pt x="3346513" y="1559147"/>
                </a:lnTo>
                <a:lnTo>
                  <a:pt x="3350038" y="1525905"/>
                </a:lnTo>
                <a:lnTo>
                  <a:pt x="3353562" y="1490758"/>
                </a:lnTo>
                <a:lnTo>
                  <a:pt x="3357086" y="1453325"/>
                </a:lnTo>
                <a:lnTo>
                  <a:pt x="3360610" y="1414367"/>
                </a:lnTo>
                <a:lnTo>
                  <a:pt x="3364230" y="1373600"/>
                </a:lnTo>
                <a:lnTo>
                  <a:pt x="3367754" y="1331214"/>
                </a:lnTo>
                <a:lnTo>
                  <a:pt x="3371278" y="1287399"/>
                </a:lnTo>
                <a:lnTo>
                  <a:pt x="3374803" y="1242060"/>
                </a:lnTo>
                <a:lnTo>
                  <a:pt x="3378327" y="1195959"/>
                </a:lnTo>
                <a:lnTo>
                  <a:pt x="3381946" y="1148715"/>
                </a:lnTo>
                <a:lnTo>
                  <a:pt x="3385471" y="1100328"/>
                </a:lnTo>
                <a:lnTo>
                  <a:pt x="3388995" y="1051655"/>
                </a:lnTo>
                <a:lnTo>
                  <a:pt x="3392519" y="1002506"/>
                </a:lnTo>
                <a:lnTo>
                  <a:pt x="3396044" y="952595"/>
                </a:lnTo>
                <a:lnTo>
                  <a:pt x="3399568" y="902780"/>
                </a:lnTo>
                <a:lnTo>
                  <a:pt x="3403187" y="853250"/>
                </a:lnTo>
                <a:lnTo>
                  <a:pt x="3406712" y="803339"/>
                </a:lnTo>
                <a:lnTo>
                  <a:pt x="3410236" y="754190"/>
                </a:lnTo>
                <a:lnTo>
                  <a:pt x="3413760" y="705517"/>
                </a:lnTo>
                <a:lnTo>
                  <a:pt x="3417284" y="657511"/>
                </a:lnTo>
                <a:lnTo>
                  <a:pt x="3420904" y="610267"/>
                </a:lnTo>
                <a:lnTo>
                  <a:pt x="3424428" y="563785"/>
                </a:lnTo>
                <a:lnTo>
                  <a:pt x="3427952" y="518827"/>
                </a:lnTo>
                <a:lnTo>
                  <a:pt x="3431476" y="475012"/>
                </a:lnTo>
                <a:lnTo>
                  <a:pt x="3435001" y="433007"/>
                </a:lnTo>
                <a:lnTo>
                  <a:pt x="3438525" y="392240"/>
                </a:lnTo>
                <a:lnTo>
                  <a:pt x="3442144" y="353282"/>
                </a:lnTo>
                <a:lnTo>
                  <a:pt x="3445669" y="315849"/>
                </a:lnTo>
                <a:lnTo>
                  <a:pt x="3449193" y="280702"/>
                </a:lnTo>
                <a:lnTo>
                  <a:pt x="3452717" y="247460"/>
                </a:lnTo>
                <a:lnTo>
                  <a:pt x="3456242" y="216503"/>
                </a:lnTo>
                <a:lnTo>
                  <a:pt x="3459766" y="187357"/>
                </a:lnTo>
                <a:lnTo>
                  <a:pt x="3463385" y="160592"/>
                </a:lnTo>
                <a:lnTo>
                  <a:pt x="3466910" y="136398"/>
                </a:lnTo>
                <a:lnTo>
                  <a:pt x="3470434" y="114110"/>
                </a:lnTo>
                <a:lnTo>
                  <a:pt x="3473958" y="94107"/>
                </a:lnTo>
                <a:lnTo>
                  <a:pt x="3477482" y="76676"/>
                </a:lnTo>
                <a:lnTo>
                  <a:pt x="3481102" y="61532"/>
                </a:lnTo>
                <a:lnTo>
                  <a:pt x="3484626" y="48387"/>
                </a:lnTo>
                <a:lnTo>
                  <a:pt x="3488150" y="37719"/>
                </a:lnTo>
                <a:lnTo>
                  <a:pt x="3491674" y="29432"/>
                </a:lnTo>
                <a:lnTo>
                  <a:pt x="3495199" y="23432"/>
                </a:lnTo>
                <a:lnTo>
                  <a:pt x="3498723" y="19241"/>
                </a:lnTo>
                <a:lnTo>
                  <a:pt x="3502342" y="16955"/>
                </a:lnTo>
                <a:lnTo>
                  <a:pt x="3505867" y="16955"/>
                </a:lnTo>
                <a:lnTo>
                  <a:pt x="3509391" y="18479"/>
                </a:lnTo>
                <a:lnTo>
                  <a:pt x="3512915" y="22289"/>
                </a:lnTo>
                <a:lnTo>
                  <a:pt x="3516440" y="27146"/>
                </a:lnTo>
                <a:lnTo>
                  <a:pt x="3520059" y="34004"/>
                </a:lnTo>
                <a:lnTo>
                  <a:pt x="3523583" y="41910"/>
                </a:lnTo>
                <a:lnTo>
                  <a:pt x="3527108" y="51340"/>
                </a:lnTo>
                <a:lnTo>
                  <a:pt x="3530632" y="61532"/>
                </a:lnTo>
                <a:lnTo>
                  <a:pt x="3534156" y="72866"/>
                </a:lnTo>
                <a:lnTo>
                  <a:pt x="3537680" y="85344"/>
                </a:lnTo>
                <a:lnTo>
                  <a:pt x="3541300" y="98203"/>
                </a:lnTo>
                <a:lnTo>
                  <a:pt x="3544824" y="111443"/>
                </a:lnTo>
                <a:lnTo>
                  <a:pt x="3548348" y="125444"/>
                </a:lnTo>
                <a:lnTo>
                  <a:pt x="3551872" y="139446"/>
                </a:lnTo>
                <a:lnTo>
                  <a:pt x="3555397" y="153734"/>
                </a:lnTo>
                <a:lnTo>
                  <a:pt x="3558921" y="167735"/>
                </a:lnTo>
                <a:lnTo>
                  <a:pt x="3562540" y="181737"/>
                </a:lnTo>
                <a:lnTo>
                  <a:pt x="3566065" y="195358"/>
                </a:lnTo>
                <a:lnTo>
                  <a:pt x="3569589" y="208598"/>
                </a:lnTo>
                <a:lnTo>
                  <a:pt x="3573113" y="221075"/>
                </a:lnTo>
                <a:lnTo>
                  <a:pt x="3576638" y="232791"/>
                </a:lnTo>
                <a:lnTo>
                  <a:pt x="3580257" y="244126"/>
                </a:lnTo>
                <a:lnTo>
                  <a:pt x="3583781" y="253937"/>
                </a:lnTo>
                <a:lnTo>
                  <a:pt x="3587306" y="262985"/>
                </a:lnTo>
                <a:lnTo>
                  <a:pt x="3590830" y="271272"/>
                </a:lnTo>
                <a:lnTo>
                  <a:pt x="3594354" y="278130"/>
                </a:lnTo>
                <a:lnTo>
                  <a:pt x="3597878" y="283750"/>
                </a:lnTo>
                <a:lnTo>
                  <a:pt x="3601498" y="287941"/>
                </a:lnTo>
                <a:lnTo>
                  <a:pt x="3605022" y="290989"/>
                </a:lnTo>
                <a:lnTo>
                  <a:pt x="3608546" y="292799"/>
                </a:lnTo>
                <a:lnTo>
                  <a:pt x="3612071" y="293180"/>
                </a:lnTo>
                <a:lnTo>
                  <a:pt x="3615595" y="292037"/>
                </a:lnTo>
                <a:lnTo>
                  <a:pt x="3619214" y="289846"/>
                </a:lnTo>
                <a:lnTo>
                  <a:pt x="3622738" y="286036"/>
                </a:lnTo>
                <a:lnTo>
                  <a:pt x="3626263" y="280702"/>
                </a:lnTo>
                <a:lnTo>
                  <a:pt x="3629787" y="274701"/>
                </a:lnTo>
                <a:lnTo>
                  <a:pt x="3633311" y="267176"/>
                </a:lnTo>
                <a:lnTo>
                  <a:pt x="3636836" y="258413"/>
                </a:lnTo>
                <a:lnTo>
                  <a:pt x="3640455" y="248603"/>
                </a:lnTo>
                <a:lnTo>
                  <a:pt x="3643979" y="237649"/>
                </a:lnTo>
                <a:lnTo>
                  <a:pt x="3647504" y="225933"/>
                </a:lnTo>
                <a:lnTo>
                  <a:pt x="3651028" y="213455"/>
                </a:lnTo>
                <a:lnTo>
                  <a:pt x="3654552" y="200597"/>
                </a:lnTo>
                <a:lnTo>
                  <a:pt x="3658076" y="186690"/>
                </a:lnTo>
                <a:lnTo>
                  <a:pt x="3661696" y="172688"/>
                </a:lnTo>
                <a:lnTo>
                  <a:pt x="3665220" y="158306"/>
                </a:lnTo>
                <a:lnTo>
                  <a:pt x="3668744" y="143542"/>
                </a:lnTo>
                <a:lnTo>
                  <a:pt x="3672268" y="128873"/>
                </a:lnTo>
                <a:lnTo>
                  <a:pt x="3675793" y="114491"/>
                </a:lnTo>
                <a:lnTo>
                  <a:pt x="3679412" y="100108"/>
                </a:lnTo>
                <a:lnTo>
                  <a:pt x="3682937" y="86487"/>
                </a:lnTo>
                <a:lnTo>
                  <a:pt x="3686461" y="73247"/>
                </a:lnTo>
                <a:lnTo>
                  <a:pt x="3689985" y="60389"/>
                </a:lnTo>
                <a:lnTo>
                  <a:pt x="3693509" y="48673"/>
                </a:lnTo>
                <a:lnTo>
                  <a:pt x="3697034" y="38100"/>
                </a:lnTo>
                <a:lnTo>
                  <a:pt x="3700653" y="28670"/>
                </a:lnTo>
                <a:lnTo>
                  <a:pt x="3704177" y="20384"/>
                </a:lnTo>
                <a:lnTo>
                  <a:pt x="3707702" y="13621"/>
                </a:lnTo>
                <a:lnTo>
                  <a:pt x="3711226" y="8287"/>
                </a:lnTo>
                <a:lnTo>
                  <a:pt x="3714750" y="4858"/>
                </a:lnTo>
                <a:lnTo>
                  <a:pt x="3718370" y="2953"/>
                </a:lnTo>
                <a:lnTo>
                  <a:pt x="3721894" y="2953"/>
                </a:lnTo>
                <a:lnTo>
                  <a:pt x="3725418" y="4858"/>
                </a:lnTo>
                <a:lnTo>
                  <a:pt x="3728942" y="9049"/>
                </a:lnTo>
                <a:lnTo>
                  <a:pt x="3732466" y="15431"/>
                </a:lnTo>
                <a:lnTo>
                  <a:pt x="3735991" y="23812"/>
                </a:lnTo>
                <a:lnTo>
                  <a:pt x="3739610" y="34385"/>
                </a:lnTo>
                <a:lnTo>
                  <a:pt x="3743134" y="47625"/>
                </a:lnTo>
                <a:lnTo>
                  <a:pt x="3746659" y="62675"/>
                </a:lnTo>
                <a:lnTo>
                  <a:pt x="3750183" y="80486"/>
                </a:lnTo>
                <a:lnTo>
                  <a:pt x="3753707" y="100108"/>
                </a:lnTo>
                <a:lnTo>
                  <a:pt x="3757232" y="122396"/>
                </a:lnTo>
                <a:lnTo>
                  <a:pt x="3760851" y="147352"/>
                </a:lnTo>
                <a:lnTo>
                  <a:pt x="3764375" y="174212"/>
                </a:lnTo>
                <a:lnTo>
                  <a:pt x="3767900" y="203264"/>
                </a:lnTo>
                <a:lnTo>
                  <a:pt x="3771424" y="234601"/>
                </a:lnTo>
                <a:lnTo>
                  <a:pt x="3774948" y="267938"/>
                </a:lnTo>
                <a:lnTo>
                  <a:pt x="3778568" y="303371"/>
                </a:lnTo>
                <a:lnTo>
                  <a:pt x="3782092" y="340424"/>
                </a:lnTo>
                <a:lnTo>
                  <a:pt x="3785616" y="379762"/>
                </a:lnTo>
                <a:lnTo>
                  <a:pt x="3789140" y="420529"/>
                </a:lnTo>
                <a:lnTo>
                  <a:pt x="3792664" y="462915"/>
                </a:lnTo>
                <a:lnTo>
                  <a:pt x="3796189" y="506730"/>
                </a:lnTo>
                <a:lnTo>
                  <a:pt x="3799808" y="552069"/>
                </a:lnTo>
                <a:lnTo>
                  <a:pt x="3803332" y="598551"/>
                </a:lnTo>
                <a:lnTo>
                  <a:pt x="3806857" y="645795"/>
                </a:lnTo>
                <a:lnTo>
                  <a:pt x="3810381" y="694182"/>
                </a:lnTo>
                <a:lnTo>
                  <a:pt x="3813905" y="742855"/>
                </a:lnTo>
                <a:lnTo>
                  <a:pt x="3817525" y="792385"/>
                </a:lnTo>
                <a:lnTo>
                  <a:pt x="3821049" y="841915"/>
                </a:lnTo>
                <a:lnTo>
                  <a:pt x="3824573" y="892112"/>
                </a:lnTo>
                <a:lnTo>
                  <a:pt x="3828098" y="942023"/>
                </a:lnTo>
                <a:lnTo>
                  <a:pt x="3831622" y="991553"/>
                </a:lnTo>
                <a:lnTo>
                  <a:pt x="3835146" y="1041083"/>
                </a:lnTo>
                <a:lnTo>
                  <a:pt x="3838766" y="1089755"/>
                </a:lnTo>
                <a:lnTo>
                  <a:pt x="3842290" y="1138142"/>
                </a:lnTo>
                <a:lnTo>
                  <a:pt x="3845814" y="1185386"/>
                </a:lnTo>
                <a:lnTo>
                  <a:pt x="3849338" y="1231487"/>
                </a:lnTo>
                <a:lnTo>
                  <a:pt x="3852862" y="1276826"/>
                </a:lnTo>
                <a:lnTo>
                  <a:pt x="3856387" y="1320641"/>
                </a:lnTo>
                <a:lnTo>
                  <a:pt x="3860006" y="1363028"/>
                </a:lnTo>
                <a:lnTo>
                  <a:pt x="3863530" y="1403795"/>
                </a:lnTo>
                <a:lnTo>
                  <a:pt x="3867055" y="1442752"/>
                </a:lnTo>
                <a:lnTo>
                  <a:pt x="3870579" y="1479804"/>
                </a:lnTo>
                <a:lnTo>
                  <a:pt x="3874103" y="1515332"/>
                </a:lnTo>
                <a:lnTo>
                  <a:pt x="3877723" y="1548575"/>
                </a:lnTo>
                <a:lnTo>
                  <a:pt x="3881247" y="1579531"/>
                </a:lnTo>
                <a:lnTo>
                  <a:pt x="3884771" y="1608582"/>
                </a:lnTo>
                <a:lnTo>
                  <a:pt x="3888296" y="1635443"/>
                </a:lnTo>
                <a:lnTo>
                  <a:pt x="3891820" y="1660017"/>
                </a:lnTo>
                <a:lnTo>
                  <a:pt x="3895344" y="1682306"/>
                </a:lnTo>
                <a:lnTo>
                  <a:pt x="3898963" y="1701927"/>
                </a:lnTo>
                <a:lnTo>
                  <a:pt x="3902488" y="1719739"/>
                </a:lnTo>
                <a:lnTo>
                  <a:pt x="3906012" y="1734884"/>
                </a:lnTo>
                <a:lnTo>
                  <a:pt x="3909536" y="1748028"/>
                </a:lnTo>
                <a:lnTo>
                  <a:pt x="3913060" y="1758601"/>
                </a:lnTo>
                <a:lnTo>
                  <a:pt x="3916680" y="1766983"/>
                </a:lnTo>
                <a:lnTo>
                  <a:pt x="3920204" y="1773364"/>
                </a:lnTo>
                <a:lnTo>
                  <a:pt x="3923728" y="1777175"/>
                </a:lnTo>
                <a:lnTo>
                  <a:pt x="3927253" y="1779461"/>
                </a:lnTo>
                <a:lnTo>
                  <a:pt x="3930777" y="1779461"/>
                </a:lnTo>
                <a:lnTo>
                  <a:pt x="3934301" y="1777937"/>
                </a:lnTo>
                <a:lnTo>
                  <a:pt x="3937921" y="1774127"/>
                </a:lnTo>
                <a:lnTo>
                  <a:pt x="3941445" y="1769269"/>
                </a:lnTo>
                <a:lnTo>
                  <a:pt x="3944969" y="1762411"/>
                </a:lnTo>
                <a:lnTo>
                  <a:pt x="3948494" y="1754505"/>
                </a:lnTo>
                <a:lnTo>
                  <a:pt x="3952018" y="1745075"/>
                </a:lnTo>
                <a:lnTo>
                  <a:pt x="3955542" y="1734884"/>
                </a:lnTo>
                <a:lnTo>
                  <a:pt x="3959162" y="1723454"/>
                </a:lnTo>
                <a:lnTo>
                  <a:pt x="3962686" y="1711071"/>
                </a:lnTo>
                <a:lnTo>
                  <a:pt x="3966210" y="1698212"/>
                </a:lnTo>
                <a:lnTo>
                  <a:pt x="3969734" y="1684592"/>
                </a:lnTo>
                <a:lnTo>
                  <a:pt x="3973258" y="1670971"/>
                </a:lnTo>
                <a:lnTo>
                  <a:pt x="3976878" y="1656588"/>
                </a:lnTo>
                <a:lnTo>
                  <a:pt x="3980402" y="1642586"/>
                </a:lnTo>
                <a:lnTo>
                  <a:pt x="3983926" y="1628299"/>
                </a:lnTo>
                <a:lnTo>
                  <a:pt x="3987451" y="1614297"/>
                </a:lnTo>
                <a:lnTo>
                  <a:pt x="3990975" y="1600676"/>
                </a:lnTo>
                <a:lnTo>
                  <a:pt x="3994499" y="1587437"/>
                </a:lnTo>
                <a:lnTo>
                  <a:pt x="3998119" y="1574959"/>
                </a:lnTo>
                <a:lnTo>
                  <a:pt x="4001643" y="1563243"/>
                </a:lnTo>
                <a:lnTo>
                  <a:pt x="4005167" y="1552289"/>
                </a:lnTo>
                <a:lnTo>
                  <a:pt x="4008692" y="1542098"/>
                </a:lnTo>
                <a:lnTo>
                  <a:pt x="4012216" y="1532668"/>
                </a:lnTo>
                <a:lnTo>
                  <a:pt x="4015835" y="1524762"/>
                </a:lnTo>
                <a:lnTo>
                  <a:pt x="4019360" y="1517904"/>
                </a:lnTo>
                <a:lnTo>
                  <a:pt x="4022884" y="1512284"/>
                </a:lnTo>
                <a:lnTo>
                  <a:pt x="4026408" y="1507712"/>
                </a:lnTo>
                <a:lnTo>
                  <a:pt x="4029932" y="1504664"/>
                </a:lnTo>
                <a:lnTo>
                  <a:pt x="4033456" y="1503236"/>
                </a:lnTo>
                <a:lnTo>
                  <a:pt x="4037076" y="1502855"/>
                </a:lnTo>
                <a:lnTo>
                  <a:pt x="4040600" y="1503902"/>
                </a:lnTo>
                <a:lnTo>
                  <a:pt x="4044124" y="1506188"/>
                </a:lnTo>
                <a:lnTo>
                  <a:pt x="4047649" y="1509998"/>
                </a:lnTo>
                <a:lnTo>
                  <a:pt x="4051173" y="1515332"/>
                </a:lnTo>
                <a:lnTo>
                  <a:pt x="4054697" y="1521333"/>
                </a:lnTo>
                <a:lnTo>
                  <a:pt x="4058317" y="1528858"/>
                </a:lnTo>
                <a:lnTo>
                  <a:pt x="4061841" y="1537621"/>
                </a:lnTo>
                <a:lnTo>
                  <a:pt x="4065365" y="1547432"/>
                </a:lnTo>
                <a:lnTo>
                  <a:pt x="4068890" y="1558385"/>
                </a:lnTo>
                <a:lnTo>
                  <a:pt x="4072414" y="1570101"/>
                </a:lnTo>
                <a:lnTo>
                  <a:pt x="4076033" y="1582579"/>
                </a:lnTo>
                <a:lnTo>
                  <a:pt x="4079558" y="1595819"/>
                </a:lnTo>
                <a:lnTo>
                  <a:pt x="4083082" y="1609344"/>
                </a:lnTo>
                <a:lnTo>
                  <a:pt x="4086606" y="1623346"/>
                </a:lnTo>
                <a:lnTo>
                  <a:pt x="4090130" y="1638110"/>
                </a:lnTo>
                <a:lnTo>
                  <a:pt x="4093654" y="1652492"/>
                </a:lnTo>
                <a:lnTo>
                  <a:pt x="4097274" y="1667161"/>
                </a:lnTo>
                <a:lnTo>
                  <a:pt x="4100798" y="1681925"/>
                </a:lnTo>
                <a:lnTo>
                  <a:pt x="4104322" y="1695926"/>
                </a:lnTo>
                <a:lnTo>
                  <a:pt x="4107847" y="1709928"/>
                </a:lnTo>
                <a:lnTo>
                  <a:pt x="4111371" y="1723168"/>
                </a:lnTo>
                <a:lnTo>
                  <a:pt x="4114990" y="1735931"/>
                </a:lnTo>
                <a:lnTo>
                  <a:pt x="4118515" y="1747266"/>
                </a:lnTo>
                <a:lnTo>
                  <a:pt x="4122039" y="1758220"/>
                </a:lnTo>
                <a:lnTo>
                  <a:pt x="4125563" y="1767745"/>
                </a:lnTo>
                <a:lnTo>
                  <a:pt x="4129088" y="1776032"/>
                </a:lnTo>
                <a:lnTo>
                  <a:pt x="4132612" y="1782794"/>
                </a:lnTo>
                <a:lnTo>
                  <a:pt x="4136231" y="1788128"/>
                </a:lnTo>
                <a:lnTo>
                  <a:pt x="4139756" y="1791938"/>
                </a:lnTo>
                <a:lnTo>
                  <a:pt x="4143280" y="1793367"/>
                </a:lnTo>
                <a:lnTo>
                  <a:pt x="4146804" y="1793367"/>
                </a:lnTo>
                <a:lnTo>
                  <a:pt x="4150328" y="1791557"/>
                </a:lnTo>
                <a:lnTo>
                  <a:pt x="4153852" y="1787366"/>
                </a:lnTo>
                <a:lnTo>
                  <a:pt x="4157472" y="1780985"/>
                </a:lnTo>
                <a:lnTo>
                  <a:pt x="4160996" y="1772603"/>
                </a:lnTo>
                <a:lnTo>
                  <a:pt x="4164521" y="1762030"/>
                </a:lnTo>
                <a:lnTo>
                  <a:pt x="4168045" y="1748790"/>
                </a:lnTo>
                <a:lnTo>
                  <a:pt x="4171569" y="1733741"/>
                </a:lnTo>
                <a:lnTo>
                  <a:pt x="4175188" y="1715929"/>
                </a:lnTo>
                <a:lnTo>
                  <a:pt x="4178713" y="1695926"/>
                </a:lnTo>
                <a:lnTo>
                  <a:pt x="4182237" y="1673638"/>
                </a:lnTo>
                <a:lnTo>
                  <a:pt x="4185761" y="1649063"/>
                </a:lnTo>
                <a:lnTo>
                  <a:pt x="4189286" y="1622203"/>
                </a:lnTo>
                <a:lnTo>
                  <a:pt x="4192810" y="1592771"/>
                </a:lnTo>
                <a:lnTo>
                  <a:pt x="4196429" y="1561719"/>
                </a:lnTo>
                <a:lnTo>
                  <a:pt x="4199954" y="1528096"/>
                </a:lnTo>
                <a:lnTo>
                  <a:pt x="4203478" y="1492568"/>
                </a:lnTo>
                <a:lnTo>
                  <a:pt x="4207002" y="1455230"/>
                </a:lnTo>
                <a:lnTo>
                  <a:pt x="4210526" y="1415891"/>
                </a:lnTo>
                <a:lnTo>
                  <a:pt x="4214146" y="1375124"/>
                </a:lnTo>
                <a:lnTo>
                  <a:pt x="4217670" y="1332738"/>
                </a:lnTo>
                <a:lnTo>
                  <a:pt x="4221194" y="1288542"/>
                </a:lnTo>
                <a:lnTo>
                  <a:pt x="4224718" y="1243584"/>
                </a:lnTo>
                <a:lnTo>
                  <a:pt x="4228243" y="1197102"/>
                </a:lnTo>
                <a:lnTo>
                  <a:pt x="4231767" y="1149477"/>
                </a:lnTo>
                <a:lnTo>
                  <a:pt x="4235386" y="1101090"/>
                </a:lnTo>
                <a:lnTo>
                  <a:pt x="4238911" y="1052417"/>
                </a:lnTo>
                <a:lnTo>
                  <a:pt x="4242435" y="1002887"/>
                </a:lnTo>
                <a:lnTo>
                  <a:pt x="4245959" y="952976"/>
                </a:lnTo>
                <a:lnTo>
                  <a:pt x="4249484" y="903161"/>
                </a:lnTo>
                <a:lnTo>
                  <a:pt x="4253008" y="852869"/>
                </a:lnTo>
                <a:lnTo>
                  <a:pt x="4256627" y="802958"/>
                </a:lnTo>
                <a:lnTo>
                  <a:pt x="4260152" y="753428"/>
                </a:lnTo>
                <a:lnTo>
                  <a:pt x="4263676" y="704755"/>
                </a:lnTo>
                <a:lnTo>
                  <a:pt x="4267200" y="656368"/>
                </a:lnTo>
                <a:lnTo>
                  <a:pt x="4270724" y="609124"/>
                </a:lnTo>
                <a:lnTo>
                  <a:pt x="4274344" y="562642"/>
                </a:lnTo>
                <a:lnTo>
                  <a:pt x="4277868" y="517684"/>
                </a:lnTo>
                <a:lnTo>
                  <a:pt x="4281392" y="473488"/>
                </a:lnTo>
                <a:lnTo>
                  <a:pt x="4284916" y="431102"/>
                </a:lnTo>
                <a:lnTo>
                  <a:pt x="4288441" y="390335"/>
                </a:lnTo>
                <a:lnTo>
                  <a:pt x="4291965" y="351377"/>
                </a:lnTo>
                <a:lnTo>
                  <a:pt x="4295584" y="314039"/>
                </a:lnTo>
                <a:lnTo>
                  <a:pt x="4299109" y="278511"/>
                </a:lnTo>
                <a:lnTo>
                  <a:pt x="4302633" y="245174"/>
                </a:lnTo>
                <a:lnTo>
                  <a:pt x="4306157" y="213836"/>
                </a:lnTo>
                <a:lnTo>
                  <a:pt x="4309682" y="184785"/>
                </a:lnTo>
                <a:lnTo>
                  <a:pt x="4313301" y="157925"/>
                </a:lnTo>
                <a:lnTo>
                  <a:pt x="4316825" y="133350"/>
                </a:lnTo>
                <a:lnTo>
                  <a:pt x="4320350" y="111443"/>
                </a:lnTo>
                <a:lnTo>
                  <a:pt x="4323874" y="91440"/>
                </a:lnTo>
                <a:lnTo>
                  <a:pt x="4327398" y="73628"/>
                </a:lnTo>
                <a:lnTo>
                  <a:pt x="4330922" y="58579"/>
                </a:lnTo>
                <a:lnTo>
                  <a:pt x="4334542" y="45720"/>
                </a:lnTo>
                <a:lnTo>
                  <a:pt x="4338066" y="34766"/>
                </a:lnTo>
                <a:lnTo>
                  <a:pt x="4341590" y="26384"/>
                </a:lnTo>
                <a:lnTo>
                  <a:pt x="4345114" y="20003"/>
                </a:lnTo>
                <a:lnTo>
                  <a:pt x="4348639" y="15812"/>
                </a:lnTo>
                <a:lnTo>
                  <a:pt x="4352163" y="13907"/>
                </a:lnTo>
                <a:lnTo>
                  <a:pt x="4355782" y="13907"/>
                </a:lnTo>
                <a:lnTo>
                  <a:pt x="4359307" y="15431"/>
                </a:lnTo>
                <a:lnTo>
                  <a:pt x="4362831" y="18860"/>
                </a:lnTo>
                <a:lnTo>
                  <a:pt x="4366355" y="24194"/>
                </a:lnTo>
                <a:lnTo>
                  <a:pt x="4369880" y="30956"/>
                </a:lnTo>
                <a:lnTo>
                  <a:pt x="4373499" y="38862"/>
                </a:lnTo>
                <a:lnTo>
                  <a:pt x="4377023" y="48387"/>
                </a:lnTo>
                <a:lnTo>
                  <a:pt x="4380548" y="58579"/>
                </a:lnTo>
                <a:lnTo>
                  <a:pt x="4384072" y="70295"/>
                </a:lnTo>
                <a:lnTo>
                  <a:pt x="4387596" y="82391"/>
                </a:lnTo>
                <a:lnTo>
                  <a:pt x="4391120" y="95155"/>
                </a:lnTo>
                <a:lnTo>
                  <a:pt x="4394740" y="108776"/>
                </a:lnTo>
                <a:lnTo>
                  <a:pt x="4398264" y="122777"/>
                </a:lnTo>
                <a:lnTo>
                  <a:pt x="4401788" y="136779"/>
                </a:lnTo>
                <a:lnTo>
                  <a:pt x="4405312" y="151162"/>
                </a:lnTo>
                <a:lnTo>
                  <a:pt x="4408837" y="165068"/>
                </a:lnTo>
                <a:lnTo>
                  <a:pt x="4412456" y="179070"/>
                </a:lnTo>
                <a:lnTo>
                  <a:pt x="4415980" y="192691"/>
                </a:lnTo>
                <a:lnTo>
                  <a:pt x="4419505" y="205931"/>
                </a:lnTo>
                <a:lnTo>
                  <a:pt x="4423029" y="218789"/>
                </a:lnTo>
                <a:lnTo>
                  <a:pt x="4426553" y="230505"/>
                </a:lnTo>
                <a:lnTo>
                  <a:pt x="4430078" y="241459"/>
                </a:lnTo>
                <a:lnTo>
                  <a:pt x="4433697" y="251651"/>
                </a:lnTo>
                <a:lnTo>
                  <a:pt x="4437221" y="261080"/>
                </a:lnTo>
                <a:lnTo>
                  <a:pt x="4440746" y="268986"/>
                </a:lnTo>
                <a:lnTo>
                  <a:pt x="4444270" y="275844"/>
                </a:lnTo>
                <a:lnTo>
                  <a:pt x="4447794" y="281464"/>
                </a:lnTo>
                <a:lnTo>
                  <a:pt x="4451318" y="286036"/>
                </a:lnTo>
                <a:lnTo>
                  <a:pt x="4454938" y="289084"/>
                </a:lnTo>
                <a:lnTo>
                  <a:pt x="4458462" y="290608"/>
                </a:lnTo>
                <a:lnTo>
                  <a:pt x="4461986" y="290989"/>
                </a:lnTo>
                <a:lnTo>
                  <a:pt x="4465511" y="289846"/>
                </a:lnTo>
                <a:lnTo>
                  <a:pt x="4469035" y="287560"/>
                </a:lnTo>
                <a:lnTo>
                  <a:pt x="4472654" y="283750"/>
                </a:lnTo>
                <a:lnTo>
                  <a:pt x="4476179" y="278892"/>
                </a:lnTo>
                <a:lnTo>
                  <a:pt x="4479703" y="272415"/>
                </a:lnTo>
                <a:lnTo>
                  <a:pt x="4483227" y="264890"/>
                </a:lnTo>
                <a:lnTo>
                  <a:pt x="4486751" y="256223"/>
                </a:lnTo>
                <a:lnTo>
                  <a:pt x="4490276" y="246317"/>
                </a:lnTo>
                <a:lnTo>
                  <a:pt x="4493895" y="235363"/>
                </a:lnTo>
                <a:lnTo>
                  <a:pt x="4497419" y="223647"/>
                </a:lnTo>
                <a:lnTo>
                  <a:pt x="4500944" y="211169"/>
                </a:lnTo>
                <a:lnTo>
                  <a:pt x="4504468" y="198025"/>
                </a:lnTo>
                <a:lnTo>
                  <a:pt x="4507992" y="184404"/>
                </a:lnTo>
                <a:lnTo>
                  <a:pt x="4511612" y="170021"/>
                </a:lnTo>
                <a:lnTo>
                  <a:pt x="4515136" y="155639"/>
                </a:lnTo>
                <a:lnTo>
                  <a:pt x="4518660" y="140875"/>
                </a:lnTo>
                <a:lnTo>
                  <a:pt x="4522184" y="126206"/>
                </a:lnTo>
                <a:lnTo>
                  <a:pt x="4525708" y="111824"/>
                </a:lnTo>
                <a:lnTo>
                  <a:pt x="4529233" y="97441"/>
                </a:lnTo>
                <a:lnTo>
                  <a:pt x="4532852" y="83439"/>
                </a:lnTo>
                <a:lnTo>
                  <a:pt x="4536376" y="70295"/>
                </a:lnTo>
                <a:lnTo>
                  <a:pt x="4539901" y="57817"/>
                </a:lnTo>
                <a:lnTo>
                  <a:pt x="4543425" y="46101"/>
                </a:lnTo>
                <a:lnTo>
                  <a:pt x="4546949" y="35147"/>
                </a:lnTo>
                <a:lnTo>
                  <a:pt x="4550474" y="25622"/>
                </a:lnTo>
                <a:lnTo>
                  <a:pt x="4554093" y="17336"/>
                </a:lnTo>
                <a:lnTo>
                  <a:pt x="4557617" y="10573"/>
                </a:lnTo>
                <a:lnTo>
                  <a:pt x="4561142" y="5239"/>
                </a:lnTo>
                <a:lnTo>
                  <a:pt x="4564666" y="1524"/>
                </a:lnTo>
                <a:lnTo>
                  <a:pt x="4568190" y="0"/>
                </a:lnTo>
                <a:lnTo>
                  <a:pt x="4571810" y="0"/>
                </a:lnTo>
                <a:lnTo>
                  <a:pt x="4575334" y="1905"/>
                </a:lnTo>
                <a:lnTo>
                  <a:pt x="4578858" y="6001"/>
                </a:lnTo>
                <a:lnTo>
                  <a:pt x="4582382" y="12097"/>
                </a:lnTo>
                <a:lnTo>
                  <a:pt x="4585906" y="20765"/>
                </a:lnTo>
                <a:lnTo>
                  <a:pt x="4589431" y="31337"/>
                </a:lnTo>
                <a:lnTo>
                  <a:pt x="4593050" y="44577"/>
                </a:lnTo>
                <a:lnTo>
                  <a:pt x="4596574" y="59722"/>
                </a:lnTo>
                <a:lnTo>
                  <a:pt x="4600099" y="77438"/>
                </a:lnTo>
                <a:lnTo>
                  <a:pt x="4603623" y="97441"/>
                </a:lnTo>
                <a:lnTo>
                  <a:pt x="4607147" y="119729"/>
                </a:lnTo>
                <a:lnTo>
                  <a:pt x="4610767" y="144685"/>
                </a:lnTo>
                <a:lnTo>
                  <a:pt x="4614291" y="171545"/>
                </a:lnTo>
                <a:lnTo>
                  <a:pt x="4617815" y="200597"/>
                </a:lnTo>
                <a:lnTo>
                  <a:pt x="4621339" y="232029"/>
                </a:lnTo>
                <a:lnTo>
                  <a:pt x="4624864" y="265652"/>
                </a:lnTo>
                <a:lnTo>
                  <a:pt x="4628388" y="301181"/>
                </a:lnTo>
                <a:lnTo>
                  <a:pt x="4632008" y="338519"/>
                </a:lnTo>
                <a:lnTo>
                  <a:pt x="4635532" y="377857"/>
                </a:lnTo>
                <a:lnTo>
                  <a:pt x="4639056" y="419005"/>
                </a:lnTo>
                <a:lnTo>
                  <a:pt x="4642580" y="461391"/>
                </a:lnTo>
                <a:lnTo>
                  <a:pt x="4646104" y="505587"/>
                </a:lnTo>
                <a:lnTo>
                  <a:pt x="4649629" y="550926"/>
                </a:lnTo>
                <a:lnTo>
                  <a:pt x="4653248" y="597408"/>
                </a:lnTo>
                <a:lnTo>
                  <a:pt x="4656772" y="645033"/>
                </a:lnTo>
                <a:lnTo>
                  <a:pt x="4660297" y="693420"/>
                </a:lnTo>
                <a:lnTo>
                  <a:pt x="4663821" y="742474"/>
                </a:lnTo>
                <a:lnTo>
                  <a:pt x="4667345" y="792004"/>
                </a:lnTo>
                <a:lnTo>
                  <a:pt x="4670965" y="841915"/>
                </a:lnTo>
                <a:lnTo>
                  <a:pt x="4674489" y="891730"/>
                </a:lnTo>
                <a:lnTo>
                  <a:pt x="4678013" y="942023"/>
                </a:lnTo>
                <a:lnTo>
                  <a:pt x="4681538" y="991934"/>
                </a:lnTo>
                <a:lnTo>
                  <a:pt x="4685062" y="1041464"/>
                </a:lnTo>
                <a:lnTo>
                  <a:pt x="4688586" y="1090517"/>
                </a:lnTo>
                <a:lnTo>
                  <a:pt x="4692206" y="1138904"/>
                </a:lnTo>
                <a:lnTo>
                  <a:pt x="4695730" y="1186148"/>
                </a:lnTo>
                <a:lnTo>
                  <a:pt x="4699254" y="1232630"/>
                </a:lnTo>
                <a:lnTo>
                  <a:pt x="4702778" y="1277969"/>
                </a:lnTo>
                <a:lnTo>
                  <a:pt x="4706302" y="1322165"/>
                </a:lnTo>
                <a:lnTo>
                  <a:pt x="4709922" y="1364552"/>
                </a:lnTo>
                <a:lnTo>
                  <a:pt x="4713446" y="1405319"/>
                </a:lnTo>
                <a:lnTo>
                  <a:pt x="4716970" y="1444657"/>
                </a:lnTo>
                <a:lnTo>
                  <a:pt x="4720495" y="1481995"/>
                </a:lnTo>
                <a:lnTo>
                  <a:pt x="4724019" y="1517523"/>
                </a:lnTo>
                <a:lnTo>
                  <a:pt x="4727543" y="1550765"/>
                </a:lnTo>
                <a:lnTo>
                  <a:pt x="4731163" y="1582198"/>
                </a:lnTo>
                <a:lnTo>
                  <a:pt x="4734687" y="1611249"/>
                </a:lnTo>
                <a:lnTo>
                  <a:pt x="4738211" y="1638110"/>
                </a:lnTo>
                <a:lnTo>
                  <a:pt x="4741736" y="1662684"/>
                </a:lnTo>
                <a:lnTo>
                  <a:pt x="4745260" y="1684973"/>
                </a:lnTo>
                <a:lnTo>
                  <a:pt x="4748784" y="1704975"/>
                </a:lnTo>
                <a:lnTo>
                  <a:pt x="4752404" y="1722787"/>
                </a:lnTo>
                <a:lnTo>
                  <a:pt x="4755928" y="1737836"/>
                </a:lnTo>
                <a:lnTo>
                  <a:pt x="4759452" y="1750695"/>
                </a:lnTo>
                <a:lnTo>
                  <a:pt x="4762976" y="1761649"/>
                </a:lnTo>
                <a:lnTo>
                  <a:pt x="4766500" y="1769936"/>
                </a:lnTo>
                <a:lnTo>
                  <a:pt x="4770120" y="1776412"/>
                </a:lnTo>
                <a:lnTo>
                  <a:pt x="4773644" y="1780604"/>
                </a:lnTo>
                <a:lnTo>
                  <a:pt x="4777168" y="1782413"/>
                </a:lnTo>
                <a:lnTo>
                  <a:pt x="4780693" y="1782413"/>
                </a:lnTo>
                <a:lnTo>
                  <a:pt x="4784217" y="1780985"/>
                </a:lnTo>
                <a:lnTo>
                  <a:pt x="4787741" y="1777556"/>
                </a:lnTo>
                <a:lnTo>
                  <a:pt x="4791361" y="1772222"/>
                </a:lnTo>
                <a:lnTo>
                  <a:pt x="4794885" y="1765459"/>
                </a:lnTo>
                <a:lnTo>
                  <a:pt x="4798409" y="1757553"/>
                </a:lnTo>
                <a:lnTo>
                  <a:pt x="4801934" y="1748028"/>
                </a:lnTo>
                <a:lnTo>
                  <a:pt x="4805458" y="1737455"/>
                </a:lnTo>
                <a:lnTo>
                  <a:pt x="4809077" y="1726121"/>
                </a:lnTo>
                <a:lnTo>
                  <a:pt x="4812602" y="1714024"/>
                </a:lnTo>
                <a:lnTo>
                  <a:pt x="4816126" y="1700784"/>
                </a:lnTo>
                <a:lnTo>
                  <a:pt x="4819650" y="1687640"/>
                </a:lnTo>
                <a:lnTo>
                  <a:pt x="4823174" y="1673638"/>
                </a:lnTo>
                <a:lnTo>
                  <a:pt x="4826698" y="1659255"/>
                </a:lnTo>
                <a:lnTo>
                  <a:pt x="4830318" y="1645253"/>
                </a:lnTo>
                <a:lnTo>
                  <a:pt x="4833842" y="1630966"/>
                </a:lnTo>
                <a:lnTo>
                  <a:pt x="4837366" y="1616964"/>
                </a:lnTo>
                <a:lnTo>
                  <a:pt x="4840891" y="1603343"/>
                </a:lnTo>
                <a:lnTo>
                  <a:pt x="4844415" y="1590104"/>
                </a:lnTo>
                <a:lnTo>
                  <a:pt x="4847939" y="1577245"/>
                </a:lnTo>
                <a:lnTo>
                  <a:pt x="4851559" y="1565529"/>
                </a:lnTo>
                <a:lnTo>
                  <a:pt x="4855083" y="1554575"/>
                </a:lnTo>
                <a:lnTo>
                  <a:pt x="4858607" y="1544384"/>
                </a:lnTo>
                <a:lnTo>
                  <a:pt x="4862132" y="1534954"/>
                </a:lnTo>
                <a:lnTo>
                  <a:pt x="4865656" y="1526953"/>
                </a:lnTo>
                <a:lnTo>
                  <a:pt x="4869275" y="1520190"/>
                </a:lnTo>
                <a:lnTo>
                  <a:pt x="4872800" y="1514570"/>
                </a:lnTo>
                <a:lnTo>
                  <a:pt x="4876324" y="1509998"/>
                </a:lnTo>
                <a:lnTo>
                  <a:pt x="4879848" y="1506950"/>
                </a:lnTo>
                <a:lnTo>
                  <a:pt x="4883372" y="1505045"/>
                </a:lnTo>
                <a:lnTo>
                  <a:pt x="4886896" y="1505045"/>
                </a:lnTo>
                <a:lnTo>
                  <a:pt x="4890516" y="1505807"/>
                </a:lnTo>
                <a:lnTo>
                  <a:pt x="4894040" y="1508474"/>
                </a:lnTo>
                <a:lnTo>
                  <a:pt x="4897564" y="1512284"/>
                </a:lnTo>
                <a:lnTo>
                  <a:pt x="4901089" y="1517142"/>
                </a:lnTo>
                <a:lnTo>
                  <a:pt x="4904613" y="1523619"/>
                </a:lnTo>
                <a:lnTo>
                  <a:pt x="4908232" y="1531144"/>
                </a:lnTo>
                <a:lnTo>
                  <a:pt x="4911757" y="1539812"/>
                </a:lnTo>
                <a:lnTo>
                  <a:pt x="4915281" y="1549718"/>
                </a:lnTo>
                <a:lnTo>
                  <a:pt x="4918805" y="1560671"/>
                </a:lnTo>
                <a:lnTo>
                  <a:pt x="4922330" y="1572387"/>
                </a:lnTo>
                <a:lnTo>
                  <a:pt x="4925854" y="1584770"/>
                </a:lnTo>
                <a:lnTo>
                  <a:pt x="4929473" y="1598009"/>
                </a:lnTo>
                <a:lnTo>
                  <a:pt x="4932998" y="1611630"/>
                </a:lnTo>
                <a:lnTo>
                  <a:pt x="4936522" y="1626013"/>
                </a:lnTo>
                <a:lnTo>
                  <a:pt x="4940046" y="1640396"/>
                </a:lnTo>
                <a:lnTo>
                  <a:pt x="4943570" y="1655064"/>
                </a:lnTo>
                <a:lnTo>
                  <a:pt x="4947094" y="1669828"/>
                </a:lnTo>
                <a:lnTo>
                  <a:pt x="4950714" y="1684592"/>
                </a:lnTo>
                <a:lnTo>
                  <a:pt x="4954238" y="1698974"/>
                </a:lnTo>
                <a:lnTo>
                  <a:pt x="4957762" y="1712881"/>
                </a:lnTo>
                <a:lnTo>
                  <a:pt x="4961287" y="1726121"/>
                </a:lnTo>
                <a:lnTo>
                  <a:pt x="4964811" y="1738598"/>
                </a:lnTo>
                <a:lnTo>
                  <a:pt x="4968430" y="1750314"/>
                </a:lnTo>
                <a:lnTo>
                  <a:pt x="4971955" y="1761268"/>
                </a:lnTo>
                <a:lnTo>
                  <a:pt x="4975479" y="1770698"/>
                </a:lnTo>
                <a:lnTo>
                  <a:pt x="4979003" y="1779080"/>
                </a:lnTo>
                <a:lnTo>
                  <a:pt x="4982528" y="1785842"/>
                </a:lnTo>
                <a:lnTo>
                  <a:pt x="4986052" y="1791176"/>
                </a:lnTo>
                <a:lnTo>
                  <a:pt x="4989671" y="1794891"/>
                </a:lnTo>
                <a:lnTo>
                  <a:pt x="4993196" y="1796796"/>
                </a:lnTo>
                <a:lnTo>
                  <a:pt x="4996720" y="1796415"/>
                </a:lnTo>
                <a:lnTo>
                  <a:pt x="5000244" y="1794510"/>
                </a:lnTo>
                <a:lnTo>
                  <a:pt x="5003768" y="1790414"/>
                </a:lnTo>
                <a:lnTo>
                  <a:pt x="5007388" y="1784318"/>
                </a:lnTo>
                <a:lnTo>
                  <a:pt x="5010912" y="1775651"/>
                </a:lnTo>
                <a:lnTo>
                  <a:pt x="5014436" y="1765078"/>
                </a:lnTo>
                <a:lnTo>
                  <a:pt x="5017961" y="1751838"/>
                </a:lnTo>
                <a:lnTo>
                  <a:pt x="5021485" y="1736693"/>
                </a:lnTo>
                <a:lnTo>
                  <a:pt x="5025009" y="1718977"/>
                </a:lnTo>
                <a:lnTo>
                  <a:pt x="5028629" y="1698974"/>
                </a:lnTo>
                <a:lnTo>
                  <a:pt x="5032153" y="1676305"/>
                </a:lnTo>
                <a:lnTo>
                  <a:pt x="5035677" y="1651730"/>
                </a:lnTo>
                <a:lnTo>
                  <a:pt x="5039201" y="1624489"/>
                </a:lnTo>
                <a:lnTo>
                  <a:pt x="5042726" y="1595438"/>
                </a:lnTo>
                <a:lnTo>
                  <a:pt x="5046250" y="1564005"/>
                </a:lnTo>
                <a:lnTo>
                  <a:pt x="5049869" y="1530382"/>
                </a:lnTo>
                <a:lnTo>
                  <a:pt x="5053394" y="1494854"/>
                </a:lnTo>
                <a:lnTo>
                  <a:pt x="5056918" y="1457135"/>
                </a:lnTo>
                <a:lnTo>
                  <a:pt x="5060442" y="1417796"/>
                </a:lnTo>
                <a:lnTo>
                  <a:pt x="5063966" y="1376934"/>
                </a:lnTo>
                <a:lnTo>
                  <a:pt x="5067586" y="1334262"/>
                </a:lnTo>
                <a:lnTo>
                  <a:pt x="5071110" y="1290066"/>
                </a:lnTo>
                <a:lnTo>
                  <a:pt x="5074634" y="1244727"/>
                </a:lnTo>
                <a:lnTo>
                  <a:pt x="5078158" y="1197864"/>
                </a:lnTo>
                <a:lnTo>
                  <a:pt x="5081683" y="1150239"/>
                </a:lnTo>
                <a:lnTo>
                  <a:pt x="5085207" y="1101852"/>
                </a:lnTo>
                <a:lnTo>
                  <a:pt x="5088826" y="1052798"/>
                </a:lnTo>
                <a:lnTo>
                  <a:pt x="5092351" y="1003268"/>
                </a:lnTo>
                <a:lnTo>
                  <a:pt x="5095875" y="952976"/>
                </a:lnTo>
              </a:path>
            </a:pathLst>
          </a:custGeom>
          <a:noFill/>
          <a:ln w="19050">
            <a:solidFill>
              <a:srgbClr val="645CE6"/>
            </a:solidFill>
          </a:ln>
        </p:spPr>
      </p:sp>
      <p:sp>
        <p:nvSpPr>
          <p:cNvPr id="13" name="Polyline 13"/>
          <p:cNvSpPr/>
          <p:nvPr/>
        </p:nvSpPr>
        <p:spPr>
          <a:xfrm>
            <a:off x="6572250" y="2544985"/>
            <a:ext cx="5095875" cy="1598962"/>
          </a:xfrm>
          <a:custGeom>
            <a:avLst/>
            <a:gdLst/>
            <a:ahLst/>
            <a:cxnLst/>
            <a:rect l="l" t="t" r="r" b="b"/>
            <a:pathLst>
              <a:path w="5095875" h="1598962">
                <a:moveTo>
                  <a:pt x="0" y="1458849"/>
                </a:moveTo>
                <a:lnTo>
                  <a:pt x="10668" y="1480471"/>
                </a:lnTo>
                <a:lnTo>
                  <a:pt x="21241" y="1501712"/>
                </a:lnTo>
                <a:lnTo>
                  <a:pt x="31909" y="1521524"/>
                </a:lnTo>
                <a:lnTo>
                  <a:pt x="42577" y="1537430"/>
                </a:lnTo>
                <a:lnTo>
                  <a:pt x="53150" y="1552765"/>
                </a:lnTo>
                <a:lnTo>
                  <a:pt x="63818" y="1566386"/>
                </a:lnTo>
                <a:lnTo>
                  <a:pt x="74486" y="1576292"/>
                </a:lnTo>
                <a:lnTo>
                  <a:pt x="85154" y="1585246"/>
                </a:lnTo>
                <a:lnTo>
                  <a:pt x="95726" y="1592485"/>
                </a:lnTo>
                <a:lnTo>
                  <a:pt x="106394" y="1595914"/>
                </a:lnTo>
                <a:lnTo>
                  <a:pt x="117062" y="1598295"/>
                </a:lnTo>
                <a:lnTo>
                  <a:pt x="127635" y="1598962"/>
                </a:lnTo>
                <a:lnTo>
                  <a:pt x="138303" y="1595914"/>
                </a:lnTo>
                <a:lnTo>
                  <a:pt x="148971" y="1591723"/>
                </a:lnTo>
                <a:lnTo>
                  <a:pt x="159544" y="1585912"/>
                </a:lnTo>
                <a:lnTo>
                  <a:pt x="170212" y="1576292"/>
                </a:lnTo>
                <a:lnTo>
                  <a:pt x="180880" y="1565624"/>
                </a:lnTo>
                <a:lnTo>
                  <a:pt x="191453" y="1553432"/>
                </a:lnTo>
                <a:lnTo>
                  <a:pt x="202121" y="1537526"/>
                </a:lnTo>
                <a:lnTo>
                  <a:pt x="212789" y="1520666"/>
                </a:lnTo>
                <a:lnTo>
                  <a:pt x="223457" y="1502474"/>
                </a:lnTo>
                <a:lnTo>
                  <a:pt x="234029" y="1480471"/>
                </a:lnTo>
                <a:lnTo>
                  <a:pt x="244697" y="1457896"/>
                </a:lnTo>
                <a:lnTo>
                  <a:pt x="255365" y="1434274"/>
                </a:lnTo>
                <a:lnTo>
                  <a:pt x="265938" y="1406652"/>
                </a:lnTo>
                <a:lnTo>
                  <a:pt x="276606" y="1378934"/>
                </a:lnTo>
                <a:lnTo>
                  <a:pt x="287274" y="1350455"/>
                </a:lnTo>
                <a:lnTo>
                  <a:pt x="297847" y="1317879"/>
                </a:lnTo>
                <a:lnTo>
                  <a:pt x="308515" y="1285685"/>
                </a:lnTo>
                <a:lnTo>
                  <a:pt x="319183" y="1253109"/>
                </a:lnTo>
                <a:lnTo>
                  <a:pt x="329756" y="1216342"/>
                </a:lnTo>
                <a:lnTo>
                  <a:pt x="340424" y="1180528"/>
                </a:lnTo>
                <a:lnTo>
                  <a:pt x="351092" y="1144619"/>
                </a:lnTo>
                <a:lnTo>
                  <a:pt x="361664" y="1104519"/>
                </a:lnTo>
                <a:lnTo>
                  <a:pt x="372332" y="1065943"/>
                </a:lnTo>
                <a:lnTo>
                  <a:pt x="383000" y="1027747"/>
                </a:lnTo>
                <a:lnTo>
                  <a:pt x="393668" y="985171"/>
                </a:lnTo>
                <a:lnTo>
                  <a:pt x="404241" y="944785"/>
                </a:lnTo>
                <a:lnTo>
                  <a:pt x="414909" y="905256"/>
                </a:lnTo>
                <a:lnTo>
                  <a:pt x="425577" y="861155"/>
                </a:lnTo>
                <a:lnTo>
                  <a:pt x="436150" y="820007"/>
                </a:lnTo>
                <a:lnTo>
                  <a:pt x="446818" y="780193"/>
                </a:lnTo>
                <a:lnTo>
                  <a:pt x="457486" y="735711"/>
                </a:lnTo>
                <a:lnTo>
                  <a:pt x="468058" y="694754"/>
                </a:lnTo>
                <a:lnTo>
                  <a:pt x="478726" y="655606"/>
                </a:lnTo>
                <a:lnTo>
                  <a:pt x="489394" y="611696"/>
                </a:lnTo>
                <a:lnTo>
                  <a:pt x="499967" y="572072"/>
                </a:lnTo>
                <a:lnTo>
                  <a:pt x="510635" y="534733"/>
                </a:lnTo>
                <a:lnTo>
                  <a:pt x="521303" y="492347"/>
                </a:lnTo>
                <a:lnTo>
                  <a:pt x="531971" y="454914"/>
                </a:lnTo>
                <a:lnTo>
                  <a:pt x="542544" y="420338"/>
                </a:lnTo>
                <a:lnTo>
                  <a:pt x="553212" y="380524"/>
                </a:lnTo>
                <a:lnTo>
                  <a:pt x="563880" y="346329"/>
                </a:lnTo>
                <a:lnTo>
                  <a:pt x="574453" y="315278"/>
                </a:lnTo>
                <a:lnTo>
                  <a:pt x="585121" y="278987"/>
                </a:lnTo>
                <a:lnTo>
                  <a:pt x="595789" y="248793"/>
                </a:lnTo>
                <a:lnTo>
                  <a:pt x="606361" y="222218"/>
                </a:lnTo>
                <a:lnTo>
                  <a:pt x="617029" y="190310"/>
                </a:lnTo>
                <a:lnTo>
                  <a:pt x="627697" y="164878"/>
                </a:lnTo>
                <a:lnTo>
                  <a:pt x="638270" y="143447"/>
                </a:lnTo>
                <a:lnTo>
                  <a:pt x="648938" y="116491"/>
                </a:lnTo>
                <a:lnTo>
                  <a:pt x="659606" y="96583"/>
                </a:lnTo>
                <a:lnTo>
                  <a:pt x="670274" y="80867"/>
                </a:lnTo>
                <a:lnTo>
                  <a:pt x="680847" y="59531"/>
                </a:lnTo>
                <a:lnTo>
                  <a:pt x="691515" y="45625"/>
                </a:lnTo>
                <a:lnTo>
                  <a:pt x="702183" y="36005"/>
                </a:lnTo>
                <a:lnTo>
                  <a:pt x="712756" y="20765"/>
                </a:lnTo>
                <a:lnTo>
                  <a:pt x="723424" y="13144"/>
                </a:lnTo>
                <a:lnTo>
                  <a:pt x="734092" y="9906"/>
                </a:lnTo>
                <a:lnTo>
                  <a:pt x="744664" y="1143"/>
                </a:lnTo>
                <a:lnTo>
                  <a:pt x="755332" y="0"/>
                </a:lnTo>
                <a:lnTo>
                  <a:pt x="766000" y="3429"/>
                </a:lnTo>
                <a:lnTo>
                  <a:pt x="776573" y="1143"/>
                </a:lnTo>
                <a:lnTo>
                  <a:pt x="787241" y="6572"/>
                </a:lnTo>
                <a:lnTo>
                  <a:pt x="797909" y="16478"/>
                </a:lnTo>
                <a:lnTo>
                  <a:pt x="808577" y="20765"/>
                </a:lnTo>
                <a:lnTo>
                  <a:pt x="819150" y="32671"/>
                </a:lnTo>
                <a:lnTo>
                  <a:pt x="829818" y="48863"/>
                </a:lnTo>
                <a:lnTo>
                  <a:pt x="840486" y="59531"/>
                </a:lnTo>
                <a:lnTo>
                  <a:pt x="851059" y="77629"/>
                </a:lnTo>
                <a:lnTo>
                  <a:pt x="861727" y="99822"/>
                </a:lnTo>
                <a:lnTo>
                  <a:pt x="872395" y="116491"/>
                </a:lnTo>
                <a:lnTo>
                  <a:pt x="882968" y="140399"/>
                </a:lnTo>
                <a:lnTo>
                  <a:pt x="893636" y="168021"/>
                </a:lnTo>
                <a:lnTo>
                  <a:pt x="904304" y="190310"/>
                </a:lnTo>
                <a:lnTo>
                  <a:pt x="914876" y="219265"/>
                </a:lnTo>
                <a:lnTo>
                  <a:pt x="925544" y="251841"/>
                </a:lnTo>
                <a:lnTo>
                  <a:pt x="936212" y="278987"/>
                </a:lnTo>
                <a:lnTo>
                  <a:pt x="946880" y="312515"/>
                </a:lnTo>
                <a:lnTo>
                  <a:pt x="957453" y="349187"/>
                </a:lnTo>
                <a:lnTo>
                  <a:pt x="968121" y="380524"/>
                </a:lnTo>
                <a:lnTo>
                  <a:pt x="978789" y="417671"/>
                </a:lnTo>
                <a:lnTo>
                  <a:pt x="989362" y="457581"/>
                </a:lnTo>
                <a:lnTo>
                  <a:pt x="1000030" y="492442"/>
                </a:lnTo>
                <a:lnTo>
                  <a:pt x="1010698" y="532352"/>
                </a:lnTo>
                <a:lnTo>
                  <a:pt x="1021271" y="574548"/>
                </a:lnTo>
                <a:lnTo>
                  <a:pt x="1031939" y="611696"/>
                </a:lnTo>
                <a:lnTo>
                  <a:pt x="1042607" y="653510"/>
                </a:lnTo>
                <a:lnTo>
                  <a:pt x="1053179" y="696944"/>
                </a:lnTo>
                <a:lnTo>
                  <a:pt x="1063847" y="735711"/>
                </a:lnTo>
                <a:lnTo>
                  <a:pt x="1074515" y="778192"/>
                </a:lnTo>
                <a:lnTo>
                  <a:pt x="1085088" y="822008"/>
                </a:lnTo>
                <a:lnTo>
                  <a:pt x="1095756" y="861251"/>
                </a:lnTo>
                <a:lnTo>
                  <a:pt x="1106424" y="903542"/>
                </a:lnTo>
                <a:lnTo>
                  <a:pt x="1117092" y="946594"/>
                </a:lnTo>
                <a:lnTo>
                  <a:pt x="1127665" y="985171"/>
                </a:lnTo>
                <a:lnTo>
                  <a:pt x="1138333" y="1026224"/>
                </a:lnTo>
                <a:lnTo>
                  <a:pt x="1149001" y="1067562"/>
                </a:lnTo>
                <a:lnTo>
                  <a:pt x="1159574" y="1104519"/>
                </a:lnTo>
                <a:lnTo>
                  <a:pt x="1170242" y="1143286"/>
                </a:lnTo>
                <a:lnTo>
                  <a:pt x="1180910" y="1181957"/>
                </a:lnTo>
                <a:lnTo>
                  <a:pt x="1191482" y="1216342"/>
                </a:lnTo>
                <a:lnTo>
                  <a:pt x="1202150" y="1251966"/>
                </a:lnTo>
                <a:lnTo>
                  <a:pt x="1212818" y="1287018"/>
                </a:lnTo>
                <a:lnTo>
                  <a:pt x="1223391" y="1317879"/>
                </a:lnTo>
                <a:lnTo>
                  <a:pt x="1234059" y="1349407"/>
                </a:lnTo>
                <a:lnTo>
                  <a:pt x="1244727" y="1380077"/>
                </a:lnTo>
                <a:lnTo>
                  <a:pt x="1255395" y="1406652"/>
                </a:lnTo>
                <a:lnTo>
                  <a:pt x="1265968" y="1433417"/>
                </a:lnTo>
                <a:lnTo>
                  <a:pt x="1276636" y="1458944"/>
                </a:lnTo>
                <a:lnTo>
                  <a:pt x="1287304" y="1480471"/>
                </a:lnTo>
                <a:lnTo>
                  <a:pt x="1297876" y="1501712"/>
                </a:lnTo>
                <a:lnTo>
                  <a:pt x="1308544" y="1521524"/>
                </a:lnTo>
                <a:lnTo>
                  <a:pt x="1319212" y="1537430"/>
                </a:lnTo>
                <a:lnTo>
                  <a:pt x="1329785" y="1552765"/>
                </a:lnTo>
                <a:lnTo>
                  <a:pt x="1340453" y="1566386"/>
                </a:lnTo>
                <a:lnTo>
                  <a:pt x="1351121" y="1576292"/>
                </a:lnTo>
                <a:lnTo>
                  <a:pt x="1361694" y="1585246"/>
                </a:lnTo>
                <a:lnTo>
                  <a:pt x="1372362" y="1592485"/>
                </a:lnTo>
                <a:lnTo>
                  <a:pt x="1383030" y="1595914"/>
                </a:lnTo>
                <a:lnTo>
                  <a:pt x="1393698" y="1598295"/>
                </a:lnTo>
                <a:lnTo>
                  <a:pt x="1404271" y="1598962"/>
                </a:lnTo>
                <a:lnTo>
                  <a:pt x="1414939" y="1595914"/>
                </a:lnTo>
                <a:lnTo>
                  <a:pt x="1425607" y="1591723"/>
                </a:lnTo>
                <a:lnTo>
                  <a:pt x="1436179" y="1585912"/>
                </a:lnTo>
                <a:lnTo>
                  <a:pt x="1446847" y="1576292"/>
                </a:lnTo>
                <a:lnTo>
                  <a:pt x="1457515" y="1565624"/>
                </a:lnTo>
                <a:lnTo>
                  <a:pt x="1468088" y="1553432"/>
                </a:lnTo>
                <a:lnTo>
                  <a:pt x="1478756" y="1537526"/>
                </a:lnTo>
                <a:lnTo>
                  <a:pt x="1489424" y="1520666"/>
                </a:lnTo>
                <a:lnTo>
                  <a:pt x="1499997" y="1502474"/>
                </a:lnTo>
                <a:lnTo>
                  <a:pt x="1510665" y="1480471"/>
                </a:lnTo>
                <a:lnTo>
                  <a:pt x="1521333" y="1457896"/>
                </a:lnTo>
                <a:lnTo>
                  <a:pt x="1532001" y="1434274"/>
                </a:lnTo>
                <a:lnTo>
                  <a:pt x="1542574" y="1406652"/>
                </a:lnTo>
                <a:lnTo>
                  <a:pt x="1553242" y="1378934"/>
                </a:lnTo>
                <a:lnTo>
                  <a:pt x="1563910" y="1350455"/>
                </a:lnTo>
                <a:lnTo>
                  <a:pt x="1574482" y="1317879"/>
                </a:lnTo>
                <a:lnTo>
                  <a:pt x="1585150" y="1285685"/>
                </a:lnTo>
                <a:lnTo>
                  <a:pt x="1595818" y="1253109"/>
                </a:lnTo>
                <a:lnTo>
                  <a:pt x="1606391" y="1216342"/>
                </a:lnTo>
                <a:lnTo>
                  <a:pt x="1617059" y="1180528"/>
                </a:lnTo>
                <a:lnTo>
                  <a:pt x="1627727" y="1144619"/>
                </a:lnTo>
                <a:lnTo>
                  <a:pt x="1638300" y="1104519"/>
                </a:lnTo>
                <a:lnTo>
                  <a:pt x="1648968" y="1065943"/>
                </a:lnTo>
                <a:lnTo>
                  <a:pt x="1659636" y="1027747"/>
                </a:lnTo>
                <a:lnTo>
                  <a:pt x="1670209" y="985171"/>
                </a:lnTo>
                <a:lnTo>
                  <a:pt x="1680877" y="944785"/>
                </a:lnTo>
                <a:lnTo>
                  <a:pt x="1691545" y="905256"/>
                </a:lnTo>
                <a:lnTo>
                  <a:pt x="1702213" y="861155"/>
                </a:lnTo>
                <a:lnTo>
                  <a:pt x="1712786" y="820007"/>
                </a:lnTo>
                <a:lnTo>
                  <a:pt x="1723454" y="780193"/>
                </a:lnTo>
                <a:lnTo>
                  <a:pt x="1734121" y="735711"/>
                </a:lnTo>
                <a:lnTo>
                  <a:pt x="1744694" y="694754"/>
                </a:lnTo>
                <a:lnTo>
                  <a:pt x="1755362" y="655606"/>
                </a:lnTo>
                <a:lnTo>
                  <a:pt x="1766030" y="611696"/>
                </a:lnTo>
                <a:lnTo>
                  <a:pt x="1776603" y="572072"/>
                </a:lnTo>
                <a:lnTo>
                  <a:pt x="1787271" y="534733"/>
                </a:lnTo>
                <a:lnTo>
                  <a:pt x="1797939" y="492347"/>
                </a:lnTo>
                <a:lnTo>
                  <a:pt x="1808512" y="454914"/>
                </a:lnTo>
                <a:lnTo>
                  <a:pt x="1819180" y="420338"/>
                </a:lnTo>
                <a:lnTo>
                  <a:pt x="1829848" y="380524"/>
                </a:lnTo>
                <a:lnTo>
                  <a:pt x="1840516" y="346329"/>
                </a:lnTo>
                <a:lnTo>
                  <a:pt x="1851089" y="315278"/>
                </a:lnTo>
                <a:lnTo>
                  <a:pt x="1861757" y="279083"/>
                </a:lnTo>
                <a:lnTo>
                  <a:pt x="1872425" y="248793"/>
                </a:lnTo>
                <a:lnTo>
                  <a:pt x="1882997" y="222218"/>
                </a:lnTo>
                <a:lnTo>
                  <a:pt x="1893665" y="190310"/>
                </a:lnTo>
                <a:lnTo>
                  <a:pt x="1904333" y="164878"/>
                </a:lnTo>
                <a:lnTo>
                  <a:pt x="1914906" y="143447"/>
                </a:lnTo>
                <a:lnTo>
                  <a:pt x="1925574" y="116491"/>
                </a:lnTo>
                <a:lnTo>
                  <a:pt x="1936242" y="96583"/>
                </a:lnTo>
                <a:lnTo>
                  <a:pt x="1946815" y="80867"/>
                </a:lnTo>
                <a:lnTo>
                  <a:pt x="1957483" y="59531"/>
                </a:lnTo>
                <a:lnTo>
                  <a:pt x="1968151" y="45530"/>
                </a:lnTo>
                <a:lnTo>
                  <a:pt x="1978819" y="36005"/>
                </a:lnTo>
                <a:lnTo>
                  <a:pt x="1989392" y="20765"/>
                </a:lnTo>
                <a:lnTo>
                  <a:pt x="2000060" y="13144"/>
                </a:lnTo>
                <a:lnTo>
                  <a:pt x="2010728" y="9906"/>
                </a:lnTo>
                <a:lnTo>
                  <a:pt x="2021300" y="1143"/>
                </a:lnTo>
                <a:lnTo>
                  <a:pt x="2031968" y="0"/>
                </a:lnTo>
                <a:lnTo>
                  <a:pt x="2042636" y="3429"/>
                </a:lnTo>
                <a:lnTo>
                  <a:pt x="2053209" y="1143"/>
                </a:lnTo>
                <a:lnTo>
                  <a:pt x="2063877" y="6572"/>
                </a:lnTo>
                <a:lnTo>
                  <a:pt x="2074545" y="16478"/>
                </a:lnTo>
                <a:lnTo>
                  <a:pt x="2085118" y="20765"/>
                </a:lnTo>
                <a:lnTo>
                  <a:pt x="2095786" y="32671"/>
                </a:lnTo>
                <a:lnTo>
                  <a:pt x="2106454" y="48863"/>
                </a:lnTo>
                <a:lnTo>
                  <a:pt x="2117122" y="59531"/>
                </a:lnTo>
                <a:lnTo>
                  <a:pt x="2127694" y="77629"/>
                </a:lnTo>
                <a:lnTo>
                  <a:pt x="2138362" y="99822"/>
                </a:lnTo>
                <a:lnTo>
                  <a:pt x="2149030" y="116491"/>
                </a:lnTo>
                <a:lnTo>
                  <a:pt x="2159603" y="140399"/>
                </a:lnTo>
                <a:lnTo>
                  <a:pt x="2170271" y="168021"/>
                </a:lnTo>
                <a:lnTo>
                  <a:pt x="2180939" y="190310"/>
                </a:lnTo>
                <a:lnTo>
                  <a:pt x="2191512" y="219265"/>
                </a:lnTo>
                <a:lnTo>
                  <a:pt x="2202180" y="251841"/>
                </a:lnTo>
                <a:lnTo>
                  <a:pt x="2212848" y="278987"/>
                </a:lnTo>
                <a:lnTo>
                  <a:pt x="2223421" y="312515"/>
                </a:lnTo>
                <a:lnTo>
                  <a:pt x="2234089" y="349187"/>
                </a:lnTo>
                <a:lnTo>
                  <a:pt x="2244757" y="380524"/>
                </a:lnTo>
                <a:lnTo>
                  <a:pt x="2255329" y="417767"/>
                </a:lnTo>
                <a:lnTo>
                  <a:pt x="2265998" y="457676"/>
                </a:lnTo>
                <a:lnTo>
                  <a:pt x="2276666" y="492347"/>
                </a:lnTo>
                <a:lnTo>
                  <a:pt x="2287334" y="532352"/>
                </a:lnTo>
                <a:lnTo>
                  <a:pt x="2297906" y="574548"/>
                </a:lnTo>
                <a:lnTo>
                  <a:pt x="2308574" y="611696"/>
                </a:lnTo>
                <a:lnTo>
                  <a:pt x="2319242" y="653510"/>
                </a:lnTo>
                <a:lnTo>
                  <a:pt x="2329815" y="697040"/>
                </a:lnTo>
                <a:lnTo>
                  <a:pt x="2340483" y="735711"/>
                </a:lnTo>
                <a:lnTo>
                  <a:pt x="2351151" y="778192"/>
                </a:lnTo>
                <a:lnTo>
                  <a:pt x="2361724" y="822103"/>
                </a:lnTo>
                <a:lnTo>
                  <a:pt x="2372392" y="861251"/>
                </a:lnTo>
                <a:lnTo>
                  <a:pt x="2383060" y="903542"/>
                </a:lnTo>
                <a:lnTo>
                  <a:pt x="2393632" y="946594"/>
                </a:lnTo>
                <a:lnTo>
                  <a:pt x="2404300" y="985171"/>
                </a:lnTo>
                <a:lnTo>
                  <a:pt x="2414968" y="1026224"/>
                </a:lnTo>
                <a:lnTo>
                  <a:pt x="2425636" y="1067562"/>
                </a:lnTo>
                <a:lnTo>
                  <a:pt x="2436209" y="1104519"/>
                </a:lnTo>
                <a:lnTo>
                  <a:pt x="2446877" y="1143286"/>
                </a:lnTo>
                <a:lnTo>
                  <a:pt x="2457545" y="1181957"/>
                </a:lnTo>
                <a:lnTo>
                  <a:pt x="2468118" y="1216342"/>
                </a:lnTo>
                <a:lnTo>
                  <a:pt x="2478786" y="1251966"/>
                </a:lnTo>
                <a:lnTo>
                  <a:pt x="2489454" y="1287018"/>
                </a:lnTo>
                <a:lnTo>
                  <a:pt x="2500027" y="1317974"/>
                </a:lnTo>
                <a:lnTo>
                  <a:pt x="2510695" y="1349407"/>
                </a:lnTo>
                <a:lnTo>
                  <a:pt x="2521363" y="1380077"/>
                </a:lnTo>
                <a:lnTo>
                  <a:pt x="2531936" y="1406652"/>
                </a:lnTo>
                <a:lnTo>
                  <a:pt x="2542604" y="1433417"/>
                </a:lnTo>
                <a:lnTo>
                  <a:pt x="2553271" y="1458944"/>
                </a:lnTo>
                <a:lnTo>
                  <a:pt x="2563939" y="1480471"/>
                </a:lnTo>
                <a:lnTo>
                  <a:pt x="2574512" y="1501712"/>
                </a:lnTo>
                <a:lnTo>
                  <a:pt x="2585180" y="1521524"/>
                </a:lnTo>
                <a:lnTo>
                  <a:pt x="2595848" y="1537430"/>
                </a:lnTo>
                <a:lnTo>
                  <a:pt x="2606421" y="1552765"/>
                </a:lnTo>
                <a:lnTo>
                  <a:pt x="2617089" y="1566386"/>
                </a:lnTo>
                <a:lnTo>
                  <a:pt x="2627757" y="1576292"/>
                </a:lnTo>
                <a:lnTo>
                  <a:pt x="2638330" y="1585246"/>
                </a:lnTo>
                <a:lnTo>
                  <a:pt x="2648998" y="1592485"/>
                </a:lnTo>
                <a:lnTo>
                  <a:pt x="2659666" y="1595914"/>
                </a:lnTo>
                <a:lnTo>
                  <a:pt x="2670239" y="1598295"/>
                </a:lnTo>
                <a:lnTo>
                  <a:pt x="2680907" y="1598962"/>
                </a:lnTo>
                <a:lnTo>
                  <a:pt x="2691575" y="1595914"/>
                </a:lnTo>
                <a:lnTo>
                  <a:pt x="2702243" y="1591723"/>
                </a:lnTo>
                <a:lnTo>
                  <a:pt x="2712815" y="1585912"/>
                </a:lnTo>
                <a:lnTo>
                  <a:pt x="2723483" y="1576292"/>
                </a:lnTo>
                <a:lnTo>
                  <a:pt x="2734151" y="1565624"/>
                </a:lnTo>
                <a:lnTo>
                  <a:pt x="2744724" y="1553432"/>
                </a:lnTo>
                <a:lnTo>
                  <a:pt x="2755392" y="1537430"/>
                </a:lnTo>
                <a:lnTo>
                  <a:pt x="2766060" y="1520666"/>
                </a:lnTo>
                <a:lnTo>
                  <a:pt x="2776633" y="1502474"/>
                </a:lnTo>
                <a:lnTo>
                  <a:pt x="2787301" y="1480471"/>
                </a:lnTo>
                <a:lnTo>
                  <a:pt x="2797969" y="1457896"/>
                </a:lnTo>
                <a:lnTo>
                  <a:pt x="2808542" y="1434274"/>
                </a:lnTo>
                <a:lnTo>
                  <a:pt x="2819210" y="1406652"/>
                </a:lnTo>
                <a:lnTo>
                  <a:pt x="2829878" y="1378934"/>
                </a:lnTo>
                <a:lnTo>
                  <a:pt x="2840546" y="1350455"/>
                </a:lnTo>
                <a:lnTo>
                  <a:pt x="2851118" y="1317879"/>
                </a:lnTo>
                <a:lnTo>
                  <a:pt x="2861786" y="1285685"/>
                </a:lnTo>
                <a:lnTo>
                  <a:pt x="2872454" y="1253109"/>
                </a:lnTo>
                <a:lnTo>
                  <a:pt x="2883027" y="1216342"/>
                </a:lnTo>
                <a:lnTo>
                  <a:pt x="2893695" y="1180528"/>
                </a:lnTo>
                <a:lnTo>
                  <a:pt x="2904363" y="1144714"/>
                </a:lnTo>
                <a:lnTo>
                  <a:pt x="2914936" y="1104519"/>
                </a:lnTo>
                <a:lnTo>
                  <a:pt x="2925604" y="1065943"/>
                </a:lnTo>
                <a:lnTo>
                  <a:pt x="2936272" y="1027747"/>
                </a:lnTo>
                <a:lnTo>
                  <a:pt x="2946844" y="985171"/>
                </a:lnTo>
                <a:lnTo>
                  <a:pt x="2957512" y="944690"/>
                </a:lnTo>
                <a:lnTo>
                  <a:pt x="2968180" y="905256"/>
                </a:lnTo>
                <a:lnTo>
                  <a:pt x="2978753" y="861155"/>
                </a:lnTo>
                <a:lnTo>
                  <a:pt x="2989421" y="820007"/>
                </a:lnTo>
                <a:lnTo>
                  <a:pt x="3000089" y="780193"/>
                </a:lnTo>
                <a:lnTo>
                  <a:pt x="3010757" y="735711"/>
                </a:lnTo>
                <a:lnTo>
                  <a:pt x="3021330" y="694658"/>
                </a:lnTo>
                <a:lnTo>
                  <a:pt x="3031998" y="655701"/>
                </a:lnTo>
                <a:lnTo>
                  <a:pt x="3042666" y="611696"/>
                </a:lnTo>
                <a:lnTo>
                  <a:pt x="3053239" y="571976"/>
                </a:lnTo>
                <a:lnTo>
                  <a:pt x="3063907" y="534733"/>
                </a:lnTo>
                <a:lnTo>
                  <a:pt x="3074575" y="492347"/>
                </a:lnTo>
                <a:lnTo>
                  <a:pt x="3085148" y="454914"/>
                </a:lnTo>
                <a:lnTo>
                  <a:pt x="3095816" y="420338"/>
                </a:lnTo>
                <a:lnTo>
                  <a:pt x="3106484" y="380524"/>
                </a:lnTo>
                <a:lnTo>
                  <a:pt x="3117056" y="346329"/>
                </a:lnTo>
                <a:lnTo>
                  <a:pt x="3127724" y="315278"/>
                </a:lnTo>
                <a:lnTo>
                  <a:pt x="3138392" y="278987"/>
                </a:lnTo>
                <a:lnTo>
                  <a:pt x="3149060" y="248793"/>
                </a:lnTo>
                <a:lnTo>
                  <a:pt x="3159633" y="222218"/>
                </a:lnTo>
                <a:lnTo>
                  <a:pt x="3170301" y="190310"/>
                </a:lnTo>
                <a:lnTo>
                  <a:pt x="3180969" y="164878"/>
                </a:lnTo>
                <a:lnTo>
                  <a:pt x="3191542" y="143447"/>
                </a:lnTo>
                <a:lnTo>
                  <a:pt x="3202210" y="116491"/>
                </a:lnTo>
                <a:lnTo>
                  <a:pt x="3212878" y="96583"/>
                </a:lnTo>
                <a:lnTo>
                  <a:pt x="3223451" y="80867"/>
                </a:lnTo>
                <a:lnTo>
                  <a:pt x="3234118" y="59531"/>
                </a:lnTo>
                <a:lnTo>
                  <a:pt x="3244787" y="45530"/>
                </a:lnTo>
                <a:lnTo>
                  <a:pt x="3255359" y="36005"/>
                </a:lnTo>
                <a:lnTo>
                  <a:pt x="3266027" y="20765"/>
                </a:lnTo>
                <a:lnTo>
                  <a:pt x="3276695" y="13144"/>
                </a:lnTo>
                <a:lnTo>
                  <a:pt x="3287363" y="10001"/>
                </a:lnTo>
                <a:lnTo>
                  <a:pt x="3297936" y="1143"/>
                </a:lnTo>
                <a:lnTo>
                  <a:pt x="3308604" y="0"/>
                </a:lnTo>
                <a:lnTo>
                  <a:pt x="3319272" y="3429"/>
                </a:lnTo>
                <a:lnTo>
                  <a:pt x="3329845" y="1143"/>
                </a:lnTo>
                <a:lnTo>
                  <a:pt x="3340513" y="6572"/>
                </a:lnTo>
                <a:lnTo>
                  <a:pt x="3351181" y="16478"/>
                </a:lnTo>
                <a:lnTo>
                  <a:pt x="3361754" y="20765"/>
                </a:lnTo>
                <a:lnTo>
                  <a:pt x="3372421" y="32671"/>
                </a:lnTo>
                <a:lnTo>
                  <a:pt x="3383090" y="48958"/>
                </a:lnTo>
                <a:lnTo>
                  <a:pt x="3393662" y="59531"/>
                </a:lnTo>
                <a:lnTo>
                  <a:pt x="3404330" y="77629"/>
                </a:lnTo>
                <a:lnTo>
                  <a:pt x="3414998" y="99822"/>
                </a:lnTo>
                <a:lnTo>
                  <a:pt x="3425666" y="116491"/>
                </a:lnTo>
                <a:lnTo>
                  <a:pt x="3436239" y="140303"/>
                </a:lnTo>
                <a:lnTo>
                  <a:pt x="3446907" y="168021"/>
                </a:lnTo>
                <a:lnTo>
                  <a:pt x="3457575" y="190310"/>
                </a:lnTo>
                <a:lnTo>
                  <a:pt x="3468148" y="219265"/>
                </a:lnTo>
                <a:lnTo>
                  <a:pt x="3478816" y="251841"/>
                </a:lnTo>
                <a:lnTo>
                  <a:pt x="3489484" y="278987"/>
                </a:lnTo>
                <a:lnTo>
                  <a:pt x="3500057" y="312515"/>
                </a:lnTo>
                <a:lnTo>
                  <a:pt x="3510724" y="349187"/>
                </a:lnTo>
                <a:lnTo>
                  <a:pt x="3521393" y="380524"/>
                </a:lnTo>
                <a:lnTo>
                  <a:pt x="3531965" y="417671"/>
                </a:lnTo>
                <a:lnTo>
                  <a:pt x="3542633" y="457581"/>
                </a:lnTo>
                <a:lnTo>
                  <a:pt x="3553301" y="492347"/>
                </a:lnTo>
                <a:lnTo>
                  <a:pt x="3563874" y="532257"/>
                </a:lnTo>
                <a:lnTo>
                  <a:pt x="3574542" y="574548"/>
                </a:lnTo>
                <a:lnTo>
                  <a:pt x="3585210" y="611791"/>
                </a:lnTo>
                <a:lnTo>
                  <a:pt x="3595878" y="653415"/>
                </a:lnTo>
                <a:lnTo>
                  <a:pt x="3606451" y="697040"/>
                </a:lnTo>
                <a:lnTo>
                  <a:pt x="3617119" y="735711"/>
                </a:lnTo>
                <a:lnTo>
                  <a:pt x="3627787" y="778192"/>
                </a:lnTo>
                <a:lnTo>
                  <a:pt x="3638360" y="822103"/>
                </a:lnTo>
                <a:lnTo>
                  <a:pt x="3649027" y="861155"/>
                </a:lnTo>
                <a:lnTo>
                  <a:pt x="3659696" y="903446"/>
                </a:lnTo>
                <a:lnTo>
                  <a:pt x="3670268" y="946594"/>
                </a:lnTo>
                <a:lnTo>
                  <a:pt x="3680936" y="985171"/>
                </a:lnTo>
                <a:lnTo>
                  <a:pt x="3691604" y="1026224"/>
                </a:lnTo>
                <a:lnTo>
                  <a:pt x="3702177" y="1067562"/>
                </a:lnTo>
                <a:lnTo>
                  <a:pt x="3712845" y="1104519"/>
                </a:lnTo>
                <a:lnTo>
                  <a:pt x="3723513" y="1143286"/>
                </a:lnTo>
                <a:lnTo>
                  <a:pt x="3734181" y="1181957"/>
                </a:lnTo>
                <a:lnTo>
                  <a:pt x="3744754" y="1216342"/>
                </a:lnTo>
                <a:lnTo>
                  <a:pt x="3755422" y="1251966"/>
                </a:lnTo>
                <a:lnTo>
                  <a:pt x="3766090" y="1287018"/>
                </a:lnTo>
                <a:lnTo>
                  <a:pt x="3776662" y="1317974"/>
                </a:lnTo>
                <a:lnTo>
                  <a:pt x="3787330" y="1349407"/>
                </a:lnTo>
                <a:lnTo>
                  <a:pt x="3797998" y="1380077"/>
                </a:lnTo>
                <a:lnTo>
                  <a:pt x="3808571" y="1406652"/>
                </a:lnTo>
                <a:lnTo>
                  <a:pt x="3819239" y="1433322"/>
                </a:lnTo>
                <a:lnTo>
                  <a:pt x="3829907" y="1458944"/>
                </a:lnTo>
                <a:lnTo>
                  <a:pt x="3840480" y="1480471"/>
                </a:lnTo>
                <a:lnTo>
                  <a:pt x="3851148" y="1501712"/>
                </a:lnTo>
                <a:lnTo>
                  <a:pt x="3861816" y="1521524"/>
                </a:lnTo>
                <a:lnTo>
                  <a:pt x="3872484" y="1537430"/>
                </a:lnTo>
                <a:lnTo>
                  <a:pt x="3883057" y="1552765"/>
                </a:lnTo>
                <a:lnTo>
                  <a:pt x="3893725" y="1566386"/>
                </a:lnTo>
                <a:lnTo>
                  <a:pt x="3904393" y="1576292"/>
                </a:lnTo>
                <a:lnTo>
                  <a:pt x="3914966" y="1585246"/>
                </a:lnTo>
                <a:lnTo>
                  <a:pt x="3925634" y="1592485"/>
                </a:lnTo>
                <a:lnTo>
                  <a:pt x="3936302" y="1595914"/>
                </a:lnTo>
                <a:lnTo>
                  <a:pt x="3946874" y="1598295"/>
                </a:lnTo>
                <a:lnTo>
                  <a:pt x="3957542" y="1598962"/>
                </a:lnTo>
                <a:lnTo>
                  <a:pt x="3968210" y="1595914"/>
                </a:lnTo>
                <a:lnTo>
                  <a:pt x="3978783" y="1591723"/>
                </a:lnTo>
                <a:lnTo>
                  <a:pt x="3989451" y="1585912"/>
                </a:lnTo>
                <a:lnTo>
                  <a:pt x="4000119" y="1576292"/>
                </a:lnTo>
                <a:lnTo>
                  <a:pt x="4010787" y="1565624"/>
                </a:lnTo>
                <a:lnTo>
                  <a:pt x="4021360" y="1553432"/>
                </a:lnTo>
                <a:lnTo>
                  <a:pt x="4032028" y="1537430"/>
                </a:lnTo>
                <a:lnTo>
                  <a:pt x="4042696" y="1520666"/>
                </a:lnTo>
                <a:lnTo>
                  <a:pt x="4053268" y="1502474"/>
                </a:lnTo>
                <a:lnTo>
                  <a:pt x="4063937" y="1480471"/>
                </a:lnTo>
                <a:lnTo>
                  <a:pt x="4074604" y="1457896"/>
                </a:lnTo>
                <a:lnTo>
                  <a:pt x="4085177" y="1434274"/>
                </a:lnTo>
                <a:lnTo>
                  <a:pt x="4095845" y="1406652"/>
                </a:lnTo>
                <a:lnTo>
                  <a:pt x="4106513" y="1378934"/>
                </a:lnTo>
                <a:lnTo>
                  <a:pt x="4117086" y="1350455"/>
                </a:lnTo>
                <a:lnTo>
                  <a:pt x="4127754" y="1317879"/>
                </a:lnTo>
                <a:lnTo>
                  <a:pt x="4138422" y="1285685"/>
                </a:lnTo>
                <a:lnTo>
                  <a:pt x="4148995" y="1253109"/>
                </a:lnTo>
                <a:lnTo>
                  <a:pt x="4159663" y="1216342"/>
                </a:lnTo>
                <a:lnTo>
                  <a:pt x="4170331" y="1180528"/>
                </a:lnTo>
                <a:lnTo>
                  <a:pt x="4180999" y="1144714"/>
                </a:lnTo>
                <a:lnTo>
                  <a:pt x="4191571" y="1104519"/>
                </a:lnTo>
                <a:lnTo>
                  <a:pt x="4202240" y="1065847"/>
                </a:lnTo>
                <a:lnTo>
                  <a:pt x="4212908" y="1027747"/>
                </a:lnTo>
                <a:lnTo>
                  <a:pt x="4223480" y="985171"/>
                </a:lnTo>
                <a:lnTo>
                  <a:pt x="4234148" y="944690"/>
                </a:lnTo>
                <a:lnTo>
                  <a:pt x="4244816" y="905256"/>
                </a:lnTo>
                <a:lnTo>
                  <a:pt x="4255389" y="861155"/>
                </a:lnTo>
                <a:lnTo>
                  <a:pt x="4266057" y="820007"/>
                </a:lnTo>
                <a:lnTo>
                  <a:pt x="4276725" y="780193"/>
                </a:lnTo>
                <a:lnTo>
                  <a:pt x="4287298" y="735711"/>
                </a:lnTo>
                <a:lnTo>
                  <a:pt x="4297966" y="694754"/>
                </a:lnTo>
                <a:lnTo>
                  <a:pt x="4308634" y="655701"/>
                </a:lnTo>
                <a:lnTo>
                  <a:pt x="4319302" y="611791"/>
                </a:lnTo>
                <a:lnTo>
                  <a:pt x="4329874" y="571976"/>
                </a:lnTo>
                <a:lnTo>
                  <a:pt x="4340542" y="534733"/>
                </a:lnTo>
                <a:lnTo>
                  <a:pt x="4351210" y="492347"/>
                </a:lnTo>
                <a:lnTo>
                  <a:pt x="4361783" y="454914"/>
                </a:lnTo>
                <a:lnTo>
                  <a:pt x="4372451" y="420338"/>
                </a:lnTo>
                <a:lnTo>
                  <a:pt x="4383119" y="380524"/>
                </a:lnTo>
                <a:lnTo>
                  <a:pt x="4393692" y="346329"/>
                </a:lnTo>
                <a:lnTo>
                  <a:pt x="4404360" y="315373"/>
                </a:lnTo>
                <a:lnTo>
                  <a:pt x="4415028" y="278987"/>
                </a:lnTo>
                <a:lnTo>
                  <a:pt x="4425601" y="248793"/>
                </a:lnTo>
                <a:lnTo>
                  <a:pt x="4436269" y="222313"/>
                </a:lnTo>
                <a:lnTo>
                  <a:pt x="4446937" y="190214"/>
                </a:lnTo>
                <a:lnTo>
                  <a:pt x="4457605" y="164878"/>
                </a:lnTo>
                <a:lnTo>
                  <a:pt x="4468177" y="143447"/>
                </a:lnTo>
                <a:lnTo>
                  <a:pt x="4478846" y="116491"/>
                </a:lnTo>
                <a:lnTo>
                  <a:pt x="4489513" y="96583"/>
                </a:lnTo>
                <a:lnTo>
                  <a:pt x="4500086" y="80867"/>
                </a:lnTo>
                <a:lnTo>
                  <a:pt x="4510754" y="59531"/>
                </a:lnTo>
                <a:lnTo>
                  <a:pt x="4521422" y="45530"/>
                </a:lnTo>
                <a:lnTo>
                  <a:pt x="4531995" y="36005"/>
                </a:lnTo>
                <a:lnTo>
                  <a:pt x="4542663" y="20765"/>
                </a:lnTo>
                <a:lnTo>
                  <a:pt x="4553331" y="13144"/>
                </a:lnTo>
                <a:lnTo>
                  <a:pt x="4563904" y="10001"/>
                </a:lnTo>
                <a:lnTo>
                  <a:pt x="4574572" y="1143"/>
                </a:lnTo>
                <a:lnTo>
                  <a:pt x="4585240" y="0"/>
                </a:lnTo>
                <a:lnTo>
                  <a:pt x="4595908" y="3429"/>
                </a:lnTo>
                <a:lnTo>
                  <a:pt x="4606480" y="1143"/>
                </a:lnTo>
                <a:lnTo>
                  <a:pt x="4617148" y="6572"/>
                </a:lnTo>
                <a:lnTo>
                  <a:pt x="4627816" y="16574"/>
                </a:lnTo>
                <a:lnTo>
                  <a:pt x="4638389" y="20765"/>
                </a:lnTo>
                <a:lnTo>
                  <a:pt x="4649057" y="32671"/>
                </a:lnTo>
                <a:lnTo>
                  <a:pt x="4659725" y="48958"/>
                </a:lnTo>
                <a:lnTo>
                  <a:pt x="4670298" y="59531"/>
                </a:lnTo>
                <a:lnTo>
                  <a:pt x="4680966" y="77629"/>
                </a:lnTo>
                <a:lnTo>
                  <a:pt x="4691634" y="99917"/>
                </a:lnTo>
                <a:lnTo>
                  <a:pt x="4702207" y="116491"/>
                </a:lnTo>
                <a:lnTo>
                  <a:pt x="4712875" y="140303"/>
                </a:lnTo>
                <a:lnTo>
                  <a:pt x="4723543" y="168116"/>
                </a:lnTo>
                <a:lnTo>
                  <a:pt x="4734211" y="190310"/>
                </a:lnTo>
                <a:lnTo>
                  <a:pt x="4744784" y="219265"/>
                </a:lnTo>
                <a:lnTo>
                  <a:pt x="4755452" y="251841"/>
                </a:lnTo>
                <a:lnTo>
                  <a:pt x="4766120" y="278987"/>
                </a:lnTo>
                <a:lnTo>
                  <a:pt x="4776692" y="312515"/>
                </a:lnTo>
                <a:lnTo>
                  <a:pt x="4787360" y="349187"/>
                </a:lnTo>
                <a:lnTo>
                  <a:pt x="4798028" y="380524"/>
                </a:lnTo>
                <a:lnTo>
                  <a:pt x="4808601" y="417671"/>
                </a:lnTo>
                <a:lnTo>
                  <a:pt x="4819269" y="457581"/>
                </a:lnTo>
                <a:lnTo>
                  <a:pt x="4829937" y="492347"/>
                </a:lnTo>
                <a:lnTo>
                  <a:pt x="4840510" y="532257"/>
                </a:lnTo>
                <a:lnTo>
                  <a:pt x="4851178" y="574548"/>
                </a:lnTo>
                <a:lnTo>
                  <a:pt x="4861846" y="611791"/>
                </a:lnTo>
                <a:lnTo>
                  <a:pt x="4872418" y="653415"/>
                </a:lnTo>
                <a:lnTo>
                  <a:pt x="4883087" y="697040"/>
                </a:lnTo>
                <a:lnTo>
                  <a:pt x="4893754" y="735711"/>
                </a:lnTo>
                <a:lnTo>
                  <a:pt x="4904423" y="778192"/>
                </a:lnTo>
                <a:lnTo>
                  <a:pt x="4914995" y="822103"/>
                </a:lnTo>
                <a:lnTo>
                  <a:pt x="4925663" y="861155"/>
                </a:lnTo>
                <a:lnTo>
                  <a:pt x="4936331" y="903446"/>
                </a:lnTo>
                <a:lnTo>
                  <a:pt x="4946904" y="946594"/>
                </a:lnTo>
                <a:lnTo>
                  <a:pt x="4957572" y="985171"/>
                </a:lnTo>
                <a:lnTo>
                  <a:pt x="4968240" y="1026128"/>
                </a:lnTo>
                <a:lnTo>
                  <a:pt x="4978813" y="1067562"/>
                </a:lnTo>
                <a:lnTo>
                  <a:pt x="4989481" y="1104519"/>
                </a:lnTo>
                <a:lnTo>
                  <a:pt x="5000149" y="1143286"/>
                </a:lnTo>
                <a:lnTo>
                  <a:pt x="5010721" y="1181957"/>
                </a:lnTo>
                <a:lnTo>
                  <a:pt x="5021390" y="1216342"/>
                </a:lnTo>
                <a:lnTo>
                  <a:pt x="5032058" y="1251966"/>
                </a:lnTo>
                <a:lnTo>
                  <a:pt x="5042726" y="1287018"/>
                </a:lnTo>
                <a:lnTo>
                  <a:pt x="5053298" y="1317974"/>
                </a:lnTo>
                <a:lnTo>
                  <a:pt x="5063966" y="1349407"/>
                </a:lnTo>
                <a:lnTo>
                  <a:pt x="5074634" y="1380077"/>
                </a:lnTo>
                <a:lnTo>
                  <a:pt x="5085207" y="1406652"/>
                </a:lnTo>
                <a:lnTo>
                  <a:pt x="5095875" y="1433417"/>
                </a:lnTo>
              </a:path>
            </a:pathLst>
          </a:custGeom>
          <a:noFill/>
          <a:ln w="28575">
            <a:solidFill>
              <a:srgbClr val="2A8C85"/>
            </a:solidFill>
          </a:ln>
        </p:spPr>
      </p:sp>
      <p:sp>
        <p:nvSpPr>
          <p:cNvPr id="14" name="TextBox 14"/>
          <p:cNvSpPr txBox="1"/>
          <p:nvPr/>
        </p:nvSpPr>
        <p:spPr>
          <a:xfrm>
            <a:off x="1418412" y="4862036"/>
            <a:ext cx="3259176" cy="337376"/>
          </a:xfrm>
          <a:prstGeom prst="rect">
            <a:avLst/>
          </a:prstGeom>
          <a:noFill/>
          <a:ln>
            <a:noFill/>
          </a:ln>
        </p:spPr>
        <p:txBody>
          <a:bodyPr wrap="none" lIns="0" tIns="0" rIns="0" bIns="0" anchor="t" anchorCtr="0">
            <a:spAutoFit/>
          </a:bodyPr>
          <a:lstStyle/>
          <a:p>
            <a:pPr algn="ctr"/>
            <a:r>
              <a:rPr lang="ko-KR" sz="1720" dirty="0">
                <a:solidFill>
                  <a:srgbClr val="202633"/>
                </a:solidFill>
                <a:latin typeface="Noto Sans KR"/>
                <a:ea typeface="Noto Sans KR"/>
                <a:cs typeface="Noto Sans KR"/>
              </a:rPr>
              <a:t>0을 중심으로 빠르게 + / − 반복</a:t>
            </a:r>
          </a:p>
        </p:txBody>
      </p:sp>
      <p:sp>
        <p:nvSpPr>
          <p:cNvPr id="15" name="TextBox 15"/>
          <p:cNvSpPr txBox="1"/>
          <p:nvPr/>
        </p:nvSpPr>
        <p:spPr>
          <a:xfrm>
            <a:off x="7371568" y="4862036"/>
            <a:ext cx="3506763" cy="337376"/>
          </a:xfrm>
          <a:prstGeom prst="rect">
            <a:avLst/>
          </a:prstGeom>
          <a:noFill/>
          <a:ln>
            <a:noFill/>
          </a:ln>
        </p:spPr>
        <p:txBody>
          <a:bodyPr wrap="none" lIns="0" tIns="0" rIns="0" bIns="0" anchor="t" anchorCtr="0">
            <a:spAutoFit/>
          </a:bodyPr>
          <a:lstStyle/>
          <a:p>
            <a:pPr algn="ctr"/>
            <a:r>
              <a:rPr lang="en-US" sz="1720" dirty="0">
                <a:solidFill>
                  <a:srgbClr val="202633"/>
                </a:solidFill>
                <a:latin typeface="Noto Sans KR"/>
                <a:ea typeface="Noto Sans KR"/>
                <a:cs typeface="Noto Sans KR"/>
              </a:rPr>
              <a:t>Analyze → Function: RMS Power</a:t>
            </a:r>
          </a:p>
        </p:txBody>
      </p:sp>
      <p:sp>
        <p:nvSpPr>
          <p:cNvPr id="16" name="TextBox 16"/>
          <p:cNvSpPr txBox="1"/>
          <p:nvPr/>
        </p:nvSpPr>
        <p:spPr>
          <a:xfrm>
            <a:off x="2523399" y="5458301"/>
            <a:ext cx="7145203" cy="396050"/>
          </a:xfrm>
          <a:prstGeom prst="rect">
            <a:avLst/>
          </a:prstGeom>
          <a:noFill/>
          <a:ln>
            <a:noFill/>
          </a:ln>
        </p:spPr>
        <p:txBody>
          <a:bodyPr wrap="none" lIns="0" tIns="0" rIns="0" bIns="0" anchor="t" anchorCtr="0">
            <a:spAutoFit/>
          </a:bodyPr>
          <a:lstStyle/>
          <a:p>
            <a:pPr algn="ctr"/>
            <a:r>
              <a:rPr lang="ko-KR" sz="2020" dirty="0">
                <a:solidFill>
                  <a:srgbClr val="202633"/>
                </a:solidFill>
                <a:latin typeface="Noto Sans KR"/>
                <a:ea typeface="Noto Sans KR"/>
                <a:cs typeface="Noto Sans KR"/>
              </a:rPr>
              <a:t>예측: 일정한 사인음을 틀면 원도 계속 커졌다 작아질까요?</a:t>
            </a:r>
          </a:p>
        </p:txBody>
      </p:sp>
      <p:sp>
        <p:nvSpPr>
          <p:cNvPr id="17" name="TextBox 17"/>
          <p:cNvSpPr txBox="1"/>
          <p:nvPr/>
        </p:nvSpPr>
        <p:spPr>
          <a:xfrm>
            <a:off x="2327885" y="5900261"/>
            <a:ext cx="7536231" cy="337376"/>
          </a:xfrm>
          <a:prstGeom prst="rect">
            <a:avLst/>
          </a:prstGeom>
          <a:noFill/>
          <a:ln>
            <a:noFill/>
          </a:ln>
        </p:spPr>
        <p:txBody>
          <a:bodyPr wrap="none" lIns="0" tIns="0" rIns="0" bIns="0" anchor="t" anchorCtr="0">
            <a:spAutoFit/>
          </a:bodyPr>
          <a:lstStyle/>
          <a:p>
            <a:pPr algn="ctr"/>
            <a:r>
              <a:rPr lang="ko-KR" sz="1720" dirty="0">
                <a:solidFill>
                  <a:srgbClr val="626B76"/>
                </a:solidFill>
                <a:latin typeface="Noto Sans KR"/>
                <a:ea typeface="Noto Sans KR"/>
                <a:cs typeface="Noto Sans KR"/>
              </a:rPr>
              <a:t>음량이 일정하면 RMS도 거의 일정합니다. 느린 진폭 변화가 필요합니다.</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2" name="TextBox 2"/>
          <p:cNvSpPr txBox="1"/>
          <p:nvPr/>
        </p:nvSpPr>
        <p:spPr>
          <a:xfrm>
            <a:off x="488442" y="282892"/>
            <a:ext cx="6500000" cy="264033"/>
          </a:xfrm>
          <a:prstGeom prst="rect">
            <a:avLst/>
          </a:prstGeom>
          <a:noFill/>
          <a:ln>
            <a:noFill/>
          </a:ln>
        </p:spPr>
        <p:txBody>
          <a:bodyPr wrap="none" lIns="0" tIns="0" rIns="0" bIns="0" anchor="t" anchorCtr="0">
            <a:spAutoFit/>
          </a:bodyPr>
          <a:lstStyle/>
          <a:p>
            <a:pPr algn="l"/>
            <a:r>
              <a:rPr lang="en-US" sz="1350" dirty="0">
                <a:solidFill>
                  <a:srgbClr val="645CE6"/>
                </a:solidFill>
                <a:latin typeface="Noto Sans KR"/>
                <a:ea typeface="Noto Sans KR"/>
                <a:cs typeface="Noto Sans KR"/>
              </a:rPr>
              <a:t>W03 / 사운드·인터랙션 심화</a:t>
            </a:r>
          </a:p>
        </p:txBody>
      </p:sp>
      <p:sp>
        <p:nvSpPr>
          <p:cNvPr id="3" name="TextBox 3"/>
          <p:cNvSpPr txBox="1"/>
          <p:nvPr/>
        </p:nvSpPr>
        <p:spPr>
          <a:xfrm>
            <a:off x="480060" y="666750"/>
            <a:ext cx="6573012" cy="586740"/>
          </a:xfrm>
          <a:prstGeom prst="rect">
            <a:avLst/>
          </a:prstGeom>
          <a:noFill/>
          <a:ln>
            <a:noFill/>
          </a:ln>
        </p:spPr>
        <p:txBody>
          <a:bodyPr wrap="none" lIns="0" tIns="0" rIns="0" bIns="0" anchor="t" anchorCtr="0">
            <a:spAutoFit/>
          </a:bodyPr>
          <a:lstStyle/>
          <a:p>
            <a:pPr algn="l"/>
            <a:r>
              <a:rPr lang="ko-KR" sz="3000" dirty="0">
                <a:solidFill>
                  <a:srgbClr val="202633"/>
                </a:solidFill>
                <a:latin typeface="Noto Sans KR"/>
                <a:ea typeface="Noto Sans KR"/>
                <a:cs typeface="Noto Sans KR"/>
              </a:rPr>
              <a:t>소리의 음량으로 원의 크기 제어하기</a:t>
            </a:r>
          </a:p>
        </p:txBody>
      </p:sp>
      <p:sp>
        <p:nvSpPr>
          <p:cNvPr id="4" name="TextBox 4"/>
          <p:cNvSpPr txBox="1"/>
          <p:nvPr/>
        </p:nvSpPr>
        <p:spPr>
          <a:xfrm>
            <a:off x="486918" y="1231582"/>
            <a:ext cx="7158018" cy="322707"/>
          </a:xfrm>
          <a:prstGeom prst="rect">
            <a:avLst/>
          </a:prstGeom>
          <a:noFill/>
          <a:ln>
            <a:noFill/>
          </a:ln>
        </p:spPr>
        <p:txBody>
          <a:bodyPr wrap="none" lIns="0" tIns="0" rIns="0" bIns="0" anchor="t" anchorCtr="0">
            <a:spAutoFit/>
          </a:bodyPr>
          <a:lstStyle/>
          <a:p>
            <a:pPr algn="l"/>
            <a:r>
              <a:rPr lang="ko-KR" sz="1650" dirty="0">
                <a:solidFill>
                  <a:srgbClr val="626B76"/>
                </a:solidFill>
                <a:latin typeface="Noto Sans KR"/>
                <a:ea typeface="Noto Sans KR"/>
                <a:cs typeface="Noto Sans KR"/>
              </a:rPr>
              <a:t>09_audio_reactive_complete.tox · 실선 연결 / 점선은 파라미터 참조</a:t>
            </a:r>
          </a:p>
        </p:txBody>
      </p:sp>
      <p:sp>
        <p:nvSpPr>
          <p:cNvPr id="5" name="TextBox 5"/>
          <p:cNvSpPr txBox="1"/>
          <p:nvPr/>
        </p:nvSpPr>
        <p:spPr>
          <a:xfrm>
            <a:off x="489966" y="6554152"/>
            <a:ext cx="3378689" cy="205359"/>
          </a:xfrm>
          <a:prstGeom prst="rect">
            <a:avLst/>
          </a:prstGeom>
          <a:noFill/>
          <a:ln>
            <a:noFill/>
          </a:ln>
        </p:spPr>
        <p:txBody>
          <a:bodyPr wrap="none" lIns="0" tIns="0" rIns="0" bIns="0" anchor="t" anchorCtr="0">
            <a:spAutoFit/>
          </a:bodyPr>
          <a:lstStyle/>
          <a:p>
            <a:pPr algn="l"/>
            <a:r>
              <a:rPr lang="ko-KR" sz="1050" dirty="0">
                <a:solidFill>
                  <a:srgbClr val="626B76"/>
                </a:solidFill>
                <a:latin typeface="Noto Sans KR"/>
                <a:ea typeface="Noto Sans KR"/>
                <a:cs typeface="Noto Sans KR"/>
              </a:rPr>
              <a:t>W03 · TD 2025.33070 실행 예제 · 노드 연결은 도식</a:t>
            </a:r>
          </a:p>
        </p:txBody>
      </p:sp>
      <p:sp>
        <p:nvSpPr>
          <p:cNvPr id="6" name="TextBox 6"/>
          <p:cNvSpPr txBox="1"/>
          <p:nvPr/>
        </p:nvSpPr>
        <p:spPr>
          <a:xfrm>
            <a:off x="11049000" y="6554152"/>
            <a:ext cx="647700" cy="205359"/>
          </a:xfrm>
          <a:prstGeom prst="rect">
            <a:avLst/>
          </a:prstGeom>
          <a:noFill/>
          <a:ln>
            <a:noFill/>
          </a:ln>
        </p:spPr>
        <p:txBody>
          <a:bodyPr wrap="none" lIns="0" tIns="0" rIns="0" bIns="0" anchor="t" anchorCtr="0">
            <a:spAutoFit/>
          </a:bodyPr>
          <a:lstStyle/>
          <a:p>
            <a:pPr algn="r"/>
            <a:r>
              <a:rPr lang="en-US" sz="1050" dirty="0">
                <a:solidFill>
                  <a:srgbClr val="626B76"/>
                </a:solidFill>
                <a:latin typeface="Noto Sans KR"/>
                <a:ea typeface="Noto Sans KR"/>
                <a:cs typeface="Noto Sans KR"/>
              </a:rPr>
              <a:t>86</a:t>
            </a:r>
          </a:p>
        </p:txBody>
      </p:sp>
      <p:sp>
        <p:nvSpPr>
          <p:cNvPr id="7" name="Rectangle 7"/>
          <p:cNvSpPr/>
          <p:nvPr/>
        </p:nvSpPr>
        <p:spPr>
          <a:xfrm>
            <a:off x="495300" y="1952625"/>
            <a:ext cx="1476375" cy="628650"/>
          </a:xfrm>
          <a:prstGeom prst="roundRect">
            <a:avLst>
              <a:gd name="adj" fmla="val 9091"/>
            </a:avLst>
          </a:prstGeom>
          <a:solidFill>
            <a:srgbClr val="EEEDF7"/>
          </a:solidFill>
          <a:ln>
            <a:noFill/>
          </a:ln>
        </p:spPr>
      </p:sp>
      <p:sp>
        <p:nvSpPr>
          <p:cNvPr id="8" name="TextBox 8"/>
          <p:cNvSpPr txBox="1"/>
          <p:nvPr/>
        </p:nvSpPr>
        <p:spPr>
          <a:xfrm>
            <a:off x="901120" y="2039779"/>
            <a:ext cx="664736" cy="308039"/>
          </a:xfrm>
          <a:prstGeom prst="rect">
            <a:avLst/>
          </a:prstGeom>
          <a:noFill/>
          <a:ln>
            <a:noFill/>
          </a:ln>
        </p:spPr>
        <p:txBody>
          <a:bodyPr wrap="none" lIns="0" tIns="0" rIns="0" bIns="0" anchor="t" anchorCtr="0">
            <a:spAutoFit/>
          </a:bodyPr>
          <a:lstStyle/>
          <a:p>
            <a:pPr algn="ctr"/>
            <a:r>
              <a:rPr lang="en-US" sz="1580" dirty="0">
                <a:solidFill>
                  <a:srgbClr val="202633"/>
                </a:solidFill>
                <a:latin typeface="Noto Sans KR"/>
                <a:ea typeface="Noto Sans KR"/>
                <a:cs typeface="Noto Sans KR"/>
              </a:rPr>
              <a:t>player</a:t>
            </a:r>
          </a:p>
        </p:txBody>
      </p:sp>
      <p:sp>
        <p:nvSpPr>
          <p:cNvPr id="9" name="TextBox 9"/>
          <p:cNvSpPr txBox="1"/>
          <p:nvPr/>
        </p:nvSpPr>
        <p:spPr>
          <a:xfrm>
            <a:off x="974065" y="2308860"/>
            <a:ext cx="518846" cy="234696"/>
          </a:xfrm>
          <a:prstGeom prst="rect">
            <a:avLst/>
          </a:prstGeom>
          <a:noFill/>
          <a:ln>
            <a:noFill/>
          </a:ln>
        </p:spPr>
        <p:txBody>
          <a:bodyPr wrap="none" lIns="0" tIns="0" rIns="0" bIns="0" anchor="t" anchorCtr="0">
            <a:spAutoFit/>
          </a:bodyPr>
          <a:lstStyle/>
          <a:p>
            <a:pPr algn="ctr"/>
            <a:r>
              <a:rPr lang="en-US" sz="1200" dirty="0">
                <a:solidFill>
                  <a:srgbClr val="626B76"/>
                </a:solidFill>
                <a:latin typeface="Noto Sans KR"/>
                <a:ea typeface="Noto Sans KR"/>
                <a:cs typeface="Noto Sans KR"/>
              </a:rPr>
              <a:t>200 Hz</a:t>
            </a:r>
          </a:p>
        </p:txBody>
      </p:sp>
      <p:sp>
        <p:nvSpPr>
          <p:cNvPr id="10" name="Rectangle 10"/>
          <p:cNvSpPr/>
          <p:nvPr/>
        </p:nvSpPr>
        <p:spPr>
          <a:xfrm>
            <a:off x="495300" y="2857500"/>
            <a:ext cx="1476375" cy="628650"/>
          </a:xfrm>
          <a:prstGeom prst="roundRect">
            <a:avLst>
              <a:gd name="adj" fmla="val 9091"/>
            </a:avLst>
          </a:prstGeom>
          <a:solidFill>
            <a:srgbClr val="EEEDF7"/>
          </a:solidFill>
          <a:ln>
            <a:noFill/>
          </a:ln>
        </p:spPr>
      </p:sp>
      <p:sp>
        <p:nvSpPr>
          <p:cNvPr id="11" name="TextBox 11"/>
          <p:cNvSpPr txBox="1"/>
          <p:nvPr/>
        </p:nvSpPr>
        <p:spPr>
          <a:xfrm>
            <a:off x="757547" y="2944654"/>
            <a:ext cx="951880" cy="308039"/>
          </a:xfrm>
          <a:prstGeom prst="rect">
            <a:avLst/>
          </a:prstGeom>
          <a:noFill/>
          <a:ln>
            <a:noFill/>
          </a:ln>
        </p:spPr>
        <p:txBody>
          <a:bodyPr wrap="none" lIns="0" tIns="0" rIns="0" bIns="0" anchor="t" anchorCtr="0">
            <a:spAutoFit/>
          </a:bodyPr>
          <a:lstStyle/>
          <a:p>
            <a:pPr algn="ctr"/>
            <a:r>
              <a:rPr lang="en-US" sz="1580" dirty="0">
                <a:solidFill>
                  <a:srgbClr val="202633"/>
                </a:solidFill>
                <a:latin typeface="Noto Sans KR"/>
                <a:ea typeface="Noto Sans KR"/>
                <a:cs typeface="Noto Sans KR"/>
              </a:rPr>
              <a:t>overtone</a:t>
            </a:r>
          </a:p>
        </p:txBody>
      </p:sp>
      <p:sp>
        <p:nvSpPr>
          <p:cNvPr id="12" name="TextBox 12"/>
          <p:cNvSpPr txBox="1"/>
          <p:nvPr/>
        </p:nvSpPr>
        <p:spPr>
          <a:xfrm>
            <a:off x="974065" y="3213735"/>
            <a:ext cx="518846" cy="234696"/>
          </a:xfrm>
          <a:prstGeom prst="rect">
            <a:avLst/>
          </a:prstGeom>
          <a:noFill/>
          <a:ln>
            <a:noFill/>
          </a:ln>
        </p:spPr>
        <p:txBody>
          <a:bodyPr wrap="none" lIns="0" tIns="0" rIns="0" bIns="0" anchor="t" anchorCtr="0">
            <a:spAutoFit/>
          </a:bodyPr>
          <a:lstStyle/>
          <a:p>
            <a:pPr algn="ctr"/>
            <a:r>
              <a:rPr lang="en-US" sz="1200" dirty="0">
                <a:solidFill>
                  <a:srgbClr val="626B76"/>
                </a:solidFill>
                <a:latin typeface="Noto Sans KR"/>
                <a:ea typeface="Noto Sans KR"/>
                <a:cs typeface="Noto Sans KR"/>
              </a:rPr>
              <a:t>600 Hz</a:t>
            </a:r>
          </a:p>
        </p:txBody>
      </p:sp>
      <p:sp>
        <p:nvSpPr>
          <p:cNvPr id="13" name="Rectangle 13"/>
          <p:cNvSpPr/>
          <p:nvPr/>
        </p:nvSpPr>
        <p:spPr>
          <a:xfrm>
            <a:off x="2305050" y="2857500"/>
            <a:ext cx="1476375" cy="628650"/>
          </a:xfrm>
          <a:prstGeom prst="roundRect">
            <a:avLst>
              <a:gd name="adj" fmla="val 9091"/>
            </a:avLst>
          </a:prstGeom>
          <a:solidFill>
            <a:srgbClr val="EEEDF7"/>
          </a:solidFill>
          <a:ln>
            <a:noFill/>
          </a:ln>
        </p:spPr>
      </p:sp>
      <p:sp>
        <p:nvSpPr>
          <p:cNvPr id="14" name="TextBox 14"/>
          <p:cNvSpPr txBox="1"/>
          <p:nvPr/>
        </p:nvSpPr>
        <p:spPr>
          <a:xfrm>
            <a:off x="2306740" y="2944654"/>
            <a:ext cx="1472994" cy="308039"/>
          </a:xfrm>
          <a:prstGeom prst="rect">
            <a:avLst/>
          </a:prstGeom>
          <a:noFill/>
          <a:ln>
            <a:noFill/>
          </a:ln>
        </p:spPr>
        <p:txBody>
          <a:bodyPr wrap="none" lIns="0" tIns="0" rIns="0" bIns="0" anchor="t" anchorCtr="0">
            <a:spAutoFit/>
          </a:bodyPr>
          <a:lstStyle/>
          <a:p>
            <a:pPr algn="ctr"/>
            <a:r>
              <a:rPr lang="en-US" sz="1580" dirty="0">
                <a:solidFill>
                  <a:srgbClr val="202633"/>
                </a:solidFill>
                <a:latin typeface="Noto Sans KR"/>
                <a:ea typeface="Noto Sans KR"/>
                <a:cs typeface="Noto Sans KR"/>
              </a:rPr>
              <a:t>harmonic_gain</a:t>
            </a:r>
          </a:p>
        </p:txBody>
      </p:sp>
      <p:sp>
        <p:nvSpPr>
          <p:cNvPr id="15" name="TextBox 15"/>
          <p:cNvSpPr txBox="1"/>
          <p:nvPr/>
        </p:nvSpPr>
        <p:spPr>
          <a:xfrm>
            <a:off x="2790787" y="3213735"/>
            <a:ext cx="504901" cy="234696"/>
          </a:xfrm>
          <a:prstGeom prst="rect">
            <a:avLst/>
          </a:prstGeom>
          <a:noFill/>
          <a:ln>
            <a:noFill/>
          </a:ln>
        </p:spPr>
        <p:txBody>
          <a:bodyPr wrap="none" lIns="0" tIns="0" rIns="0" bIns="0" anchor="t" anchorCtr="0">
            <a:spAutoFit/>
          </a:bodyPr>
          <a:lstStyle/>
          <a:p>
            <a:pPr algn="ctr"/>
            <a:r>
              <a:rPr lang="ko-KR" sz="1200" dirty="0">
                <a:solidFill>
                  <a:srgbClr val="626B76"/>
                </a:solidFill>
                <a:latin typeface="Noto Sans KR"/>
                <a:ea typeface="Noto Sans KR"/>
                <a:cs typeface="Noto Sans KR"/>
              </a:rPr>
              <a:t>× 0.35</a:t>
            </a:r>
          </a:p>
        </p:txBody>
      </p:sp>
      <p:sp>
        <p:nvSpPr>
          <p:cNvPr id="16" name="Rectangle 16"/>
          <p:cNvSpPr/>
          <p:nvPr/>
        </p:nvSpPr>
        <p:spPr>
          <a:xfrm>
            <a:off x="4114800" y="1952625"/>
            <a:ext cx="1476375" cy="628650"/>
          </a:xfrm>
          <a:prstGeom prst="roundRect">
            <a:avLst>
              <a:gd name="adj" fmla="val 9091"/>
            </a:avLst>
          </a:prstGeom>
          <a:solidFill>
            <a:srgbClr val="EEEDF7"/>
          </a:solidFill>
          <a:ln>
            <a:noFill/>
          </a:ln>
        </p:spPr>
      </p:sp>
      <p:sp>
        <p:nvSpPr>
          <p:cNvPr id="17" name="TextBox 17"/>
          <p:cNvSpPr txBox="1"/>
          <p:nvPr/>
        </p:nvSpPr>
        <p:spPr>
          <a:xfrm>
            <a:off x="4334507" y="2039779"/>
            <a:ext cx="1036960" cy="308039"/>
          </a:xfrm>
          <a:prstGeom prst="rect">
            <a:avLst/>
          </a:prstGeom>
          <a:noFill/>
          <a:ln>
            <a:noFill/>
          </a:ln>
        </p:spPr>
        <p:txBody>
          <a:bodyPr wrap="none" lIns="0" tIns="0" rIns="0" bIns="0" anchor="t" anchorCtr="0">
            <a:spAutoFit/>
          </a:bodyPr>
          <a:lstStyle/>
          <a:p>
            <a:pPr algn="ctr"/>
            <a:r>
              <a:rPr lang="en-US" sz="1580" dirty="0">
                <a:solidFill>
                  <a:srgbClr val="202633"/>
                </a:solidFill>
                <a:latin typeface="Noto Sans KR"/>
                <a:ea typeface="Noto Sans KR"/>
                <a:cs typeface="Noto Sans KR"/>
              </a:rPr>
              <a:t>sum_wave</a:t>
            </a:r>
          </a:p>
        </p:txBody>
      </p:sp>
      <p:sp>
        <p:nvSpPr>
          <p:cNvPr id="18" name="TextBox 18"/>
          <p:cNvSpPr txBox="1"/>
          <p:nvPr/>
        </p:nvSpPr>
        <p:spPr>
          <a:xfrm>
            <a:off x="4711103" y="2308860"/>
            <a:ext cx="283769" cy="234696"/>
          </a:xfrm>
          <a:prstGeom prst="rect">
            <a:avLst/>
          </a:prstGeom>
          <a:noFill/>
          <a:ln>
            <a:noFill/>
          </a:ln>
        </p:spPr>
        <p:txBody>
          <a:bodyPr wrap="none" lIns="0" tIns="0" rIns="0" bIns="0" anchor="t" anchorCtr="0">
            <a:spAutoFit/>
          </a:bodyPr>
          <a:lstStyle/>
          <a:p>
            <a:pPr algn="ctr"/>
            <a:r>
              <a:rPr lang="en-US" sz="1200" dirty="0">
                <a:solidFill>
                  <a:srgbClr val="626B76"/>
                </a:solidFill>
                <a:latin typeface="Noto Sans KR"/>
                <a:ea typeface="Noto Sans KR"/>
                <a:cs typeface="Noto Sans KR"/>
              </a:rPr>
              <a:t>Add</a:t>
            </a:r>
          </a:p>
        </p:txBody>
      </p:sp>
      <p:sp>
        <p:nvSpPr>
          <p:cNvPr id="19" name="Rectangle 19"/>
          <p:cNvSpPr/>
          <p:nvPr/>
        </p:nvSpPr>
        <p:spPr>
          <a:xfrm>
            <a:off x="4114800" y="3762375"/>
            <a:ext cx="1476375" cy="628650"/>
          </a:xfrm>
          <a:prstGeom prst="roundRect">
            <a:avLst>
              <a:gd name="adj" fmla="val 9091"/>
            </a:avLst>
          </a:prstGeom>
          <a:solidFill>
            <a:srgbClr val="EEEDF7"/>
          </a:solidFill>
          <a:ln>
            <a:noFill/>
          </a:ln>
        </p:spPr>
      </p:sp>
      <p:sp>
        <p:nvSpPr>
          <p:cNvPr id="20" name="TextBox 20"/>
          <p:cNvSpPr txBox="1"/>
          <p:nvPr/>
        </p:nvSpPr>
        <p:spPr>
          <a:xfrm>
            <a:off x="4579112" y="3849529"/>
            <a:ext cx="547751" cy="308039"/>
          </a:xfrm>
          <a:prstGeom prst="rect">
            <a:avLst/>
          </a:prstGeom>
          <a:noFill/>
          <a:ln>
            <a:noFill/>
          </a:ln>
        </p:spPr>
        <p:txBody>
          <a:bodyPr wrap="none" lIns="0" tIns="0" rIns="0" bIns="0" anchor="t" anchorCtr="0">
            <a:spAutoFit/>
          </a:bodyPr>
          <a:lstStyle/>
          <a:p>
            <a:pPr algn="ctr"/>
            <a:r>
              <a:rPr lang="en-US" sz="1580" dirty="0">
                <a:solidFill>
                  <a:srgbClr val="202633"/>
                </a:solidFill>
                <a:latin typeface="Noto Sans KR"/>
                <a:ea typeface="Noto Sans KR"/>
                <a:cs typeface="Noto Sans KR"/>
              </a:rPr>
              <a:t>pulse</a:t>
            </a:r>
          </a:p>
        </p:txBody>
      </p:sp>
      <p:sp>
        <p:nvSpPr>
          <p:cNvPr id="21" name="TextBox 21"/>
          <p:cNvSpPr txBox="1"/>
          <p:nvPr/>
        </p:nvSpPr>
        <p:spPr>
          <a:xfrm>
            <a:off x="4406684" y="4118610"/>
            <a:ext cx="892607" cy="234696"/>
          </a:xfrm>
          <a:prstGeom prst="rect">
            <a:avLst/>
          </a:prstGeom>
          <a:noFill/>
          <a:ln>
            <a:noFill/>
          </a:ln>
        </p:spPr>
        <p:txBody>
          <a:bodyPr wrap="none" lIns="0" tIns="0" rIns="0" bIns="0" anchor="t" anchorCtr="0">
            <a:spAutoFit/>
          </a:bodyPr>
          <a:lstStyle/>
          <a:p>
            <a:pPr algn="ctr"/>
            <a:r>
              <a:rPr lang="en-US" sz="1200" dirty="0">
                <a:solidFill>
                  <a:srgbClr val="626B76"/>
                </a:solidFill>
                <a:latin typeface="Noto Sans KR"/>
                <a:ea typeface="Noto Sans KR"/>
                <a:cs typeface="Noto Sans KR"/>
              </a:rPr>
              <a:t>0.5 Hz · ±1</a:t>
            </a:r>
          </a:p>
        </p:txBody>
      </p:sp>
      <p:sp>
        <p:nvSpPr>
          <p:cNvPr id="22" name="Rectangle 22"/>
          <p:cNvSpPr/>
          <p:nvPr/>
        </p:nvSpPr>
        <p:spPr>
          <a:xfrm>
            <a:off x="5924550" y="3762375"/>
            <a:ext cx="1476375" cy="628650"/>
          </a:xfrm>
          <a:prstGeom prst="roundRect">
            <a:avLst>
              <a:gd name="adj" fmla="val 9091"/>
            </a:avLst>
          </a:prstGeom>
          <a:solidFill>
            <a:srgbClr val="EEEDF7"/>
          </a:solidFill>
          <a:ln>
            <a:noFill/>
          </a:ln>
        </p:spPr>
      </p:sp>
      <p:sp>
        <p:nvSpPr>
          <p:cNvPr id="23" name="TextBox 23"/>
          <p:cNvSpPr txBox="1"/>
          <p:nvPr/>
        </p:nvSpPr>
        <p:spPr>
          <a:xfrm>
            <a:off x="6213385" y="3849529"/>
            <a:ext cx="898705" cy="308039"/>
          </a:xfrm>
          <a:prstGeom prst="rect">
            <a:avLst/>
          </a:prstGeom>
          <a:noFill/>
          <a:ln>
            <a:noFill/>
          </a:ln>
        </p:spPr>
        <p:txBody>
          <a:bodyPr wrap="none" lIns="0" tIns="0" rIns="0" bIns="0" anchor="t" anchorCtr="0">
            <a:spAutoFit/>
          </a:bodyPr>
          <a:lstStyle/>
          <a:p>
            <a:pPr algn="ctr"/>
            <a:r>
              <a:rPr lang="en-US" sz="1580" dirty="0">
                <a:solidFill>
                  <a:srgbClr val="202633"/>
                </a:solidFill>
                <a:latin typeface="Noto Sans KR"/>
                <a:ea typeface="Noto Sans KR"/>
                <a:cs typeface="Noto Sans KR"/>
              </a:rPr>
              <a:t>envelope</a:t>
            </a:r>
          </a:p>
        </p:txBody>
      </p:sp>
      <p:sp>
        <p:nvSpPr>
          <p:cNvPr id="24" name="TextBox 24"/>
          <p:cNvSpPr txBox="1"/>
          <p:nvPr/>
        </p:nvSpPr>
        <p:spPr>
          <a:xfrm>
            <a:off x="6252782" y="4118610"/>
            <a:ext cx="819912" cy="234696"/>
          </a:xfrm>
          <a:prstGeom prst="rect">
            <a:avLst/>
          </a:prstGeom>
          <a:noFill/>
          <a:ln>
            <a:noFill/>
          </a:ln>
        </p:spPr>
        <p:txBody>
          <a:bodyPr wrap="none" lIns="0" tIns="0" rIns="0" bIns="0" anchor="t" anchorCtr="0">
            <a:spAutoFit/>
          </a:bodyPr>
          <a:lstStyle/>
          <a:p>
            <a:pPr algn="ctr"/>
            <a:r>
              <a:rPr lang="ko-KR" sz="1200" dirty="0">
                <a:solidFill>
                  <a:srgbClr val="626B76"/>
                </a:solidFill>
                <a:latin typeface="Noto Sans KR"/>
                <a:ea typeface="Noto Sans KR"/>
                <a:cs typeface="Noto Sans KR"/>
              </a:rPr>
              <a:t>×0.4 + 0.6</a:t>
            </a:r>
          </a:p>
        </p:txBody>
      </p:sp>
      <p:sp>
        <p:nvSpPr>
          <p:cNvPr id="25" name="Rectangle 25"/>
          <p:cNvSpPr/>
          <p:nvPr/>
        </p:nvSpPr>
        <p:spPr>
          <a:xfrm>
            <a:off x="5924550" y="1952625"/>
            <a:ext cx="1476375" cy="628650"/>
          </a:xfrm>
          <a:prstGeom prst="roundRect">
            <a:avLst>
              <a:gd name="adj" fmla="val 9091"/>
            </a:avLst>
          </a:prstGeom>
          <a:solidFill>
            <a:srgbClr val="EEEDF7"/>
          </a:solidFill>
          <a:ln>
            <a:noFill/>
          </a:ln>
        </p:spPr>
      </p:sp>
      <p:sp>
        <p:nvSpPr>
          <p:cNvPr id="26" name="TextBox 26"/>
          <p:cNvSpPr txBox="1"/>
          <p:nvPr/>
        </p:nvSpPr>
        <p:spPr>
          <a:xfrm>
            <a:off x="6516482" y="2039779"/>
            <a:ext cx="292511" cy="308039"/>
          </a:xfrm>
          <a:prstGeom prst="rect">
            <a:avLst/>
          </a:prstGeom>
          <a:noFill/>
          <a:ln>
            <a:noFill/>
          </a:ln>
        </p:spPr>
        <p:txBody>
          <a:bodyPr wrap="none" lIns="0" tIns="0" rIns="0" bIns="0" anchor="t" anchorCtr="0">
            <a:spAutoFit/>
          </a:bodyPr>
          <a:lstStyle/>
          <a:p>
            <a:pPr algn="ctr"/>
            <a:r>
              <a:rPr lang="en-US" sz="1580" dirty="0">
                <a:solidFill>
                  <a:srgbClr val="202633"/>
                </a:solidFill>
                <a:latin typeface="Noto Sans KR"/>
                <a:ea typeface="Noto Sans KR"/>
                <a:cs typeface="Noto Sans KR"/>
              </a:rPr>
              <a:t>am</a:t>
            </a:r>
          </a:p>
        </p:txBody>
      </p:sp>
      <p:sp>
        <p:nvSpPr>
          <p:cNvPr id="27" name="TextBox 27"/>
          <p:cNvSpPr txBox="1"/>
          <p:nvPr/>
        </p:nvSpPr>
        <p:spPr>
          <a:xfrm>
            <a:off x="6343469" y="2308860"/>
            <a:ext cx="638537" cy="234696"/>
          </a:xfrm>
          <a:prstGeom prst="rect">
            <a:avLst/>
          </a:prstGeom>
          <a:noFill/>
          <a:ln>
            <a:noFill/>
          </a:ln>
        </p:spPr>
        <p:txBody>
          <a:bodyPr wrap="none" lIns="0" tIns="0" rIns="0" bIns="0" anchor="t" anchorCtr="0">
            <a:spAutoFit/>
          </a:bodyPr>
          <a:lstStyle/>
          <a:p>
            <a:pPr algn="ctr"/>
            <a:r>
              <a:rPr lang="en-US" sz="1200" dirty="0">
                <a:solidFill>
                  <a:srgbClr val="626B76"/>
                </a:solidFill>
                <a:latin typeface="Noto Sans KR"/>
                <a:ea typeface="Noto Sans KR"/>
                <a:cs typeface="Noto Sans KR"/>
              </a:rPr>
              <a:t>Multiply</a:t>
            </a:r>
          </a:p>
        </p:txBody>
      </p:sp>
      <p:sp>
        <p:nvSpPr>
          <p:cNvPr id="28" name="Rectangle 28"/>
          <p:cNvSpPr/>
          <p:nvPr/>
        </p:nvSpPr>
        <p:spPr>
          <a:xfrm>
            <a:off x="7734300" y="1952625"/>
            <a:ext cx="1476375" cy="628650"/>
          </a:xfrm>
          <a:prstGeom prst="roundRect">
            <a:avLst>
              <a:gd name="adj" fmla="val 9091"/>
            </a:avLst>
          </a:prstGeom>
          <a:solidFill>
            <a:srgbClr val="EEEDF7"/>
          </a:solidFill>
          <a:ln>
            <a:noFill/>
          </a:ln>
        </p:spPr>
      </p:sp>
      <p:sp>
        <p:nvSpPr>
          <p:cNvPr id="29" name="TextBox 29"/>
          <p:cNvSpPr txBox="1"/>
          <p:nvPr/>
        </p:nvSpPr>
        <p:spPr>
          <a:xfrm>
            <a:off x="8092262" y="2039779"/>
            <a:ext cx="760451" cy="308039"/>
          </a:xfrm>
          <a:prstGeom prst="rect">
            <a:avLst/>
          </a:prstGeom>
          <a:noFill/>
          <a:ln>
            <a:noFill/>
          </a:ln>
        </p:spPr>
        <p:txBody>
          <a:bodyPr wrap="none" lIns="0" tIns="0" rIns="0" bIns="0" anchor="t" anchorCtr="0">
            <a:spAutoFit/>
          </a:bodyPr>
          <a:lstStyle/>
          <a:p>
            <a:pPr algn="ctr"/>
            <a:r>
              <a:rPr lang="en-US" sz="1580" dirty="0">
                <a:solidFill>
                  <a:srgbClr val="202633"/>
                </a:solidFill>
                <a:latin typeface="Noto Sans KR"/>
                <a:ea typeface="Noto Sans KR"/>
                <a:cs typeface="Noto Sans KR"/>
              </a:rPr>
              <a:t>master</a:t>
            </a:r>
          </a:p>
        </p:txBody>
      </p:sp>
      <p:sp>
        <p:nvSpPr>
          <p:cNvPr id="30" name="TextBox 30"/>
          <p:cNvSpPr txBox="1"/>
          <p:nvPr/>
        </p:nvSpPr>
        <p:spPr>
          <a:xfrm>
            <a:off x="8220037" y="2308860"/>
            <a:ext cx="504901" cy="234696"/>
          </a:xfrm>
          <a:prstGeom prst="rect">
            <a:avLst/>
          </a:prstGeom>
          <a:noFill/>
          <a:ln>
            <a:noFill/>
          </a:ln>
        </p:spPr>
        <p:txBody>
          <a:bodyPr wrap="none" lIns="0" tIns="0" rIns="0" bIns="0" anchor="t" anchorCtr="0">
            <a:spAutoFit/>
          </a:bodyPr>
          <a:lstStyle/>
          <a:p>
            <a:pPr algn="ctr"/>
            <a:r>
              <a:rPr lang="ko-KR" sz="1200" dirty="0">
                <a:solidFill>
                  <a:srgbClr val="626B76"/>
                </a:solidFill>
                <a:latin typeface="Noto Sans KR"/>
                <a:ea typeface="Noto Sans KR"/>
                <a:cs typeface="Noto Sans KR"/>
              </a:rPr>
              <a:t>× 0.08</a:t>
            </a:r>
          </a:p>
        </p:txBody>
      </p:sp>
      <p:sp>
        <p:nvSpPr>
          <p:cNvPr id="31" name="Rectangle 31"/>
          <p:cNvSpPr/>
          <p:nvPr/>
        </p:nvSpPr>
        <p:spPr>
          <a:xfrm>
            <a:off x="9544050" y="1952625"/>
            <a:ext cx="1809750" cy="628650"/>
          </a:xfrm>
          <a:prstGeom prst="roundRect">
            <a:avLst>
              <a:gd name="adj" fmla="val 9091"/>
            </a:avLst>
          </a:prstGeom>
          <a:solidFill>
            <a:srgbClr val="EEEDF7"/>
          </a:solidFill>
          <a:ln>
            <a:noFill/>
          </a:ln>
        </p:spPr>
      </p:sp>
      <p:sp>
        <p:nvSpPr>
          <p:cNvPr id="32" name="TextBox 32"/>
          <p:cNvSpPr txBox="1"/>
          <p:nvPr/>
        </p:nvSpPr>
        <p:spPr>
          <a:xfrm>
            <a:off x="9941080" y="2039779"/>
            <a:ext cx="1015690" cy="308039"/>
          </a:xfrm>
          <a:prstGeom prst="rect">
            <a:avLst/>
          </a:prstGeom>
          <a:noFill/>
          <a:ln>
            <a:noFill/>
          </a:ln>
        </p:spPr>
        <p:txBody>
          <a:bodyPr wrap="none" lIns="0" tIns="0" rIns="0" bIns="0" anchor="t" anchorCtr="0">
            <a:spAutoFit/>
          </a:bodyPr>
          <a:lstStyle/>
          <a:p>
            <a:pPr algn="ctr"/>
            <a:r>
              <a:rPr lang="en-US" sz="1580" dirty="0">
                <a:solidFill>
                  <a:srgbClr val="202633"/>
                </a:solidFill>
                <a:latin typeface="Noto Sans KR"/>
                <a:ea typeface="Noto Sans KR"/>
                <a:cs typeface="Noto Sans KR"/>
              </a:rPr>
              <a:t>out_audio</a:t>
            </a:r>
          </a:p>
        </p:txBody>
      </p:sp>
      <p:sp>
        <p:nvSpPr>
          <p:cNvPr id="33" name="TextBox 33"/>
          <p:cNvSpPr txBox="1"/>
          <p:nvPr/>
        </p:nvSpPr>
        <p:spPr>
          <a:xfrm>
            <a:off x="9732788" y="2308860"/>
            <a:ext cx="1432274" cy="234696"/>
          </a:xfrm>
          <a:prstGeom prst="rect">
            <a:avLst/>
          </a:prstGeom>
          <a:noFill/>
          <a:ln>
            <a:noFill/>
          </a:ln>
        </p:spPr>
        <p:txBody>
          <a:bodyPr wrap="none" lIns="0" tIns="0" rIns="0" bIns="0" anchor="t" anchorCtr="0">
            <a:spAutoFit/>
          </a:bodyPr>
          <a:lstStyle/>
          <a:p>
            <a:pPr algn="ctr"/>
            <a:r>
              <a:rPr lang="ko-KR" sz="1200" dirty="0">
                <a:solidFill>
                  <a:srgbClr val="626B76"/>
                </a:solidFill>
                <a:latin typeface="Noto Sans KR"/>
                <a:ea typeface="Noto Sans KR"/>
                <a:cs typeface="Noto Sans KR"/>
              </a:rPr>
              <a:t>스피커 / Spectrum</a:t>
            </a:r>
          </a:p>
        </p:txBody>
      </p:sp>
      <p:sp>
        <p:nvSpPr>
          <p:cNvPr id="34" name="Rectangle 34"/>
          <p:cNvSpPr/>
          <p:nvPr/>
        </p:nvSpPr>
        <p:spPr>
          <a:xfrm>
            <a:off x="9544050" y="4667250"/>
            <a:ext cx="1809750" cy="628650"/>
          </a:xfrm>
          <a:prstGeom prst="roundRect">
            <a:avLst>
              <a:gd name="adj" fmla="val 9091"/>
            </a:avLst>
          </a:prstGeom>
          <a:solidFill>
            <a:srgbClr val="EEEDF7"/>
          </a:solidFill>
          <a:ln>
            <a:noFill/>
          </a:ln>
        </p:spPr>
      </p:sp>
      <p:sp>
        <p:nvSpPr>
          <p:cNvPr id="35" name="TextBox 35"/>
          <p:cNvSpPr txBox="1"/>
          <p:nvPr/>
        </p:nvSpPr>
        <p:spPr>
          <a:xfrm>
            <a:off x="10244177" y="4754404"/>
            <a:ext cx="409496" cy="308039"/>
          </a:xfrm>
          <a:prstGeom prst="rect">
            <a:avLst/>
          </a:prstGeom>
          <a:noFill/>
          <a:ln>
            <a:noFill/>
          </a:ln>
        </p:spPr>
        <p:txBody>
          <a:bodyPr wrap="none" lIns="0" tIns="0" rIns="0" bIns="0" anchor="t" anchorCtr="0">
            <a:spAutoFit/>
          </a:bodyPr>
          <a:lstStyle/>
          <a:p>
            <a:pPr algn="ctr"/>
            <a:r>
              <a:rPr lang="en-US" sz="1580" dirty="0">
                <a:solidFill>
                  <a:srgbClr val="202633"/>
                </a:solidFill>
                <a:latin typeface="Noto Sans KR"/>
                <a:ea typeface="Noto Sans KR"/>
                <a:cs typeface="Noto Sans KR"/>
              </a:rPr>
              <a:t>rms</a:t>
            </a:r>
          </a:p>
        </p:txBody>
      </p:sp>
      <p:sp>
        <p:nvSpPr>
          <p:cNvPr id="36" name="TextBox 36"/>
          <p:cNvSpPr txBox="1"/>
          <p:nvPr/>
        </p:nvSpPr>
        <p:spPr>
          <a:xfrm>
            <a:off x="10019233" y="5023485"/>
            <a:ext cx="859384" cy="234696"/>
          </a:xfrm>
          <a:prstGeom prst="rect">
            <a:avLst/>
          </a:prstGeom>
          <a:noFill/>
          <a:ln>
            <a:noFill/>
          </a:ln>
        </p:spPr>
        <p:txBody>
          <a:bodyPr wrap="none" lIns="0" tIns="0" rIns="0" bIns="0" anchor="t" anchorCtr="0">
            <a:spAutoFit/>
          </a:bodyPr>
          <a:lstStyle/>
          <a:p>
            <a:pPr algn="ctr"/>
            <a:r>
              <a:rPr lang="en-US" sz="1200" dirty="0">
                <a:solidFill>
                  <a:srgbClr val="626B76"/>
                </a:solidFill>
                <a:latin typeface="Noto Sans KR"/>
                <a:ea typeface="Noto Sans KR"/>
                <a:cs typeface="Noto Sans KR"/>
              </a:rPr>
              <a:t>RMS Power</a:t>
            </a:r>
          </a:p>
        </p:txBody>
      </p:sp>
      <p:sp>
        <p:nvSpPr>
          <p:cNvPr id="37" name="Rectangle 37"/>
          <p:cNvSpPr/>
          <p:nvPr/>
        </p:nvSpPr>
        <p:spPr>
          <a:xfrm>
            <a:off x="7734300" y="4667250"/>
            <a:ext cx="1476375" cy="628650"/>
          </a:xfrm>
          <a:prstGeom prst="roundRect">
            <a:avLst>
              <a:gd name="adj" fmla="val 9091"/>
            </a:avLst>
          </a:prstGeom>
          <a:solidFill>
            <a:srgbClr val="EEEDF7"/>
          </a:solidFill>
          <a:ln>
            <a:noFill/>
          </a:ln>
        </p:spPr>
      </p:sp>
      <p:sp>
        <p:nvSpPr>
          <p:cNvPr id="38" name="TextBox 38"/>
          <p:cNvSpPr txBox="1"/>
          <p:nvPr/>
        </p:nvSpPr>
        <p:spPr>
          <a:xfrm>
            <a:off x="8092262" y="4754404"/>
            <a:ext cx="760451" cy="308039"/>
          </a:xfrm>
          <a:prstGeom prst="rect">
            <a:avLst/>
          </a:prstGeom>
          <a:noFill/>
          <a:ln>
            <a:noFill/>
          </a:ln>
        </p:spPr>
        <p:txBody>
          <a:bodyPr wrap="none" lIns="0" tIns="0" rIns="0" bIns="0" anchor="t" anchorCtr="0">
            <a:spAutoFit/>
          </a:bodyPr>
          <a:lstStyle/>
          <a:p>
            <a:pPr algn="ctr"/>
            <a:r>
              <a:rPr lang="en-US" sz="1580" dirty="0">
                <a:solidFill>
                  <a:srgbClr val="202633"/>
                </a:solidFill>
                <a:latin typeface="Noto Sans KR"/>
                <a:ea typeface="Noto Sans KR"/>
                <a:cs typeface="Noto Sans KR"/>
              </a:rPr>
              <a:t>smooth</a:t>
            </a:r>
          </a:p>
        </p:txBody>
      </p:sp>
      <p:sp>
        <p:nvSpPr>
          <p:cNvPr id="39" name="TextBox 39"/>
          <p:cNvSpPr txBox="1"/>
          <p:nvPr/>
        </p:nvSpPr>
        <p:spPr>
          <a:xfrm>
            <a:off x="7806976" y="5023485"/>
            <a:ext cx="1331024" cy="234696"/>
          </a:xfrm>
          <a:prstGeom prst="rect">
            <a:avLst/>
          </a:prstGeom>
          <a:noFill/>
          <a:ln>
            <a:noFill/>
          </a:ln>
        </p:spPr>
        <p:txBody>
          <a:bodyPr wrap="none" lIns="0" tIns="0" rIns="0" bIns="0" anchor="t" anchorCtr="0">
            <a:spAutoFit/>
          </a:bodyPr>
          <a:lstStyle/>
          <a:p>
            <a:pPr algn="ctr"/>
            <a:r>
              <a:rPr lang="en-US" sz="1200" dirty="0">
                <a:solidFill>
                  <a:srgbClr val="626B76"/>
                </a:solidFill>
                <a:latin typeface="Noto Sans KR"/>
                <a:ea typeface="Noto Sans KR"/>
                <a:cs typeface="Noto Sans KR"/>
              </a:rPr>
              <a:t>Lag 0.08 / 0.15s</a:t>
            </a:r>
          </a:p>
        </p:txBody>
      </p:sp>
      <p:sp>
        <p:nvSpPr>
          <p:cNvPr id="40" name="Rectangle 40"/>
          <p:cNvSpPr/>
          <p:nvPr/>
        </p:nvSpPr>
        <p:spPr>
          <a:xfrm>
            <a:off x="5924550" y="4667250"/>
            <a:ext cx="1476375" cy="628650"/>
          </a:xfrm>
          <a:prstGeom prst="roundRect">
            <a:avLst>
              <a:gd name="adj" fmla="val 9091"/>
            </a:avLst>
          </a:prstGeom>
          <a:solidFill>
            <a:srgbClr val="EEEDF7"/>
          </a:solidFill>
          <a:ln>
            <a:noFill/>
          </a:ln>
        </p:spPr>
      </p:sp>
      <p:sp>
        <p:nvSpPr>
          <p:cNvPr id="41" name="TextBox 41"/>
          <p:cNvSpPr txBox="1"/>
          <p:nvPr/>
        </p:nvSpPr>
        <p:spPr>
          <a:xfrm>
            <a:off x="6330370" y="4754404"/>
            <a:ext cx="664736" cy="308039"/>
          </a:xfrm>
          <a:prstGeom prst="rect">
            <a:avLst/>
          </a:prstGeom>
          <a:noFill/>
          <a:ln>
            <a:noFill/>
          </a:ln>
        </p:spPr>
        <p:txBody>
          <a:bodyPr wrap="none" lIns="0" tIns="0" rIns="0" bIns="0" anchor="t" anchorCtr="0">
            <a:spAutoFit/>
          </a:bodyPr>
          <a:lstStyle/>
          <a:p>
            <a:pPr algn="ctr"/>
            <a:r>
              <a:rPr lang="en-US" sz="1580" dirty="0">
                <a:solidFill>
                  <a:srgbClr val="202633"/>
                </a:solidFill>
                <a:latin typeface="Noto Sans KR"/>
                <a:ea typeface="Noto Sans KR"/>
                <a:cs typeface="Noto Sans KR"/>
              </a:rPr>
              <a:t>radius</a:t>
            </a:r>
          </a:p>
        </p:txBody>
      </p:sp>
      <p:sp>
        <p:nvSpPr>
          <p:cNvPr id="42" name="TextBox 42"/>
          <p:cNvSpPr txBox="1"/>
          <p:nvPr/>
        </p:nvSpPr>
        <p:spPr>
          <a:xfrm>
            <a:off x="6341631" y="5023485"/>
            <a:ext cx="642214" cy="234696"/>
          </a:xfrm>
          <a:prstGeom prst="rect">
            <a:avLst/>
          </a:prstGeom>
          <a:noFill/>
          <a:ln>
            <a:noFill/>
          </a:ln>
        </p:spPr>
        <p:txBody>
          <a:bodyPr wrap="none" lIns="0" tIns="0" rIns="0" bIns="0" anchor="t" anchorCtr="0">
            <a:spAutoFit/>
          </a:bodyPr>
          <a:lstStyle/>
          <a:p>
            <a:pPr algn="ctr"/>
            <a:r>
              <a:rPr lang="ko-KR" sz="1200" dirty="0">
                <a:solidFill>
                  <a:srgbClr val="626B76"/>
                </a:solidFill>
                <a:latin typeface="Noto Sans KR"/>
                <a:ea typeface="Noto Sans KR"/>
                <a:cs typeface="Noto Sans KR"/>
              </a:rPr>
              <a:t>×4 + 0.1</a:t>
            </a:r>
          </a:p>
        </p:txBody>
      </p:sp>
      <p:sp>
        <p:nvSpPr>
          <p:cNvPr id="43" name="Rectangle 43"/>
          <p:cNvSpPr/>
          <p:nvPr/>
        </p:nvSpPr>
        <p:spPr>
          <a:xfrm>
            <a:off x="4114800" y="4667250"/>
            <a:ext cx="1476375" cy="628650"/>
          </a:xfrm>
          <a:prstGeom prst="roundRect">
            <a:avLst>
              <a:gd name="adj" fmla="val 9091"/>
            </a:avLst>
          </a:prstGeom>
          <a:solidFill>
            <a:srgbClr val="EEEDF7"/>
          </a:solidFill>
          <a:ln>
            <a:noFill/>
          </a:ln>
        </p:spPr>
      </p:sp>
      <p:sp>
        <p:nvSpPr>
          <p:cNvPr id="44" name="TextBox 44"/>
          <p:cNvSpPr txBox="1"/>
          <p:nvPr/>
        </p:nvSpPr>
        <p:spPr>
          <a:xfrm>
            <a:off x="4228158" y="4754404"/>
            <a:ext cx="1249660" cy="308039"/>
          </a:xfrm>
          <a:prstGeom prst="rect">
            <a:avLst/>
          </a:prstGeom>
          <a:noFill/>
          <a:ln>
            <a:noFill/>
          </a:ln>
        </p:spPr>
        <p:txBody>
          <a:bodyPr wrap="none" lIns="0" tIns="0" rIns="0" bIns="0" anchor="t" anchorCtr="0">
            <a:spAutoFit/>
          </a:bodyPr>
          <a:lstStyle/>
          <a:p>
            <a:pPr algn="ctr"/>
            <a:r>
              <a:rPr lang="en-US" sz="1580" dirty="0">
                <a:solidFill>
                  <a:srgbClr val="202633"/>
                </a:solidFill>
                <a:latin typeface="Noto Sans KR"/>
                <a:ea typeface="Noto Sans KR"/>
                <a:cs typeface="Noto Sans KR"/>
              </a:rPr>
              <a:t>safe_radius</a:t>
            </a:r>
          </a:p>
        </p:txBody>
      </p:sp>
      <p:sp>
        <p:nvSpPr>
          <p:cNvPr id="45" name="TextBox 45"/>
          <p:cNvSpPr txBox="1"/>
          <p:nvPr/>
        </p:nvSpPr>
        <p:spPr>
          <a:xfrm>
            <a:off x="4242412" y="5023485"/>
            <a:ext cx="1221151" cy="234696"/>
          </a:xfrm>
          <a:prstGeom prst="rect">
            <a:avLst/>
          </a:prstGeom>
          <a:noFill/>
          <a:ln>
            <a:noFill/>
          </a:ln>
        </p:spPr>
        <p:txBody>
          <a:bodyPr wrap="none" lIns="0" tIns="0" rIns="0" bIns="0" anchor="t" anchorCtr="0">
            <a:spAutoFit/>
          </a:bodyPr>
          <a:lstStyle/>
          <a:p>
            <a:pPr algn="ctr"/>
            <a:r>
              <a:rPr lang="en-US" sz="1200" dirty="0">
                <a:solidFill>
                  <a:srgbClr val="626B76"/>
                </a:solidFill>
                <a:latin typeface="Noto Sans KR"/>
                <a:ea typeface="Noto Sans KR"/>
                <a:cs typeface="Noto Sans KR"/>
              </a:rPr>
              <a:t>Clamp 0.1–0.42</a:t>
            </a:r>
          </a:p>
        </p:txBody>
      </p:sp>
      <p:sp>
        <p:nvSpPr>
          <p:cNvPr id="46" name="Rectangle 46"/>
          <p:cNvSpPr/>
          <p:nvPr/>
        </p:nvSpPr>
        <p:spPr>
          <a:xfrm>
            <a:off x="2305050" y="4667250"/>
            <a:ext cx="1476375" cy="628650"/>
          </a:xfrm>
          <a:prstGeom prst="roundRect">
            <a:avLst>
              <a:gd name="adj" fmla="val 9091"/>
            </a:avLst>
          </a:prstGeom>
          <a:solidFill>
            <a:srgbClr val="EEEDF7"/>
          </a:solidFill>
          <a:ln>
            <a:noFill/>
          </a:ln>
        </p:spPr>
      </p:sp>
      <p:sp>
        <p:nvSpPr>
          <p:cNvPr id="47" name="TextBox 47"/>
          <p:cNvSpPr txBox="1"/>
          <p:nvPr/>
        </p:nvSpPr>
        <p:spPr>
          <a:xfrm>
            <a:off x="2678965" y="4754404"/>
            <a:ext cx="728546" cy="308039"/>
          </a:xfrm>
          <a:prstGeom prst="rect">
            <a:avLst/>
          </a:prstGeom>
          <a:noFill/>
          <a:ln>
            <a:noFill/>
          </a:ln>
        </p:spPr>
        <p:txBody>
          <a:bodyPr wrap="none" lIns="0" tIns="0" rIns="0" bIns="0" anchor="t" anchorCtr="0">
            <a:spAutoFit/>
          </a:bodyPr>
          <a:lstStyle/>
          <a:p>
            <a:pPr algn="ctr"/>
            <a:r>
              <a:rPr lang="en-US" sz="1580" dirty="0">
                <a:solidFill>
                  <a:srgbClr val="202633"/>
                </a:solidFill>
                <a:latin typeface="Noto Sans KR"/>
                <a:ea typeface="Noto Sans KR"/>
                <a:cs typeface="Noto Sans KR"/>
              </a:rPr>
              <a:t>circle1</a:t>
            </a:r>
          </a:p>
        </p:txBody>
      </p:sp>
      <p:sp>
        <p:nvSpPr>
          <p:cNvPr id="48" name="TextBox 48"/>
          <p:cNvSpPr txBox="1"/>
          <p:nvPr/>
        </p:nvSpPr>
        <p:spPr>
          <a:xfrm>
            <a:off x="2575217" y="5023485"/>
            <a:ext cx="936041" cy="234696"/>
          </a:xfrm>
          <a:prstGeom prst="rect">
            <a:avLst/>
          </a:prstGeom>
          <a:noFill/>
          <a:ln>
            <a:noFill/>
          </a:ln>
        </p:spPr>
        <p:txBody>
          <a:bodyPr wrap="none" lIns="0" tIns="0" rIns="0" bIns="0" anchor="t" anchorCtr="0">
            <a:spAutoFit/>
          </a:bodyPr>
          <a:lstStyle/>
          <a:p>
            <a:pPr algn="ctr"/>
            <a:r>
              <a:rPr lang="en-US" sz="1200" dirty="0">
                <a:solidFill>
                  <a:srgbClr val="626B76"/>
                </a:solidFill>
                <a:latin typeface="Noto Sans KR"/>
                <a:ea typeface="Noto Sans KR"/>
                <a:cs typeface="Noto Sans KR"/>
              </a:rPr>
              <a:t>Radius X / Y</a:t>
            </a:r>
          </a:p>
        </p:txBody>
      </p:sp>
      <p:sp>
        <p:nvSpPr>
          <p:cNvPr id="49" name="Rectangle 49"/>
          <p:cNvSpPr/>
          <p:nvPr/>
        </p:nvSpPr>
        <p:spPr>
          <a:xfrm>
            <a:off x="495300" y="4667250"/>
            <a:ext cx="1476375" cy="628650"/>
          </a:xfrm>
          <a:prstGeom prst="roundRect">
            <a:avLst>
              <a:gd name="adj" fmla="val 9091"/>
            </a:avLst>
          </a:prstGeom>
          <a:solidFill>
            <a:srgbClr val="EEEDF7"/>
          </a:solidFill>
          <a:ln>
            <a:noFill/>
          </a:ln>
        </p:spPr>
      </p:sp>
      <p:sp>
        <p:nvSpPr>
          <p:cNvPr id="50" name="TextBox 50"/>
          <p:cNvSpPr txBox="1"/>
          <p:nvPr/>
        </p:nvSpPr>
        <p:spPr>
          <a:xfrm>
            <a:off x="693737" y="4754404"/>
            <a:ext cx="1079500" cy="308039"/>
          </a:xfrm>
          <a:prstGeom prst="rect">
            <a:avLst/>
          </a:prstGeom>
          <a:noFill/>
          <a:ln>
            <a:noFill/>
          </a:ln>
        </p:spPr>
        <p:txBody>
          <a:bodyPr wrap="none" lIns="0" tIns="0" rIns="0" bIns="0" anchor="t" anchorCtr="0">
            <a:spAutoFit/>
          </a:bodyPr>
          <a:lstStyle/>
          <a:p>
            <a:pPr algn="ctr"/>
            <a:r>
              <a:rPr lang="en-US" sz="1580" dirty="0">
                <a:solidFill>
                  <a:srgbClr val="202633"/>
                </a:solidFill>
                <a:latin typeface="Noto Sans KR"/>
                <a:ea typeface="Noto Sans KR"/>
                <a:cs typeface="Noto Sans KR"/>
              </a:rPr>
              <a:t>out_visual</a:t>
            </a:r>
          </a:p>
        </p:txBody>
      </p:sp>
      <p:sp>
        <p:nvSpPr>
          <p:cNvPr id="51" name="TextBox 51"/>
          <p:cNvSpPr txBox="1"/>
          <p:nvPr/>
        </p:nvSpPr>
        <p:spPr>
          <a:xfrm>
            <a:off x="880072" y="5023485"/>
            <a:ext cx="706831" cy="234696"/>
          </a:xfrm>
          <a:prstGeom prst="rect">
            <a:avLst/>
          </a:prstGeom>
          <a:noFill/>
          <a:ln>
            <a:noFill/>
          </a:ln>
        </p:spPr>
        <p:txBody>
          <a:bodyPr wrap="none" lIns="0" tIns="0" rIns="0" bIns="0" anchor="t" anchorCtr="0">
            <a:spAutoFit/>
          </a:bodyPr>
          <a:lstStyle/>
          <a:p>
            <a:pPr algn="ctr"/>
            <a:r>
              <a:rPr lang="ko-KR" sz="1200" dirty="0">
                <a:solidFill>
                  <a:srgbClr val="626B76"/>
                </a:solidFill>
                <a:latin typeface="Noto Sans KR"/>
                <a:ea typeface="Noto Sans KR"/>
                <a:cs typeface="Noto Sans KR"/>
              </a:rPr>
              <a:t>영상 출력</a:t>
            </a:r>
          </a:p>
        </p:txBody>
      </p:sp>
      <p:sp>
        <p:nvSpPr>
          <p:cNvPr id="52" name="Line 52"/>
          <p:cNvSpPr/>
          <p:nvPr/>
        </p:nvSpPr>
        <p:spPr>
          <a:xfrm>
            <a:off x="1971675" y="2266950"/>
            <a:ext cx="2143125" cy="9525"/>
          </a:xfrm>
          <a:custGeom>
            <a:avLst/>
            <a:gdLst/>
            <a:ahLst/>
            <a:cxnLst/>
            <a:rect l="l" t="t" r="r" b="b"/>
            <a:pathLst>
              <a:path w="2143125" h="9525">
                <a:moveTo>
                  <a:pt x="0" y="0"/>
                </a:moveTo>
                <a:lnTo>
                  <a:pt x="2143125" y="0"/>
                </a:lnTo>
              </a:path>
            </a:pathLst>
          </a:custGeom>
          <a:noFill/>
          <a:ln w="19050">
            <a:solidFill>
              <a:srgbClr val="645CE6"/>
            </a:solidFill>
          </a:ln>
        </p:spPr>
      </p:sp>
      <p:sp>
        <p:nvSpPr>
          <p:cNvPr id="53" name="Freeform 53"/>
          <p:cNvSpPr/>
          <p:nvPr/>
        </p:nvSpPr>
        <p:spPr>
          <a:xfrm>
            <a:off x="4048125" y="2228850"/>
            <a:ext cx="66675" cy="76200"/>
          </a:xfrm>
          <a:custGeom>
            <a:avLst/>
            <a:gdLst/>
            <a:ahLst/>
            <a:cxnLst/>
            <a:rect l="l" t="t" r="r" b="b"/>
            <a:pathLst>
              <a:path w="66675" h="76200">
                <a:moveTo>
                  <a:pt x="0" y="0"/>
                </a:moveTo>
                <a:lnTo>
                  <a:pt x="66675" y="38100"/>
                </a:lnTo>
                <a:lnTo>
                  <a:pt x="0" y="76200"/>
                </a:lnTo>
              </a:path>
            </a:pathLst>
          </a:custGeom>
          <a:noFill/>
          <a:ln w="19050">
            <a:solidFill>
              <a:srgbClr val="645CE6"/>
            </a:solidFill>
          </a:ln>
        </p:spPr>
      </p:sp>
      <p:sp>
        <p:nvSpPr>
          <p:cNvPr id="54" name="Line 54"/>
          <p:cNvSpPr/>
          <p:nvPr/>
        </p:nvSpPr>
        <p:spPr>
          <a:xfrm>
            <a:off x="1971675" y="3171825"/>
            <a:ext cx="333375" cy="9525"/>
          </a:xfrm>
          <a:custGeom>
            <a:avLst/>
            <a:gdLst/>
            <a:ahLst/>
            <a:cxnLst/>
            <a:rect l="l" t="t" r="r" b="b"/>
            <a:pathLst>
              <a:path w="333375" h="9525">
                <a:moveTo>
                  <a:pt x="0" y="0"/>
                </a:moveTo>
                <a:lnTo>
                  <a:pt x="333375" y="0"/>
                </a:lnTo>
              </a:path>
            </a:pathLst>
          </a:custGeom>
          <a:noFill/>
          <a:ln w="19050">
            <a:solidFill>
              <a:srgbClr val="645CE6"/>
            </a:solidFill>
          </a:ln>
        </p:spPr>
      </p:sp>
      <p:sp>
        <p:nvSpPr>
          <p:cNvPr id="55" name="Freeform 55"/>
          <p:cNvSpPr/>
          <p:nvPr/>
        </p:nvSpPr>
        <p:spPr>
          <a:xfrm>
            <a:off x="2238375" y="3133725"/>
            <a:ext cx="66675" cy="76200"/>
          </a:xfrm>
          <a:custGeom>
            <a:avLst/>
            <a:gdLst/>
            <a:ahLst/>
            <a:cxnLst/>
            <a:rect l="l" t="t" r="r" b="b"/>
            <a:pathLst>
              <a:path w="66675" h="76200">
                <a:moveTo>
                  <a:pt x="0" y="0"/>
                </a:moveTo>
                <a:lnTo>
                  <a:pt x="66675" y="38100"/>
                </a:lnTo>
                <a:lnTo>
                  <a:pt x="0" y="76200"/>
                </a:lnTo>
              </a:path>
            </a:pathLst>
          </a:custGeom>
          <a:noFill/>
          <a:ln w="19050">
            <a:solidFill>
              <a:srgbClr val="645CE6"/>
            </a:solidFill>
          </a:ln>
        </p:spPr>
      </p:sp>
      <p:sp>
        <p:nvSpPr>
          <p:cNvPr id="56" name="Line 56"/>
          <p:cNvSpPr/>
          <p:nvPr/>
        </p:nvSpPr>
        <p:spPr>
          <a:xfrm>
            <a:off x="3781425" y="2266950"/>
            <a:ext cx="333375" cy="904875"/>
          </a:xfrm>
          <a:custGeom>
            <a:avLst/>
            <a:gdLst/>
            <a:ahLst/>
            <a:cxnLst/>
            <a:rect l="l" t="t" r="r" b="b"/>
            <a:pathLst>
              <a:path w="333375" h="904875">
                <a:moveTo>
                  <a:pt x="0" y="904875"/>
                </a:moveTo>
                <a:lnTo>
                  <a:pt x="333375" y="0"/>
                </a:lnTo>
              </a:path>
            </a:pathLst>
          </a:custGeom>
          <a:noFill/>
          <a:ln w="19050">
            <a:solidFill>
              <a:srgbClr val="645CE6"/>
            </a:solidFill>
          </a:ln>
        </p:spPr>
      </p:sp>
      <p:sp>
        <p:nvSpPr>
          <p:cNvPr id="57" name="Freeform 57"/>
          <p:cNvSpPr/>
          <p:nvPr/>
        </p:nvSpPr>
        <p:spPr>
          <a:xfrm>
            <a:off x="4055999" y="2266950"/>
            <a:ext cx="71502" cy="75735"/>
          </a:xfrm>
          <a:custGeom>
            <a:avLst/>
            <a:gdLst/>
            <a:ahLst/>
            <a:cxnLst/>
            <a:rect l="l" t="t" r="r" b="b"/>
            <a:pathLst>
              <a:path w="71502" h="75735">
                <a:moveTo>
                  <a:pt x="0" y="49393"/>
                </a:moveTo>
                <a:lnTo>
                  <a:pt x="58801" y="0"/>
                </a:lnTo>
                <a:lnTo>
                  <a:pt x="71502" y="75735"/>
                </a:lnTo>
              </a:path>
            </a:pathLst>
          </a:custGeom>
          <a:noFill/>
          <a:ln w="19050">
            <a:solidFill>
              <a:srgbClr val="645CE6"/>
            </a:solidFill>
          </a:ln>
        </p:spPr>
      </p:sp>
      <p:sp>
        <p:nvSpPr>
          <p:cNvPr id="58" name="Line 58"/>
          <p:cNvSpPr/>
          <p:nvPr/>
        </p:nvSpPr>
        <p:spPr>
          <a:xfrm>
            <a:off x="5591175" y="2266950"/>
            <a:ext cx="333375" cy="9525"/>
          </a:xfrm>
          <a:custGeom>
            <a:avLst/>
            <a:gdLst/>
            <a:ahLst/>
            <a:cxnLst/>
            <a:rect l="l" t="t" r="r" b="b"/>
            <a:pathLst>
              <a:path w="333375" h="9525">
                <a:moveTo>
                  <a:pt x="0" y="0"/>
                </a:moveTo>
                <a:lnTo>
                  <a:pt x="333375" y="0"/>
                </a:lnTo>
              </a:path>
            </a:pathLst>
          </a:custGeom>
          <a:noFill/>
          <a:ln w="19050">
            <a:solidFill>
              <a:srgbClr val="645CE6"/>
            </a:solidFill>
          </a:ln>
        </p:spPr>
      </p:sp>
      <p:sp>
        <p:nvSpPr>
          <p:cNvPr id="59" name="Freeform 59"/>
          <p:cNvSpPr/>
          <p:nvPr/>
        </p:nvSpPr>
        <p:spPr>
          <a:xfrm>
            <a:off x="5857875" y="2228850"/>
            <a:ext cx="66675" cy="76200"/>
          </a:xfrm>
          <a:custGeom>
            <a:avLst/>
            <a:gdLst/>
            <a:ahLst/>
            <a:cxnLst/>
            <a:rect l="l" t="t" r="r" b="b"/>
            <a:pathLst>
              <a:path w="66675" h="76200">
                <a:moveTo>
                  <a:pt x="0" y="0"/>
                </a:moveTo>
                <a:lnTo>
                  <a:pt x="66675" y="38100"/>
                </a:lnTo>
                <a:lnTo>
                  <a:pt x="0" y="76200"/>
                </a:lnTo>
              </a:path>
            </a:pathLst>
          </a:custGeom>
          <a:noFill/>
          <a:ln w="19050">
            <a:solidFill>
              <a:srgbClr val="645CE6"/>
            </a:solidFill>
          </a:ln>
        </p:spPr>
      </p:sp>
      <p:sp>
        <p:nvSpPr>
          <p:cNvPr id="60" name="Line 60"/>
          <p:cNvSpPr/>
          <p:nvPr/>
        </p:nvSpPr>
        <p:spPr>
          <a:xfrm>
            <a:off x="7400925" y="2266950"/>
            <a:ext cx="333375" cy="9525"/>
          </a:xfrm>
          <a:custGeom>
            <a:avLst/>
            <a:gdLst/>
            <a:ahLst/>
            <a:cxnLst/>
            <a:rect l="l" t="t" r="r" b="b"/>
            <a:pathLst>
              <a:path w="333375" h="9525">
                <a:moveTo>
                  <a:pt x="0" y="0"/>
                </a:moveTo>
                <a:lnTo>
                  <a:pt x="333375" y="0"/>
                </a:lnTo>
              </a:path>
            </a:pathLst>
          </a:custGeom>
          <a:noFill/>
          <a:ln w="19050">
            <a:solidFill>
              <a:srgbClr val="645CE6"/>
            </a:solidFill>
          </a:ln>
        </p:spPr>
      </p:sp>
      <p:sp>
        <p:nvSpPr>
          <p:cNvPr id="61" name="Freeform 61"/>
          <p:cNvSpPr/>
          <p:nvPr/>
        </p:nvSpPr>
        <p:spPr>
          <a:xfrm>
            <a:off x="7667625" y="2228850"/>
            <a:ext cx="66675" cy="76200"/>
          </a:xfrm>
          <a:custGeom>
            <a:avLst/>
            <a:gdLst/>
            <a:ahLst/>
            <a:cxnLst/>
            <a:rect l="l" t="t" r="r" b="b"/>
            <a:pathLst>
              <a:path w="66675" h="76200">
                <a:moveTo>
                  <a:pt x="0" y="0"/>
                </a:moveTo>
                <a:lnTo>
                  <a:pt x="66675" y="38100"/>
                </a:lnTo>
                <a:lnTo>
                  <a:pt x="0" y="76200"/>
                </a:lnTo>
              </a:path>
            </a:pathLst>
          </a:custGeom>
          <a:noFill/>
          <a:ln w="19050">
            <a:solidFill>
              <a:srgbClr val="645CE6"/>
            </a:solidFill>
          </a:ln>
        </p:spPr>
      </p:sp>
      <p:sp>
        <p:nvSpPr>
          <p:cNvPr id="62" name="Line 62"/>
          <p:cNvSpPr/>
          <p:nvPr/>
        </p:nvSpPr>
        <p:spPr>
          <a:xfrm>
            <a:off x="9210675" y="2266950"/>
            <a:ext cx="333375" cy="9525"/>
          </a:xfrm>
          <a:custGeom>
            <a:avLst/>
            <a:gdLst/>
            <a:ahLst/>
            <a:cxnLst/>
            <a:rect l="l" t="t" r="r" b="b"/>
            <a:pathLst>
              <a:path w="333375" h="9525">
                <a:moveTo>
                  <a:pt x="0" y="0"/>
                </a:moveTo>
                <a:lnTo>
                  <a:pt x="333375" y="0"/>
                </a:lnTo>
              </a:path>
            </a:pathLst>
          </a:custGeom>
          <a:noFill/>
          <a:ln w="19050">
            <a:solidFill>
              <a:srgbClr val="645CE6"/>
            </a:solidFill>
          </a:ln>
        </p:spPr>
      </p:sp>
      <p:sp>
        <p:nvSpPr>
          <p:cNvPr id="63" name="Freeform 63"/>
          <p:cNvSpPr/>
          <p:nvPr/>
        </p:nvSpPr>
        <p:spPr>
          <a:xfrm>
            <a:off x="9477375" y="2228850"/>
            <a:ext cx="66675" cy="76200"/>
          </a:xfrm>
          <a:custGeom>
            <a:avLst/>
            <a:gdLst/>
            <a:ahLst/>
            <a:cxnLst/>
            <a:rect l="l" t="t" r="r" b="b"/>
            <a:pathLst>
              <a:path w="66675" h="76200">
                <a:moveTo>
                  <a:pt x="0" y="0"/>
                </a:moveTo>
                <a:lnTo>
                  <a:pt x="66675" y="38100"/>
                </a:lnTo>
                <a:lnTo>
                  <a:pt x="0" y="76200"/>
                </a:lnTo>
              </a:path>
            </a:pathLst>
          </a:custGeom>
          <a:noFill/>
          <a:ln w="19050">
            <a:solidFill>
              <a:srgbClr val="645CE6"/>
            </a:solidFill>
          </a:ln>
        </p:spPr>
      </p:sp>
      <p:sp>
        <p:nvSpPr>
          <p:cNvPr id="64" name="Line 64"/>
          <p:cNvSpPr/>
          <p:nvPr/>
        </p:nvSpPr>
        <p:spPr>
          <a:xfrm>
            <a:off x="5591175" y="4076700"/>
            <a:ext cx="333375" cy="9525"/>
          </a:xfrm>
          <a:custGeom>
            <a:avLst/>
            <a:gdLst/>
            <a:ahLst/>
            <a:cxnLst/>
            <a:rect l="l" t="t" r="r" b="b"/>
            <a:pathLst>
              <a:path w="333375" h="9525">
                <a:moveTo>
                  <a:pt x="0" y="0"/>
                </a:moveTo>
                <a:lnTo>
                  <a:pt x="333375" y="0"/>
                </a:lnTo>
              </a:path>
            </a:pathLst>
          </a:custGeom>
          <a:noFill/>
          <a:ln w="19050">
            <a:solidFill>
              <a:srgbClr val="645CE6"/>
            </a:solidFill>
          </a:ln>
        </p:spPr>
      </p:sp>
      <p:sp>
        <p:nvSpPr>
          <p:cNvPr id="65" name="Freeform 65"/>
          <p:cNvSpPr/>
          <p:nvPr/>
        </p:nvSpPr>
        <p:spPr>
          <a:xfrm>
            <a:off x="5857875" y="4038600"/>
            <a:ext cx="66675" cy="76200"/>
          </a:xfrm>
          <a:custGeom>
            <a:avLst/>
            <a:gdLst/>
            <a:ahLst/>
            <a:cxnLst/>
            <a:rect l="l" t="t" r="r" b="b"/>
            <a:pathLst>
              <a:path w="66675" h="76200">
                <a:moveTo>
                  <a:pt x="0" y="0"/>
                </a:moveTo>
                <a:lnTo>
                  <a:pt x="66675" y="38100"/>
                </a:lnTo>
                <a:lnTo>
                  <a:pt x="0" y="76200"/>
                </a:lnTo>
              </a:path>
            </a:pathLst>
          </a:custGeom>
          <a:noFill/>
          <a:ln w="19050">
            <a:solidFill>
              <a:srgbClr val="645CE6"/>
            </a:solidFill>
          </a:ln>
        </p:spPr>
      </p:sp>
      <p:sp>
        <p:nvSpPr>
          <p:cNvPr id="66" name="Line 66"/>
          <p:cNvSpPr/>
          <p:nvPr/>
        </p:nvSpPr>
        <p:spPr>
          <a:xfrm>
            <a:off x="6667500" y="2581275"/>
            <a:ext cx="9525" cy="1181100"/>
          </a:xfrm>
          <a:custGeom>
            <a:avLst/>
            <a:gdLst/>
            <a:ahLst/>
            <a:cxnLst/>
            <a:rect l="l" t="t" r="r" b="b"/>
            <a:pathLst>
              <a:path w="9525" h="1181100">
                <a:moveTo>
                  <a:pt x="0" y="1181100"/>
                </a:moveTo>
                <a:lnTo>
                  <a:pt x="0" y="0"/>
                </a:lnTo>
              </a:path>
            </a:pathLst>
          </a:custGeom>
          <a:noFill/>
          <a:ln w="19050">
            <a:solidFill>
              <a:srgbClr val="645CE6"/>
            </a:solidFill>
          </a:ln>
        </p:spPr>
      </p:sp>
      <p:sp>
        <p:nvSpPr>
          <p:cNvPr id="67" name="Freeform 67"/>
          <p:cNvSpPr/>
          <p:nvPr/>
        </p:nvSpPr>
        <p:spPr>
          <a:xfrm>
            <a:off x="6629400" y="2581275"/>
            <a:ext cx="76200" cy="66675"/>
          </a:xfrm>
          <a:custGeom>
            <a:avLst/>
            <a:gdLst/>
            <a:ahLst/>
            <a:cxnLst/>
            <a:rect l="l" t="t" r="r" b="b"/>
            <a:pathLst>
              <a:path w="76200" h="66675">
                <a:moveTo>
                  <a:pt x="0" y="66675"/>
                </a:moveTo>
                <a:lnTo>
                  <a:pt x="38100" y="0"/>
                </a:lnTo>
                <a:lnTo>
                  <a:pt x="76200" y="66675"/>
                </a:lnTo>
              </a:path>
            </a:pathLst>
          </a:custGeom>
          <a:noFill/>
          <a:ln w="19050">
            <a:solidFill>
              <a:srgbClr val="645CE6"/>
            </a:solidFill>
          </a:ln>
        </p:spPr>
      </p:sp>
      <p:sp>
        <p:nvSpPr>
          <p:cNvPr id="68" name="Line 68"/>
          <p:cNvSpPr/>
          <p:nvPr/>
        </p:nvSpPr>
        <p:spPr>
          <a:xfrm>
            <a:off x="10448925" y="2581275"/>
            <a:ext cx="9525" cy="2085975"/>
          </a:xfrm>
          <a:custGeom>
            <a:avLst/>
            <a:gdLst/>
            <a:ahLst/>
            <a:cxnLst/>
            <a:rect l="l" t="t" r="r" b="b"/>
            <a:pathLst>
              <a:path w="9525" h="2085975">
                <a:moveTo>
                  <a:pt x="0" y="0"/>
                </a:moveTo>
                <a:lnTo>
                  <a:pt x="0" y="2085975"/>
                </a:lnTo>
              </a:path>
            </a:pathLst>
          </a:custGeom>
          <a:noFill/>
          <a:ln w="19050">
            <a:solidFill>
              <a:srgbClr val="645CE6"/>
            </a:solidFill>
          </a:ln>
        </p:spPr>
      </p:sp>
      <p:sp>
        <p:nvSpPr>
          <p:cNvPr id="69" name="Freeform 69"/>
          <p:cNvSpPr/>
          <p:nvPr/>
        </p:nvSpPr>
        <p:spPr>
          <a:xfrm>
            <a:off x="10410825" y="4600575"/>
            <a:ext cx="76200" cy="66675"/>
          </a:xfrm>
          <a:custGeom>
            <a:avLst/>
            <a:gdLst/>
            <a:ahLst/>
            <a:cxnLst/>
            <a:rect l="l" t="t" r="r" b="b"/>
            <a:pathLst>
              <a:path w="76200" h="66675">
                <a:moveTo>
                  <a:pt x="76200" y="0"/>
                </a:moveTo>
                <a:lnTo>
                  <a:pt x="38100" y="66675"/>
                </a:lnTo>
                <a:lnTo>
                  <a:pt x="0" y="0"/>
                </a:lnTo>
              </a:path>
            </a:pathLst>
          </a:custGeom>
          <a:noFill/>
          <a:ln w="19050">
            <a:solidFill>
              <a:srgbClr val="645CE6"/>
            </a:solidFill>
          </a:ln>
        </p:spPr>
      </p:sp>
      <p:sp>
        <p:nvSpPr>
          <p:cNvPr id="70" name="Line 70"/>
          <p:cNvSpPr/>
          <p:nvPr/>
        </p:nvSpPr>
        <p:spPr>
          <a:xfrm>
            <a:off x="9210675" y="4981575"/>
            <a:ext cx="333375" cy="9525"/>
          </a:xfrm>
          <a:custGeom>
            <a:avLst/>
            <a:gdLst/>
            <a:ahLst/>
            <a:cxnLst/>
            <a:rect l="l" t="t" r="r" b="b"/>
            <a:pathLst>
              <a:path w="333375" h="9525">
                <a:moveTo>
                  <a:pt x="333375" y="0"/>
                </a:moveTo>
                <a:lnTo>
                  <a:pt x="0" y="0"/>
                </a:lnTo>
              </a:path>
            </a:pathLst>
          </a:custGeom>
          <a:noFill/>
          <a:ln w="19050">
            <a:solidFill>
              <a:srgbClr val="645CE6"/>
            </a:solidFill>
          </a:ln>
        </p:spPr>
      </p:sp>
      <p:sp>
        <p:nvSpPr>
          <p:cNvPr id="71" name="Freeform 71"/>
          <p:cNvSpPr/>
          <p:nvPr/>
        </p:nvSpPr>
        <p:spPr>
          <a:xfrm>
            <a:off x="9210675" y="4943475"/>
            <a:ext cx="66675" cy="76200"/>
          </a:xfrm>
          <a:custGeom>
            <a:avLst/>
            <a:gdLst/>
            <a:ahLst/>
            <a:cxnLst/>
            <a:rect l="l" t="t" r="r" b="b"/>
            <a:pathLst>
              <a:path w="66675" h="76200">
                <a:moveTo>
                  <a:pt x="66675" y="76200"/>
                </a:moveTo>
                <a:lnTo>
                  <a:pt x="0" y="38100"/>
                </a:lnTo>
                <a:lnTo>
                  <a:pt x="66675" y="0"/>
                </a:lnTo>
              </a:path>
            </a:pathLst>
          </a:custGeom>
          <a:noFill/>
          <a:ln w="19050">
            <a:solidFill>
              <a:srgbClr val="645CE6"/>
            </a:solidFill>
          </a:ln>
        </p:spPr>
      </p:sp>
      <p:sp>
        <p:nvSpPr>
          <p:cNvPr id="72" name="Line 72"/>
          <p:cNvSpPr/>
          <p:nvPr/>
        </p:nvSpPr>
        <p:spPr>
          <a:xfrm>
            <a:off x="7400925" y="4981575"/>
            <a:ext cx="333375" cy="9525"/>
          </a:xfrm>
          <a:custGeom>
            <a:avLst/>
            <a:gdLst/>
            <a:ahLst/>
            <a:cxnLst/>
            <a:rect l="l" t="t" r="r" b="b"/>
            <a:pathLst>
              <a:path w="333375" h="9525">
                <a:moveTo>
                  <a:pt x="333375" y="0"/>
                </a:moveTo>
                <a:lnTo>
                  <a:pt x="0" y="0"/>
                </a:lnTo>
              </a:path>
            </a:pathLst>
          </a:custGeom>
          <a:noFill/>
          <a:ln w="19050">
            <a:solidFill>
              <a:srgbClr val="645CE6"/>
            </a:solidFill>
          </a:ln>
        </p:spPr>
      </p:sp>
      <p:sp>
        <p:nvSpPr>
          <p:cNvPr id="73" name="Freeform 73"/>
          <p:cNvSpPr/>
          <p:nvPr/>
        </p:nvSpPr>
        <p:spPr>
          <a:xfrm>
            <a:off x="7400925" y="4943475"/>
            <a:ext cx="66675" cy="76200"/>
          </a:xfrm>
          <a:custGeom>
            <a:avLst/>
            <a:gdLst/>
            <a:ahLst/>
            <a:cxnLst/>
            <a:rect l="l" t="t" r="r" b="b"/>
            <a:pathLst>
              <a:path w="66675" h="76200">
                <a:moveTo>
                  <a:pt x="66675" y="76200"/>
                </a:moveTo>
                <a:lnTo>
                  <a:pt x="0" y="38100"/>
                </a:lnTo>
                <a:lnTo>
                  <a:pt x="66675" y="0"/>
                </a:lnTo>
              </a:path>
            </a:pathLst>
          </a:custGeom>
          <a:noFill/>
          <a:ln w="19050">
            <a:solidFill>
              <a:srgbClr val="645CE6"/>
            </a:solidFill>
          </a:ln>
        </p:spPr>
      </p:sp>
      <p:sp>
        <p:nvSpPr>
          <p:cNvPr id="74" name="Line 74"/>
          <p:cNvSpPr/>
          <p:nvPr/>
        </p:nvSpPr>
        <p:spPr>
          <a:xfrm>
            <a:off x="5591175" y="4981575"/>
            <a:ext cx="333375" cy="9525"/>
          </a:xfrm>
          <a:custGeom>
            <a:avLst/>
            <a:gdLst/>
            <a:ahLst/>
            <a:cxnLst/>
            <a:rect l="l" t="t" r="r" b="b"/>
            <a:pathLst>
              <a:path w="333375" h="9525">
                <a:moveTo>
                  <a:pt x="333375" y="0"/>
                </a:moveTo>
                <a:lnTo>
                  <a:pt x="0" y="0"/>
                </a:lnTo>
              </a:path>
            </a:pathLst>
          </a:custGeom>
          <a:noFill/>
          <a:ln w="19050">
            <a:solidFill>
              <a:srgbClr val="645CE6"/>
            </a:solidFill>
          </a:ln>
        </p:spPr>
      </p:sp>
      <p:sp>
        <p:nvSpPr>
          <p:cNvPr id="75" name="Freeform 75"/>
          <p:cNvSpPr/>
          <p:nvPr/>
        </p:nvSpPr>
        <p:spPr>
          <a:xfrm>
            <a:off x="5591175" y="4943475"/>
            <a:ext cx="66675" cy="76200"/>
          </a:xfrm>
          <a:custGeom>
            <a:avLst/>
            <a:gdLst/>
            <a:ahLst/>
            <a:cxnLst/>
            <a:rect l="l" t="t" r="r" b="b"/>
            <a:pathLst>
              <a:path w="66675" h="76200">
                <a:moveTo>
                  <a:pt x="66675" y="76200"/>
                </a:moveTo>
                <a:lnTo>
                  <a:pt x="0" y="38100"/>
                </a:lnTo>
                <a:lnTo>
                  <a:pt x="66675" y="0"/>
                </a:lnTo>
              </a:path>
            </a:pathLst>
          </a:custGeom>
          <a:noFill/>
          <a:ln w="19050">
            <a:solidFill>
              <a:srgbClr val="645CE6"/>
            </a:solidFill>
          </a:ln>
        </p:spPr>
      </p:sp>
      <p:sp>
        <p:nvSpPr>
          <p:cNvPr id="76" name="Line 76"/>
          <p:cNvSpPr/>
          <p:nvPr/>
        </p:nvSpPr>
        <p:spPr>
          <a:xfrm>
            <a:off x="1971675" y="4981575"/>
            <a:ext cx="333375" cy="9525"/>
          </a:xfrm>
          <a:custGeom>
            <a:avLst/>
            <a:gdLst/>
            <a:ahLst/>
            <a:cxnLst/>
            <a:rect l="l" t="t" r="r" b="b"/>
            <a:pathLst>
              <a:path w="333375" h="9525">
                <a:moveTo>
                  <a:pt x="333375" y="0"/>
                </a:moveTo>
                <a:lnTo>
                  <a:pt x="0" y="0"/>
                </a:lnTo>
              </a:path>
            </a:pathLst>
          </a:custGeom>
          <a:noFill/>
          <a:ln w="19050">
            <a:solidFill>
              <a:srgbClr val="645CE6"/>
            </a:solidFill>
          </a:ln>
        </p:spPr>
      </p:sp>
      <p:sp>
        <p:nvSpPr>
          <p:cNvPr id="77" name="Freeform 77"/>
          <p:cNvSpPr/>
          <p:nvPr/>
        </p:nvSpPr>
        <p:spPr>
          <a:xfrm>
            <a:off x="1971675" y="4943475"/>
            <a:ext cx="66675" cy="76200"/>
          </a:xfrm>
          <a:custGeom>
            <a:avLst/>
            <a:gdLst/>
            <a:ahLst/>
            <a:cxnLst/>
            <a:rect l="l" t="t" r="r" b="b"/>
            <a:pathLst>
              <a:path w="66675" h="76200">
                <a:moveTo>
                  <a:pt x="66675" y="76200"/>
                </a:moveTo>
                <a:lnTo>
                  <a:pt x="0" y="38100"/>
                </a:lnTo>
                <a:lnTo>
                  <a:pt x="66675" y="0"/>
                </a:lnTo>
              </a:path>
            </a:pathLst>
          </a:custGeom>
          <a:noFill/>
          <a:ln w="19050">
            <a:solidFill>
              <a:srgbClr val="645CE6"/>
            </a:solidFill>
          </a:ln>
        </p:spPr>
      </p:sp>
      <p:sp>
        <p:nvSpPr>
          <p:cNvPr id="78" name="Line 78"/>
          <p:cNvSpPr/>
          <p:nvPr/>
        </p:nvSpPr>
        <p:spPr>
          <a:xfrm>
            <a:off x="3781425" y="4981575"/>
            <a:ext cx="333375" cy="9525"/>
          </a:xfrm>
          <a:custGeom>
            <a:avLst/>
            <a:gdLst/>
            <a:ahLst/>
            <a:cxnLst/>
            <a:rect l="l" t="t" r="r" b="b"/>
            <a:pathLst>
              <a:path w="333375" h="9525">
                <a:moveTo>
                  <a:pt x="333375" y="0"/>
                </a:moveTo>
                <a:lnTo>
                  <a:pt x="0" y="0"/>
                </a:lnTo>
              </a:path>
            </a:pathLst>
          </a:custGeom>
          <a:noFill/>
          <a:ln w="19050">
            <a:solidFill>
              <a:srgbClr val="2A8C85"/>
            </a:solidFill>
            <a:custDash>
              <a:ds d="250000" sp="200000"/>
            </a:custDash>
          </a:ln>
        </p:spPr>
      </p:sp>
      <p:sp>
        <p:nvSpPr>
          <p:cNvPr id="79" name="TextBox 79"/>
          <p:cNvSpPr txBox="1"/>
          <p:nvPr/>
        </p:nvSpPr>
        <p:spPr>
          <a:xfrm>
            <a:off x="488061" y="3656171"/>
            <a:ext cx="2681166" cy="278702"/>
          </a:xfrm>
          <a:prstGeom prst="rect">
            <a:avLst/>
          </a:prstGeom>
          <a:noFill/>
          <a:ln>
            <a:noFill/>
          </a:ln>
        </p:spPr>
        <p:txBody>
          <a:bodyPr wrap="none" lIns="0" tIns="0" rIns="0" bIns="0" anchor="t" anchorCtr="0">
            <a:spAutoFit/>
          </a:bodyPr>
          <a:lstStyle/>
          <a:p>
            <a:pPr algn="l"/>
            <a:r>
              <a:rPr lang="en-US" sz="1420" dirty="0">
                <a:solidFill>
                  <a:srgbClr val="626B76"/>
                </a:solidFill>
                <a:latin typeface="Noto Sans KR"/>
                <a:ea typeface="Noto Sans KR"/>
                <a:cs typeface="Noto Sans KR"/>
              </a:rPr>
              <a:t>pitch = 0 → player / overtone</a:t>
            </a:r>
          </a:p>
        </p:txBody>
      </p:sp>
      <p:sp>
        <p:nvSpPr>
          <p:cNvPr id="80" name="TextBox 80"/>
          <p:cNvSpPr txBox="1"/>
          <p:nvPr/>
        </p:nvSpPr>
        <p:spPr>
          <a:xfrm>
            <a:off x="3070022" y="5663565"/>
            <a:ext cx="6051956" cy="352044"/>
          </a:xfrm>
          <a:prstGeom prst="rect">
            <a:avLst/>
          </a:prstGeom>
          <a:noFill/>
          <a:ln>
            <a:noFill/>
          </a:ln>
        </p:spPr>
        <p:txBody>
          <a:bodyPr wrap="none" lIns="0" tIns="0" rIns="0" bIns="0" anchor="t" anchorCtr="0">
            <a:spAutoFit/>
          </a:bodyPr>
          <a:lstStyle/>
          <a:p>
            <a:pPr algn="ctr"/>
            <a:r>
              <a:rPr lang="ko-KR" sz="1800" dirty="0">
                <a:solidFill>
                  <a:srgbClr val="202633"/>
                </a:solidFill>
                <a:latin typeface="Noto Sans KR"/>
                <a:ea typeface="Noto Sans KR"/>
                <a:cs typeface="Noto Sans KR"/>
              </a:rPr>
              <a:t>envelope는 0.2–1.0 → 소리의 진폭이 천천히 변합니다.</a:t>
            </a:r>
          </a:p>
        </p:txBody>
      </p:sp>
      <p:sp>
        <p:nvSpPr>
          <p:cNvPr id="81" name="TextBox 81"/>
          <p:cNvSpPr txBox="1"/>
          <p:nvPr/>
        </p:nvSpPr>
        <p:spPr>
          <a:xfrm>
            <a:off x="2901201" y="6025515"/>
            <a:ext cx="6389599" cy="352044"/>
          </a:xfrm>
          <a:prstGeom prst="rect">
            <a:avLst/>
          </a:prstGeom>
          <a:noFill/>
          <a:ln>
            <a:noFill/>
          </a:ln>
        </p:spPr>
        <p:txBody>
          <a:bodyPr wrap="none" lIns="0" tIns="0" rIns="0" bIns="0" anchor="t" anchorCtr="0">
            <a:spAutoFit/>
          </a:bodyPr>
          <a:lstStyle/>
          <a:p>
            <a:pPr algn="ctr"/>
            <a:r>
              <a:rPr lang="ko-KR" sz="1800" dirty="0">
                <a:solidFill>
                  <a:srgbClr val="2A8C85"/>
                </a:solidFill>
                <a:latin typeface="Noto Sans KR"/>
                <a:ea typeface="Noto Sans KR"/>
                <a:cs typeface="Noto Sans KR"/>
              </a:rPr>
              <a:t>원은 LFO를 직접 읽지 않고 out_audio의 RMS를 읽습니다.</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2" name="TextBox 2"/>
          <p:cNvSpPr txBox="1"/>
          <p:nvPr/>
        </p:nvSpPr>
        <p:spPr>
          <a:xfrm>
            <a:off x="488442" y="282892"/>
            <a:ext cx="6500000" cy="264033"/>
          </a:xfrm>
          <a:prstGeom prst="rect">
            <a:avLst/>
          </a:prstGeom>
          <a:noFill/>
          <a:ln>
            <a:noFill/>
          </a:ln>
        </p:spPr>
        <p:txBody>
          <a:bodyPr wrap="none" lIns="0" tIns="0" rIns="0" bIns="0" anchor="t" anchorCtr="0">
            <a:spAutoFit/>
          </a:bodyPr>
          <a:lstStyle/>
          <a:p>
            <a:pPr algn="l"/>
            <a:r>
              <a:rPr lang="en-US" sz="1350" dirty="0">
                <a:solidFill>
                  <a:srgbClr val="645CE6"/>
                </a:solidFill>
                <a:latin typeface="Noto Sans KR"/>
                <a:ea typeface="Noto Sans KR"/>
                <a:cs typeface="Noto Sans KR"/>
              </a:rPr>
              <a:t>W03 / 사운드·인터랙션 심화</a:t>
            </a:r>
          </a:p>
        </p:txBody>
      </p:sp>
      <p:sp>
        <p:nvSpPr>
          <p:cNvPr id="3" name="TextBox 3"/>
          <p:cNvSpPr txBox="1"/>
          <p:nvPr/>
        </p:nvSpPr>
        <p:spPr>
          <a:xfrm>
            <a:off x="480060" y="666750"/>
            <a:ext cx="5462397" cy="586740"/>
          </a:xfrm>
          <a:prstGeom prst="rect">
            <a:avLst/>
          </a:prstGeom>
          <a:noFill/>
          <a:ln>
            <a:noFill/>
          </a:ln>
        </p:spPr>
        <p:txBody>
          <a:bodyPr wrap="none" lIns="0" tIns="0" rIns="0" bIns="0" anchor="t" anchorCtr="0">
            <a:spAutoFit/>
          </a:bodyPr>
          <a:lstStyle/>
          <a:p>
            <a:pPr algn="l"/>
            <a:r>
              <a:rPr lang="ko-KR" sz="3000" dirty="0">
                <a:solidFill>
                  <a:srgbClr val="202633"/>
                </a:solidFill>
                <a:latin typeface="Noto Sans KR"/>
                <a:ea typeface="Noto Sans KR"/>
                <a:cs typeface="Noto Sans KR"/>
              </a:rPr>
              <a:t>같은 소리에서 음량만 바꾸면?</a:t>
            </a:r>
          </a:p>
        </p:txBody>
      </p:sp>
      <p:sp>
        <p:nvSpPr>
          <p:cNvPr id="4" name="TextBox 4"/>
          <p:cNvSpPr txBox="1"/>
          <p:nvPr/>
        </p:nvSpPr>
        <p:spPr>
          <a:xfrm>
            <a:off x="486918" y="1231582"/>
            <a:ext cx="7146284" cy="322707"/>
          </a:xfrm>
          <a:prstGeom prst="rect">
            <a:avLst/>
          </a:prstGeom>
          <a:noFill/>
          <a:ln>
            <a:noFill/>
          </a:ln>
        </p:spPr>
        <p:txBody>
          <a:bodyPr wrap="none" lIns="0" tIns="0" rIns="0" bIns="0" anchor="t" anchorCtr="0">
            <a:spAutoFit/>
          </a:bodyPr>
          <a:lstStyle/>
          <a:p>
            <a:pPr algn="l"/>
            <a:r>
              <a:rPr lang="ko-KR" sz="1650" dirty="0">
                <a:solidFill>
                  <a:srgbClr val="626B76"/>
                </a:solidFill>
                <a:latin typeface="Noto Sans KR"/>
                <a:ea typeface="Noto Sans KR"/>
                <a:cs typeface="Noto Sans KR"/>
              </a:rPr>
              <a:t>실제 TOP 출력 비교 · envelope = 1 고정 · Lag 우회 / 나머지 조건 동일</a:t>
            </a:r>
          </a:p>
        </p:txBody>
      </p:sp>
      <p:sp>
        <p:nvSpPr>
          <p:cNvPr id="5" name="TextBox 5"/>
          <p:cNvSpPr txBox="1"/>
          <p:nvPr/>
        </p:nvSpPr>
        <p:spPr>
          <a:xfrm>
            <a:off x="489966" y="6554152"/>
            <a:ext cx="3378689" cy="205359"/>
          </a:xfrm>
          <a:prstGeom prst="rect">
            <a:avLst/>
          </a:prstGeom>
          <a:noFill/>
          <a:ln>
            <a:noFill/>
          </a:ln>
        </p:spPr>
        <p:txBody>
          <a:bodyPr wrap="none" lIns="0" tIns="0" rIns="0" bIns="0" anchor="t" anchorCtr="0">
            <a:spAutoFit/>
          </a:bodyPr>
          <a:lstStyle/>
          <a:p>
            <a:pPr algn="l"/>
            <a:r>
              <a:rPr lang="ko-KR" sz="1050" dirty="0">
                <a:solidFill>
                  <a:srgbClr val="626B76"/>
                </a:solidFill>
                <a:latin typeface="Noto Sans KR"/>
                <a:ea typeface="Noto Sans KR"/>
                <a:cs typeface="Noto Sans KR"/>
              </a:rPr>
              <a:t>W03 · TD 2025.33070 실행 예제 · 노드 연결은 도식</a:t>
            </a:r>
          </a:p>
        </p:txBody>
      </p:sp>
      <p:sp>
        <p:nvSpPr>
          <p:cNvPr id="6" name="TextBox 6"/>
          <p:cNvSpPr txBox="1"/>
          <p:nvPr/>
        </p:nvSpPr>
        <p:spPr>
          <a:xfrm>
            <a:off x="11049000" y="6554152"/>
            <a:ext cx="647700" cy="205359"/>
          </a:xfrm>
          <a:prstGeom prst="rect">
            <a:avLst/>
          </a:prstGeom>
          <a:noFill/>
          <a:ln>
            <a:noFill/>
          </a:ln>
        </p:spPr>
        <p:txBody>
          <a:bodyPr wrap="none" lIns="0" tIns="0" rIns="0" bIns="0" anchor="t" anchorCtr="0">
            <a:spAutoFit/>
          </a:bodyPr>
          <a:lstStyle/>
          <a:p>
            <a:pPr algn="r"/>
            <a:r>
              <a:rPr lang="en-US" sz="1050" dirty="0">
                <a:solidFill>
                  <a:srgbClr val="626B76"/>
                </a:solidFill>
                <a:latin typeface="Noto Sans KR"/>
                <a:ea typeface="Noto Sans KR"/>
                <a:cs typeface="Noto Sans KR"/>
              </a:rPr>
              <a:t>87</a:t>
            </a:r>
          </a:p>
        </p:txBody>
      </p:sp>
      <p:pic>
        <p:nvPicPr>
          <p:cNvPr id="7" name="Image 7"/>
          <p:cNvPicPr>
            <a:picLocks noChangeAspect="1"/>
          </p:cNvPicPr>
          <p:nvPr/>
        </p:nvPicPr>
        <p:blipFill>
          <a:blip r:embed="rId3"/>
          <a:stretch>
            <a:fillRect/>
          </a:stretch>
        </p:blipFill>
        <p:spPr>
          <a:xfrm>
            <a:off x="1219200" y="1809750"/>
            <a:ext cx="3810000" cy="3810000"/>
          </a:xfrm>
          <a:prstGeom prst="rect">
            <a:avLst/>
          </a:prstGeom>
        </p:spPr>
      </p:pic>
      <p:sp>
        <p:nvSpPr>
          <p:cNvPr id="8" name="TextBox 8"/>
          <p:cNvSpPr txBox="1"/>
          <p:nvPr/>
        </p:nvSpPr>
        <p:spPr>
          <a:xfrm>
            <a:off x="2182545" y="5734526"/>
            <a:ext cx="1883311" cy="396050"/>
          </a:xfrm>
          <a:prstGeom prst="rect">
            <a:avLst/>
          </a:prstGeom>
          <a:noFill/>
          <a:ln>
            <a:noFill/>
          </a:ln>
        </p:spPr>
        <p:txBody>
          <a:bodyPr wrap="none" lIns="0" tIns="0" rIns="0" bIns="0" anchor="t" anchorCtr="0">
            <a:spAutoFit/>
          </a:bodyPr>
          <a:lstStyle/>
          <a:p>
            <a:pPr algn="ctr"/>
            <a:r>
              <a:rPr lang="en-US" sz="2020" dirty="0">
                <a:solidFill>
                  <a:srgbClr val="202633"/>
                </a:solidFill>
                <a:latin typeface="Noto Sans KR"/>
                <a:ea typeface="Noto Sans KR"/>
                <a:cs typeface="Noto Sans KR"/>
              </a:rPr>
              <a:t>master × 0.04</a:t>
            </a:r>
          </a:p>
        </p:txBody>
      </p:sp>
      <p:sp>
        <p:nvSpPr>
          <p:cNvPr id="9" name="TextBox 9"/>
          <p:cNvSpPr txBox="1"/>
          <p:nvPr/>
        </p:nvSpPr>
        <p:spPr>
          <a:xfrm>
            <a:off x="2383554" y="6109811"/>
            <a:ext cx="1481292" cy="337376"/>
          </a:xfrm>
          <a:prstGeom prst="rect">
            <a:avLst/>
          </a:prstGeom>
          <a:noFill/>
          <a:ln>
            <a:noFill/>
          </a:ln>
        </p:spPr>
        <p:txBody>
          <a:bodyPr wrap="none" lIns="0" tIns="0" rIns="0" bIns="0" anchor="t" anchorCtr="0">
            <a:spAutoFit/>
          </a:bodyPr>
          <a:lstStyle/>
          <a:p>
            <a:pPr algn="ctr"/>
            <a:r>
              <a:rPr lang="ko-KR" sz="1720" dirty="0">
                <a:solidFill>
                  <a:srgbClr val="626B76"/>
                </a:solidFill>
                <a:latin typeface="Noto Sans KR"/>
                <a:ea typeface="Noto Sans KR"/>
                <a:cs typeface="Noto Sans KR"/>
              </a:rPr>
              <a:t>RMS 약 0.030</a:t>
            </a:r>
          </a:p>
        </p:txBody>
      </p:sp>
      <p:pic>
        <p:nvPicPr>
          <p:cNvPr id="10" name="Image 10"/>
          <p:cNvPicPr>
            <a:picLocks noChangeAspect="1"/>
          </p:cNvPicPr>
          <p:nvPr/>
        </p:nvPicPr>
        <p:blipFill>
          <a:blip r:embed="rId4"/>
          <a:stretch>
            <a:fillRect/>
          </a:stretch>
        </p:blipFill>
        <p:spPr>
          <a:xfrm>
            <a:off x="7162800" y="1809750"/>
            <a:ext cx="3810000" cy="3810000"/>
          </a:xfrm>
          <a:prstGeom prst="rect">
            <a:avLst/>
          </a:prstGeom>
        </p:spPr>
      </p:pic>
      <p:sp>
        <p:nvSpPr>
          <p:cNvPr id="11" name="TextBox 11"/>
          <p:cNvSpPr txBox="1"/>
          <p:nvPr/>
        </p:nvSpPr>
        <p:spPr>
          <a:xfrm>
            <a:off x="8126145" y="5734526"/>
            <a:ext cx="1883311" cy="396050"/>
          </a:xfrm>
          <a:prstGeom prst="rect">
            <a:avLst/>
          </a:prstGeom>
          <a:noFill/>
          <a:ln>
            <a:noFill/>
          </a:ln>
        </p:spPr>
        <p:txBody>
          <a:bodyPr wrap="none" lIns="0" tIns="0" rIns="0" bIns="0" anchor="t" anchorCtr="0">
            <a:spAutoFit/>
          </a:bodyPr>
          <a:lstStyle/>
          <a:p>
            <a:pPr algn="ctr"/>
            <a:r>
              <a:rPr lang="en-US" sz="2020" dirty="0">
                <a:solidFill>
                  <a:srgbClr val="202633"/>
                </a:solidFill>
                <a:latin typeface="Noto Sans KR"/>
                <a:ea typeface="Noto Sans KR"/>
                <a:cs typeface="Noto Sans KR"/>
              </a:rPr>
              <a:t>master × 0.08</a:t>
            </a:r>
          </a:p>
        </p:txBody>
      </p:sp>
      <p:sp>
        <p:nvSpPr>
          <p:cNvPr id="12" name="TextBox 12"/>
          <p:cNvSpPr txBox="1"/>
          <p:nvPr/>
        </p:nvSpPr>
        <p:spPr>
          <a:xfrm>
            <a:off x="8327154" y="6109811"/>
            <a:ext cx="1481292" cy="337376"/>
          </a:xfrm>
          <a:prstGeom prst="rect">
            <a:avLst/>
          </a:prstGeom>
          <a:noFill/>
          <a:ln>
            <a:noFill/>
          </a:ln>
        </p:spPr>
        <p:txBody>
          <a:bodyPr wrap="none" lIns="0" tIns="0" rIns="0" bIns="0" anchor="t" anchorCtr="0">
            <a:spAutoFit/>
          </a:bodyPr>
          <a:lstStyle/>
          <a:p>
            <a:pPr algn="ctr"/>
            <a:r>
              <a:rPr lang="ko-KR" sz="1720" dirty="0">
                <a:solidFill>
                  <a:srgbClr val="626B76"/>
                </a:solidFill>
                <a:latin typeface="Noto Sans KR"/>
                <a:ea typeface="Noto Sans KR"/>
                <a:cs typeface="Noto Sans KR"/>
              </a:rPr>
              <a:t>RMS 약 0.060</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2" name="TextBox 2"/>
          <p:cNvSpPr txBox="1"/>
          <p:nvPr/>
        </p:nvSpPr>
        <p:spPr>
          <a:xfrm>
            <a:off x="488442" y="282892"/>
            <a:ext cx="6500000" cy="264033"/>
          </a:xfrm>
          <a:prstGeom prst="rect">
            <a:avLst/>
          </a:prstGeom>
          <a:noFill/>
          <a:ln>
            <a:noFill/>
          </a:ln>
        </p:spPr>
        <p:txBody>
          <a:bodyPr wrap="none" lIns="0" tIns="0" rIns="0" bIns="0" anchor="t" anchorCtr="0">
            <a:spAutoFit/>
          </a:bodyPr>
          <a:lstStyle/>
          <a:p>
            <a:pPr algn="l"/>
            <a:r>
              <a:rPr lang="en-US" sz="1350" dirty="0">
                <a:solidFill>
                  <a:srgbClr val="645CE6"/>
                </a:solidFill>
                <a:latin typeface="Noto Sans KR"/>
                <a:ea typeface="Noto Sans KR"/>
                <a:cs typeface="Noto Sans KR"/>
              </a:rPr>
              <a:t>W03 / 사운드·인터랙션 심화</a:t>
            </a:r>
          </a:p>
        </p:txBody>
      </p:sp>
      <p:sp>
        <p:nvSpPr>
          <p:cNvPr id="3" name="TextBox 3"/>
          <p:cNvSpPr txBox="1"/>
          <p:nvPr/>
        </p:nvSpPr>
        <p:spPr>
          <a:xfrm>
            <a:off x="480060" y="666750"/>
            <a:ext cx="6597244" cy="586740"/>
          </a:xfrm>
          <a:prstGeom prst="rect">
            <a:avLst/>
          </a:prstGeom>
          <a:noFill/>
          <a:ln>
            <a:noFill/>
          </a:ln>
        </p:spPr>
        <p:txBody>
          <a:bodyPr wrap="none" lIns="0" tIns="0" rIns="0" bIns="0" anchor="t" anchorCtr="0">
            <a:spAutoFit/>
          </a:bodyPr>
          <a:lstStyle/>
          <a:p>
            <a:pPr algn="l"/>
            <a:r>
              <a:rPr lang="ko-KR" sz="3000" b="1" dirty="0">
                <a:solidFill>
                  <a:srgbClr val="202633"/>
                </a:solidFill>
                <a:latin typeface="Noto Sans KR"/>
                <a:ea typeface="Noto Sans KR"/>
                <a:cs typeface="Noto Sans KR"/>
              </a:rPr>
              <a:t>누른 곳에서 소리와 원이 반응합니다</a:t>
            </a:r>
          </a:p>
        </p:txBody>
      </p:sp>
      <p:sp>
        <p:nvSpPr>
          <p:cNvPr id="4" name="TextBox 4"/>
          <p:cNvSpPr txBox="1"/>
          <p:nvPr/>
        </p:nvSpPr>
        <p:spPr>
          <a:xfrm>
            <a:off x="486918" y="1231582"/>
            <a:ext cx="5758644" cy="322707"/>
          </a:xfrm>
          <a:prstGeom prst="rect">
            <a:avLst/>
          </a:prstGeom>
          <a:noFill/>
          <a:ln>
            <a:noFill/>
          </a:ln>
        </p:spPr>
        <p:txBody>
          <a:bodyPr wrap="none" lIns="0" tIns="0" rIns="0" bIns="0" anchor="t" anchorCtr="0">
            <a:spAutoFit/>
          </a:bodyPr>
          <a:lstStyle/>
          <a:p>
            <a:pPr algn="l"/>
            <a:r>
              <a:rPr lang="en-US" sz="1650" dirty="0">
                <a:solidFill>
                  <a:srgbClr val="626B76"/>
                </a:solidFill>
                <a:latin typeface="Noto Sans KR"/>
                <a:ea typeface="Noto Sans KR"/>
                <a:cs typeface="Noto Sans KR"/>
              </a:rPr>
              <a:t>10_feedback_start.tox → 10_feedback_complete.tox</a:t>
            </a:r>
          </a:p>
        </p:txBody>
      </p:sp>
      <p:sp>
        <p:nvSpPr>
          <p:cNvPr id="5" name="TextBox 5"/>
          <p:cNvSpPr txBox="1"/>
          <p:nvPr/>
        </p:nvSpPr>
        <p:spPr>
          <a:xfrm>
            <a:off x="489966" y="6554152"/>
            <a:ext cx="3701129" cy="205359"/>
          </a:xfrm>
          <a:prstGeom prst="rect">
            <a:avLst/>
          </a:prstGeom>
          <a:noFill/>
          <a:ln>
            <a:noFill/>
          </a:ln>
        </p:spPr>
        <p:txBody>
          <a:bodyPr wrap="none" lIns="0" tIns="0" rIns="0" bIns="0" anchor="t" anchorCtr="0">
            <a:spAutoFit/>
          </a:bodyPr>
          <a:lstStyle/>
          <a:p>
            <a:pPr algn="l"/>
            <a:r>
              <a:rPr lang="ko-KR" sz="1050" dirty="0">
                <a:solidFill>
                  <a:srgbClr val="626B76"/>
                </a:solidFill>
                <a:latin typeface="Noto Sans KR"/>
                <a:ea typeface="Noto Sans KR"/>
                <a:cs typeface="Noto Sans KR"/>
              </a:rPr>
              <a:t>W03 선택 심화 → W04 연결 · 연결도와 그리드는 개념 도식</a:t>
            </a:r>
          </a:p>
        </p:txBody>
      </p:sp>
      <p:sp>
        <p:nvSpPr>
          <p:cNvPr id="6" name="TextBox 6"/>
          <p:cNvSpPr txBox="1"/>
          <p:nvPr/>
        </p:nvSpPr>
        <p:spPr>
          <a:xfrm>
            <a:off x="11049000" y="6554152"/>
            <a:ext cx="647700" cy="205359"/>
          </a:xfrm>
          <a:prstGeom prst="rect">
            <a:avLst/>
          </a:prstGeom>
          <a:noFill/>
          <a:ln>
            <a:noFill/>
          </a:ln>
        </p:spPr>
        <p:txBody>
          <a:bodyPr wrap="none" lIns="0" tIns="0" rIns="0" bIns="0" anchor="t" anchorCtr="0">
            <a:spAutoFit/>
          </a:bodyPr>
          <a:lstStyle/>
          <a:p>
            <a:pPr algn="r"/>
            <a:r>
              <a:rPr lang="en-US" sz="1050" dirty="0">
                <a:solidFill>
                  <a:srgbClr val="626B76"/>
                </a:solidFill>
                <a:latin typeface="Noto Sans KR"/>
                <a:ea typeface="Noto Sans KR"/>
                <a:cs typeface="Noto Sans KR"/>
              </a:rPr>
              <a:t>88</a:t>
            </a:r>
          </a:p>
        </p:txBody>
      </p:sp>
      <p:sp>
        <p:nvSpPr>
          <p:cNvPr id="7" name="Rectangle 7"/>
          <p:cNvSpPr/>
          <p:nvPr/>
        </p:nvSpPr>
        <p:spPr>
          <a:xfrm>
            <a:off x="495300" y="2238375"/>
            <a:ext cx="2095500" cy="723900"/>
          </a:xfrm>
          <a:prstGeom prst="roundRect">
            <a:avLst>
              <a:gd name="adj" fmla="val 7895"/>
            </a:avLst>
          </a:prstGeom>
          <a:solidFill>
            <a:srgbClr val="EEEDF7"/>
          </a:solidFill>
          <a:ln>
            <a:noFill/>
          </a:ln>
        </p:spPr>
      </p:sp>
      <p:sp>
        <p:nvSpPr>
          <p:cNvPr id="8" name="TextBox 8"/>
          <p:cNvSpPr txBox="1"/>
          <p:nvPr/>
        </p:nvSpPr>
        <p:spPr>
          <a:xfrm>
            <a:off x="1192756" y="2347436"/>
            <a:ext cx="700588" cy="337376"/>
          </a:xfrm>
          <a:prstGeom prst="rect">
            <a:avLst/>
          </a:prstGeom>
          <a:noFill/>
          <a:ln>
            <a:noFill/>
          </a:ln>
        </p:spPr>
        <p:txBody>
          <a:bodyPr wrap="none" lIns="0" tIns="0" rIns="0" bIns="0" anchor="t" anchorCtr="0">
            <a:spAutoFit/>
          </a:bodyPr>
          <a:lstStyle/>
          <a:p>
            <a:pPr algn="ctr"/>
            <a:r>
              <a:rPr lang="en-US" sz="1720" dirty="0">
                <a:solidFill>
                  <a:srgbClr val="202633"/>
                </a:solidFill>
                <a:latin typeface="Noto Sans KR"/>
                <a:ea typeface="Noto Sans KR"/>
                <a:cs typeface="Noto Sans KR"/>
              </a:rPr>
              <a:t>mouse</a:t>
            </a:r>
          </a:p>
        </p:txBody>
      </p:sp>
      <p:sp>
        <p:nvSpPr>
          <p:cNvPr id="9" name="TextBox 9"/>
          <p:cNvSpPr txBox="1"/>
          <p:nvPr/>
        </p:nvSpPr>
        <p:spPr>
          <a:xfrm>
            <a:off x="641803" y="2654618"/>
            <a:ext cx="1802493" cy="264033"/>
          </a:xfrm>
          <a:prstGeom prst="rect">
            <a:avLst/>
          </a:prstGeom>
          <a:noFill/>
          <a:ln>
            <a:noFill/>
          </a:ln>
        </p:spPr>
        <p:txBody>
          <a:bodyPr wrap="none" lIns="0" tIns="0" rIns="0" bIns="0" anchor="t" anchorCtr="0">
            <a:spAutoFit/>
          </a:bodyPr>
          <a:lstStyle/>
          <a:p>
            <a:pPr algn="ctr"/>
            <a:r>
              <a:rPr lang="en-US" sz="1350" dirty="0">
                <a:solidFill>
                  <a:srgbClr val="626B76"/>
                </a:solidFill>
                <a:latin typeface="Noto Sans KR"/>
                <a:ea typeface="Noto Sans KR"/>
                <a:cs typeface="Noto Sans KR"/>
              </a:rPr>
              <a:t>Panel: u / v / select</a:t>
            </a:r>
          </a:p>
        </p:txBody>
      </p:sp>
      <p:sp>
        <p:nvSpPr>
          <p:cNvPr id="10" name="Rectangle 10"/>
          <p:cNvSpPr/>
          <p:nvPr/>
        </p:nvSpPr>
        <p:spPr>
          <a:xfrm>
            <a:off x="3143250" y="2238375"/>
            <a:ext cx="2095500" cy="723900"/>
          </a:xfrm>
          <a:prstGeom prst="roundRect">
            <a:avLst>
              <a:gd name="adj" fmla="val 7895"/>
            </a:avLst>
          </a:prstGeom>
          <a:solidFill>
            <a:srgbClr val="EEEDF7"/>
          </a:solidFill>
          <a:ln>
            <a:noFill/>
          </a:ln>
        </p:spPr>
      </p:sp>
      <p:sp>
        <p:nvSpPr>
          <p:cNvPr id="11" name="TextBox 11"/>
          <p:cNvSpPr txBox="1"/>
          <p:nvPr/>
        </p:nvSpPr>
        <p:spPr>
          <a:xfrm>
            <a:off x="3800185" y="2347436"/>
            <a:ext cx="781629" cy="337376"/>
          </a:xfrm>
          <a:prstGeom prst="rect">
            <a:avLst/>
          </a:prstGeom>
          <a:noFill/>
          <a:ln>
            <a:noFill/>
          </a:ln>
        </p:spPr>
        <p:txBody>
          <a:bodyPr wrap="none" lIns="0" tIns="0" rIns="0" bIns="0" anchor="t" anchorCtr="0">
            <a:spAutoFit/>
          </a:bodyPr>
          <a:lstStyle/>
          <a:p>
            <a:pPr algn="ctr"/>
            <a:r>
              <a:rPr lang="en-US" sz="1720" dirty="0">
                <a:solidFill>
                  <a:srgbClr val="202633"/>
                </a:solidFill>
                <a:latin typeface="Noto Sans KR"/>
                <a:ea typeface="Noto Sans KR"/>
                <a:cs typeface="Noto Sans KR"/>
              </a:rPr>
              <a:t>energy</a:t>
            </a:r>
          </a:p>
        </p:txBody>
      </p:sp>
      <p:sp>
        <p:nvSpPr>
          <p:cNvPr id="12" name="TextBox 12"/>
          <p:cNvSpPr txBox="1"/>
          <p:nvPr/>
        </p:nvSpPr>
        <p:spPr>
          <a:xfrm>
            <a:off x="3449822" y="2654618"/>
            <a:ext cx="1482357" cy="264033"/>
          </a:xfrm>
          <a:prstGeom prst="rect">
            <a:avLst/>
          </a:prstGeom>
          <a:noFill/>
          <a:ln>
            <a:noFill/>
          </a:ln>
        </p:spPr>
        <p:txBody>
          <a:bodyPr wrap="none" lIns="0" tIns="0" rIns="0" bIns="0" anchor="t" anchorCtr="0">
            <a:spAutoFit/>
          </a:bodyPr>
          <a:lstStyle/>
          <a:p>
            <a:pPr algn="ctr"/>
            <a:r>
              <a:rPr lang="ko-KR" sz="1350" dirty="0">
                <a:solidFill>
                  <a:srgbClr val="626B76"/>
                </a:solidFill>
                <a:latin typeface="Noto Sans KR"/>
                <a:ea typeface="Noto Sans KR"/>
                <a:cs typeface="Noto Sans KR"/>
              </a:rPr>
              <a:t>Lag 0.02 / 0.4초</a:t>
            </a:r>
          </a:p>
        </p:txBody>
      </p:sp>
      <p:sp>
        <p:nvSpPr>
          <p:cNvPr id="13" name="Rectangle 13"/>
          <p:cNvSpPr/>
          <p:nvPr/>
        </p:nvSpPr>
        <p:spPr>
          <a:xfrm>
            <a:off x="5791200" y="2238375"/>
            <a:ext cx="2476500" cy="723900"/>
          </a:xfrm>
          <a:prstGeom prst="roundRect">
            <a:avLst>
              <a:gd name="adj" fmla="val 7895"/>
            </a:avLst>
          </a:prstGeom>
          <a:solidFill>
            <a:srgbClr val="EEEDF7"/>
          </a:solidFill>
          <a:ln>
            <a:noFill/>
          </a:ln>
        </p:spPr>
      </p:sp>
      <p:sp>
        <p:nvSpPr>
          <p:cNvPr id="14" name="TextBox 14"/>
          <p:cNvSpPr txBox="1"/>
          <p:nvPr/>
        </p:nvSpPr>
        <p:spPr>
          <a:xfrm>
            <a:off x="6870182" y="2347436"/>
            <a:ext cx="318536" cy="337376"/>
          </a:xfrm>
          <a:prstGeom prst="rect">
            <a:avLst/>
          </a:prstGeom>
          <a:noFill/>
          <a:ln>
            <a:noFill/>
          </a:ln>
        </p:spPr>
        <p:txBody>
          <a:bodyPr wrap="none" lIns="0" tIns="0" rIns="0" bIns="0" anchor="t" anchorCtr="0">
            <a:spAutoFit/>
          </a:bodyPr>
          <a:lstStyle/>
          <a:p>
            <a:pPr algn="ctr"/>
            <a:r>
              <a:rPr lang="en-US" sz="1720" dirty="0">
                <a:solidFill>
                  <a:srgbClr val="202633"/>
                </a:solidFill>
                <a:latin typeface="Noto Sans KR"/>
                <a:ea typeface="Noto Sans KR"/>
                <a:cs typeface="Noto Sans KR"/>
              </a:rPr>
              <a:t>am</a:t>
            </a:r>
          </a:p>
        </p:txBody>
      </p:sp>
      <p:sp>
        <p:nvSpPr>
          <p:cNvPr id="15" name="TextBox 15"/>
          <p:cNvSpPr txBox="1"/>
          <p:nvPr/>
        </p:nvSpPr>
        <p:spPr>
          <a:xfrm>
            <a:off x="6150254" y="2654618"/>
            <a:ext cx="1758391" cy="264033"/>
          </a:xfrm>
          <a:prstGeom prst="rect">
            <a:avLst/>
          </a:prstGeom>
          <a:noFill/>
          <a:ln>
            <a:noFill/>
          </a:ln>
        </p:spPr>
        <p:txBody>
          <a:bodyPr wrap="none" lIns="0" tIns="0" rIns="0" bIns="0" anchor="t" anchorCtr="0">
            <a:spAutoFit/>
          </a:bodyPr>
          <a:lstStyle/>
          <a:p>
            <a:pPr algn="ctr"/>
            <a:r>
              <a:rPr lang="ko-KR" sz="1350" dirty="0">
                <a:solidFill>
                  <a:srgbClr val="626B76"/>
                </a:solidFill>
                <a:latin typeface="Noto Sans KR"/>
                <a:ea typeface="Noto Sans KR"/>
                <a:cs typeface="Noto Sans KR"/>
              </a:rPr>
              <a:t>소리 × 반복 × energy</a:t>
            </a:r>
          </a:p>
        </p:txBody>
      </p:sp>
      <p:sp>
        <p:nvSpPr>
          <p:cNvPr id="16" name="Rectangle 16"/>
          <p:cNvSpPr/>
          <p:nvPr/>
        </p:nvSpPr>
        <p:spPr>
          <a:xfrm>
            <a:off x="8858250" y="2238375"/>
            <a:ext cx="2762250" cy="723900"/>
          </a:xfrm>
          <a:prstGeom prst="roundRect">
            <a:avLst>
              <a:gd name="adj" fmla="val 7895"/>
            </a:avLst>
          </a:prstGeom>
          <a:solidFill>
            <a:srgbClr val="EEEDF7"/>
          </a:solidFill>
          <a:ln>
            <a:noFill/>
          </a:ln>
        </p:spPr>
      </p:sp>
      <p:sp>
        <p:nvSpPr>
          <p:cNvPr id="17" name="TextBox 17"/>
          <p:cNvSpPr txBox="1"/>
          <p:nvPr/>
        </p:nvSpPr>
        <p:spPr>
          <a:xfrm>
            <a:off x="9211808" y="2347436"/>
            <a:ext cx="2055134" cy="337376"/>
          </a:xfrm>
          <a:prstGeom prst="rect">
            <a:avLst/>
          </a:prstGeom>
          <a:noFill/>
          <a:ln>
            <a:noFill/>
          </a:ln>
        </p:spPr>
        <p:txBody>
          <a:bodyPr wrap="none" lIns="0" tIns="0" rIns="0" bIns="0" anchor="t" anchorCtr="0">
            <a:spAutoFit/>
          </a:bodyPr>
          <a:lstStyle/>
          <a:p>
            <a:pPr algn="ctr"/>
            <a:r>
              <a:rPr lang="en-US" sz="1720" dirty="0">
                <a:solidFill>
                  <a:srgbClr val="202633"/>
                </a:solidFill>
                <a:latin typeface="Noto Sans KR"/>
                <a:ea typeface="Noto Sans KR"/>
                <a:cs typeface="Noto Sans KR"/>
              </a:rPr>
              <a:t>rms → safe_radius</a:t>
            </a:r>
          </a:p>
        </p:txBody>
      </p:sp>
      <p:sp>
        <p:nvSpPr>
          <p:cNvPr id="18" name="TextBox 18"/>
          <p:cNvSpPr txBox="1"/>
          <p:nvPr/>
        </p:nvSpPr>
        <p:spPr>
          <a:xfrm>
            <a:off x="9246594" y="2654618"/>
            <a:ext cx="1985562" cy="264033"/>
          </a:xfrm>
          <a:prstGeom prst="rect">
            <a:avLst/>
          </a:prstGeom>
          <a:noFill/>
          <a:ln>
            <a:noFill/>
          </a:ln>
        </p:spPr>
        <p:txBody>
          <a:bodyPr wrap="none" lIns="0" tIns="0" rIns="0" bIns="0" anchor="t" anchorCtr="0">
            <a:spAutoFit/>
          </a:bodyPr>
          <a:lstStyle/>
          <a:p>
            <a:pPr algn="ctr"/>
            <a:r>
              <a:rPr lang="ko-KR" sz="1350" dirty="0">
                <a:solidFill>
                  <a:srgbClr val="626B76"/>
                </a:solidFill>
                <a:latin typeface="Noto Sans KR"/>
                <a:ea typeface="Noto Sans KR"/>
                <a:cs typeface="Noto Sans KR"/>
              </a:rPr>
              <a:t>음량 → 반지름 0.1–0.42</a:t>
            </a:r>
          </a:p>
        </p:txBody>
      </p:sp>
      <p:sp>
        <p:nvSpPr>
          <p:cNvPr id="19" name="Line 19"/>
          <p:cNvSpPr/>
          <p:nvPr/>
        </p:nvSpPr>
        <p:spPr>
          <a:xfrm>
            <a:off x="2590800" y="2600325"/>
            <a:ext cx="552450" cy="9525"/>
          </a:xfrm>
          <a:custGeom>
            <a:avLst/>
            <a:gdLst/>
            <a:ahLst/>
            <a:cxnLst/>
            <a:rect l="l" t="t" r="r" b="b"/>
            <a:pathLst>
              <a:path w="552450" h="9525">
                <a:moveTo>
                  <a:pt x="0" y="0"/>
                </a:moveTo>
                <a:lnTo>
                  <a:pt x="552450" y="0"/>
                </a:lnTo>
              </a:path>
            </a:pathLst>
          </a:custGeom>
          <a:noFill/>
          <a:ln w="19050">
            <a:solidFill>
              <a:srgbClr val="645CE6"/>
            </a:solidFill>
          </a:ln>
        </p:spPr>
      </p:sp>
      <p:sp>
        <p:nvSpPr>
          <p:cNvPr id="20" name="Freeform 20"/>
          <p:cNvSpPr/>
          <p:nvPr/>
        </p:nvSpPr>
        <p:spPr>
          <a:xfrm>
            <a:off x="3067050" y="2562225"/>
            <a:ext cx="76200" cy="76200"/>
          </a:xfrm>
          <a:custGeom>
            <a:avLst/>
            <a:gdLst/>
            <a:ahLst/>
            <a:cxnLst/>
            <a:rect l="l" t="t" r="r" b="b"/>
            <a:pathLst>
              <a:path w="76200" h="76200">
                <a:moveTo>
                  <a:pt x="0" y="0"/>
                </a:moveTo>
                <a:lnTo>
                  <a:pt x="76200" y="38100"/>
                </a:lnTo>
                <a:lnTo>
                  <a:pt x="0" y="76200"/>
                </a:lnTo>
              </a:path>
            </a:pathLst>
          </a:custGeom>
          <a:noFill/>
          <a:ln w="19050">
            <a:solidFill>
              <a:srgbClr val="645CE6"/>
            </a:solidFill>
          </a:ln>
        </p:spPr>
      </p:sp>
      <p:sp>
        <p:nvSpPr>
          <p:cNvPr id="21" name="Line 21"/>
          <p:cNvSpPr/>
          <p:nvPr/>
        </p:nvSpPr>
        <p:spPr>
          <a:xfrm>
            <a:off x="5238750" y="2600325"/>
            <a:ext cx="552450" cy="9525"/>
          </a:xfrm>
          <a:custGeom>
            <a:avLst/>
            <a:gdLst/>
            <a:ahLst/>
            <a:cxnLst/>
            <a:rect l="l" t="t" r="r" b="b"/>
            <a:pathLst>
              <a:path w="552450" h="9525">
                <a:moveTo>
                  <a:pt x="0" y="0"/>
                </a:moveTo>
                <a:lnTo>
                  <a:pt x="552450" y="0"/>
                </a:lnTo>
              </a:path>
            </a:pathLst>
          </a:custGeom>
          <a:noFill/>
          <a:ln w="19050">
            <a:solidFill>
              <a:srgbClr val="645CE6"/>
            </a:solidFill>
          </a:ln>
        </p:spPr>
      </p:sp>
      <p:sp>
        <p:nvSpPr>
          <p:cNvPr id="22" name="Freeform 22"/>
          <p:cNvSpPr/>
          <p:nvPr/>
        </p:nvSpPr>
        <p:spPr>
          <a:xfrm>
            <a:off x="5715000" y="2562225"/>
            <a:ext cx="76200" cy="76200"/>
          </a:xfrm>
          <a:custGeom>
            <a:avLst/>
            <a:gdLst/>
            <a:ahLst/>
            <a:cxnLst/>
            <a:rect l="l" t="t" r="r" b="b"/>
            <a:pathLst>
              <a:path w="76200" h="76200">
                <a:moveTo>
                  <a:pt x="0" y="0"/>
                </a:moveTo>
                <a:lnTo>
                  <a:pt x="76200" y="38100"/>
                </a:lnTo>
                <a:lnTo>
                  <a:pt x="0" y="76200"/>
                </a:lnTo>
              </a:path>
            </a:pathLst>
          </a:custGeom>
          <a:noFill/>
          <a:ln w="19050">
            <a:solidFill>
              <a:srgbClr val="645CE6"/>
            </a:solidFill>
          </a:ln>
        </p:spPr>
      </p:sp>
      <p:sp>
        <p:nvSpPr>
          <p:cNvPr id="23" name="Line 23"/>
          <p:cNvSpPr/>
          <p:nvPr/>
        </p:nvSpPr>
        <p:spPr>
          <a:xfrm>
            <a:off x="8267700" y="2600325"/>
            <a:ext cx="590550" cy="9525"/>
          </a:xfrm>
          <a:custGeom>
            <a:avLst/>
            <a:gdLst/>
            <a:ahLst/>
            <a:cxnLst/>
            <a:rect l="l" t="t" r="r" b="b"/>
            <a:pathLst>
              <a:path w="590550" h="9525">
                <a:moveTo>
                  <a:pt x="0" y="0"/>
                </a:moveTo>
                <a:lnTo>
                  <a:pt x="590550" y="0"/>
                </a:lnTo>
              </a:path>
            </a:pathLst>
          </a:custGeom>
          <a:noFill/>
          <a:ln w="19050">
            <a:solidFill>
              <a:srgbClr val="645CE6"/>
            </a:solidFill>
          </a:ln>
        </p:spPr>
      </p:sp>
      <p:sp>
        <p:nvSpPr>
          <p:cNvPr id="24" name="Freeform 24"/>
          <p:cNvSpPr/>
          <p:nvPr/>
        </p:nvSpPr>
        <p:spPr>
          <a:xfrm>
            <a:off x="8782050" y="2562225"/>
            <a:ext cx="76200" cy="76200"/>
          </a:xfrm>
          <a:custGeom>
            <a:avLst/>
            <a:gdLst/>
            <a:ahLst/>
            <a:cxnLst/>
            <a:rect l="l" t="t" r="r" b="b"/>
            <a:pathLst>
              <a:path w="76200" h="76200">
                <a:moveTo>
                  <a:pt x="0" y="0"/>
                </a:moveTo>
                <a:lnTo>
                  <a:pt x="76200" y="38100"/>
                </a:lnTo>
                <a:lnTo>
                  <a:pt x="0" y="76200"/>
                </a:lnTo>
              </a:path>
            </a:pathLst>
          </a:custGeom>
          <a:noFill/>
          <a:ln w="19050">
            <a:solidFill>
              <a:srgbClr val="645CE6"/>
            </a:solidFill>
          </a:ln>
        </p:spPr>
      </p:sp>
      <p:sp>
        <p:nvSpPr>
          <p:cNvPr id="25" name="Rectangle 25"/>
          <p:cNvSpPr/>
          <p:nvPr/>
        </p:nvSpPr>
        <p:spPr>
          <a:xfrm>
            <a:off x="495300" y="3905250"/>
            <a:ext cx="2095500" cy="723900"/>
          </a:xfrm>
          <a:prstGeom prst="roundRect">
            <a:avLst>
              <a:gd name="adj" fmla="val 7895"/>
            </a:avLst>
          </a:prstGeom>
          <a:solidFill>
            <a:srgbClr val="EEEDF7"/>
          </a:solidFill>
          <a:ln>
            <a:noFill/>
          </a:ln>
        </p:spPr>
      </p:sp>
      <p:sp>
        <p:nvSpPr>
          <p:cNvPr id="26" name="TextBox 26"/>
          <p:cNvSpPr txBox="1"/>
          <p:nvPr/>
        </p:nvSpPr>
        <p:spPr>
          <a:xfrm>
            <a:off x="1082772" y="4014311"/>
            <a:ext cx="920557" cy="337376"/>
          </a:xfrm>
          <a:prstGeom prst="rect">
            <a:avLst/>
          </a:prstGeom>
          <a:noFill/>
          <a:ln>
            <a:noFill/>
          </a:ln>
        </p:spPr>
        <p:txBody>
          <a:bodyPr wrap="none" lIns="0" tIns="0" rIns="0" bIns="0" anchor="t" anchorCtr="0">
            <a:spAutoFit/>
          </a:bodyPr>
          <a:lstStyle/>
          <a:p>
            <a:pPr algn="ctr"/>
            <a:r>
              <a:rPr lang="en-US" sz="1720" dirty="0">
                <a:solidFill>
                  <a:srgbClr val="202633"/>
                </a:solidFill>
                <a:latin typeface="Noto Sans KR"/>
                <a:ea typeface="Noto Sans KR"/>
                <a:cs typeface="Noto Sans KR"/>
              </a:rPr>
              <a:t>position</a:t>
            </a:r>
          </a:p>
        </p:txBody>
      </p:sp>
      <p:sp>
        <p:nvSpPr>
          <p:cNvPr id="27" name="TextBox 27"/>
          <p:cNvSpPr txBox="1"/>
          <p:nvPr/>
        </p:nvSpPr>
        <p:spPr>
          <a:xfrm>
            <a:off x="763810" y="4321492"/>
            <a:ext cx="1558480" cy="264033"/>
          </a:xfrm>
          <a:prstGeom prst="rect">
            <a:avLst/>
          </a:prstGeom>
          <a:noFill/>
          <a:ln>
            <a:noFill/>
          </a:ln>
        </p:spPr>
        <p:txBody>
          <a:bodyPr wrap="none" lIns="0" tIns="0" rIns="0" bIns="0" anchor="t" anchorCtr="0">
            <a:spAutoFit/>
          </a:bodyPr>
          <a:lstStyle/>
          <a:p>
            <a:pPr algn="ctr"/>
            <a:r>
              <a:rPr lang="ko-KR" sz="1350" dirty="0">
                <a:solidFill>
                  <a:srgbClr val="626B76"/>
                </a:solidFill>
                <a:latin typeface="Noto Sans KR"/>
                <a:ea typeface="Noto Sans KR"/>
                <a:cs typeface="Noto Sans KR"/>
              </a:rPr>
              <a:t>u, v 에서 0.5 빼기</a:t>
            </a:r>
          </a:p>
        </p:txBody>
      </p:sp>
      <p:sp>
        <p:nvSpPr>
          <p:cNvPr id="28" name="Rectangle 28"/>
          <p:cNvSpPr/>
          <p:nvPr/>
        </p:nvSpPr>
        <p:spPr>
          <a:xfrm>
            <a:off x="4191000" y="3905250"/>
            <a:ext cx="2286000" cy="723900"/>
          </a:xfrm>
          <a:prstGeom prst="roundRect">
            <a:avLst>
              <a:gd name="adj" fmla="val 7895"/>
            </a:avLst>
          </a:prstGeom>
          <a:solidFill>
            <a:srgbClr val="EEEDF7"/>
          </a:solidFill>
          <a:ln>
            <a:noFill/>
          </a:ln>
        </p:spPr>
      </p:sp>
      <p:sp>
        <p:nvSpPr>
          <p:cNvPr id="29" name="TextBox 29"/>
          <p:cNvSpPr txBox="1"/>
          <p:nvPr/>
        </p:nvSpPr>
        <p:spPr>
          <a:xfrm>
            <a:off x="5006861" y="4014311"/>
            <a:ext cx="654279" cy="337376"/>
          </a:xfrm>
          <a:prstGeom prst="rect">
            <a:avLst/>
          </a:prstGeom>
          <a:noFill/>
          <a:ln>
            <a:noFill/>
          </a:ln>
        </p:spPr>
        <p:txBody>
          <a:bodyPr wrap="none" lIns="0" tIns="0" rIns="0" bIns="0" anchor="t" anchorCtr="0">
            <a:spAutoFit/>
          </a:bodyPr>
          <a:lstStyle/>
          <a:p>
            <a:pPr algn="ctr"/>
            <a:r>
              <a:rPr lang="en-US" sz="1720" dirty="0">
                <a:solidFill>
                  <a:srgbClr val="202633"/>
                </a:solidFill>
                <a:latin typeface="Noto Sans KR"/>
                <a:ea typeface="Noto Sans KR"/>
                <a:cs typeface="Noto Sans KR"/>
              </a:rPr>
              <a:t>brush</a:t>
            </a:r>
          </a:p>
        </p:txBody>
      </p:sp>
      <p:sp>
        <p:nvSpPr>
          <p:cNvPr id="30" name="TextBox 30"/>
          <p:cNvSpPr txBox="1"/>
          <p:nvPr/>
        </p:nvSpPr>
        <p:spPr>
          <a:xfrm>
            <a:off x="4373537" y="4321492"/>
            <a:ext cx="1920926" cy="264033"/>
          </a:xfrm>
          <a:prstGeom prst="rect">
            <a:avLst/>
          </a:prstGeom>
          <a:noFill/>
          <a:ln>
            <a:noFill/>
          </a:ln>
        </p:spPr>
        <p:txBody>
          <a:bodyPr wrap="none" lIns="0" tIns="0" rIns="0" bIns="0" anchor="t" anchorCtr="0">
            <a:spAutoFit/>
          </a:bodyPr>
          <a:lstStyle/>
          <a:p>
            <a:pPr algn="ctr"/>
            <a:r>
              <a:rPr lang="en-US" sz="1350" dirty="0">
                <a:solidFill>
                  <a:srgbClr val="626B76"/>
                </a:solidFill>
                <a:latin typeface="Noto Sans KR"/>
                <a:ea typeface="Noto Sans KR"/>
                <a:cs typeface="Noto Sans KR"/>
              </a:rPr>
              <a:t>Center / Radius / RGB</a:t>
            </a:r>
          </a:p>
        </p:txBody>
      </p:sp>
      <p:sp>
        <p:nvSpPr>
          <p:cNvPr id="31" name="Rectangle 31"/>
          <p:cNvSpPr/>
          <p:nvPr/>
        </p:nvSpPr>
        <p:spPr>
          <a:xfrm>
            <a:off x="8858250" y="3905250"/>
            <a:ext cx="2762250" cy="723900"/>
          </a:xfrm>
          <a:prstGeom prst="roundRect">
            <a:avLst>
              <a:gd name="adj" fmla="val 7895"/>
            </a:avLst>
          </a:prstGeom>
          <a:solidFill>
            <a:srgbClr val="EEEDF7"/>
          </a:solidFill>
          <a:ln>
            <a:noFill/>
          </a:ln>
        </p:spPr>
      </p:sp>
      <p:sp>
        <p:nvSpPr>
          <p:cNvPr id="32" name="TextBox 32"/>
          <p:cNvSpPr txBox="1"/>
          <p:nvPr/>
        </p:nvSpPr>
        <p:spPr>
          <a:xfrm>
            <a:off x="9698055" y="4014311"/>
            <a:ext cx="1082639" cy="337376"/>
          </a:xfrm>
          <a:prstGeom prst="rect">
            <a:avLst/>
          </a:prstGeom>
          <a:noFill/>
          <a:ln>
            <a:noFill/>
          </a:ln>
        </p:spPr>
        <p:txBody>
          <a:bodyPr wrap="none" lIns="0" tIns="0" rIns="0" bIns="0" anchor="t" anchorCtr="0">
            <a:spAutoFit/>
          </a:bodyPr>
          <a:lstStyle/>
          <a:p>
            <a:pPr algn="ctr"/>
            <a:r>
              <a:rPr lang="en-US" sz="1720" dirty="0">
                <a:solidFill>
                  <a:srgbClr val="202633"/>
                </a:solidFill>
                <a:latin typeface="Noto Sans KR"/>
                <a:ea typeface="Noto Sans KR"/>
                <a:cs typeface="Noto Sans KR"/>
              </a:rPr>
              <a:t>out_mask</a:t>
            </a:r>
          </a:p>
        </p:txBody>
      </p:sp>
      <p:sp>
        <p:nvSpPr>
          <p:cNvPr id="33" name="TextBox 33"/>
          <p:cNvSpPr txBox="1"/>
          <p:nvPr/>
        </p:nvSpPr>
        <p:spPr>
          <a:xfrm>
            <a:off x="9437418" y="4321492"/>
            <a:ext cx="1603915" cy="264033"/>
          </a:xfrm>
          <a:prstGeom prst="rect">
            <a:avLst/>
          </a:prstGeom>
          <a:noFill/>
          <a:ln>
            <a:noFill/>
          </a:ln>
        </p:spPr>
        <p:txBody>
          <a:bodyPr wrap="none" lIns="0" tIns="0" rIns="0" bIns="0" anchor="t" anchorCtr="0">
            <a:spAutoFit/>
          </a:bodyPr>
          <a:lstStyle/>
          <a:p>
            <a:pPr algn="ctr"/>
            <a:r>
              <a:rPr lang="ko-KR" sz="1350" dirty="0">
                <a:solidFill>
                  <a:srgbClr val="626B76"/>
                </a:solidFill>
                <a:latin typeface="Noto Sans KR"/>
                <a:ea typeface="Noto Sans KR"/>
                <a:cs typeface="Noto Sans KR"/>
              </a:rPr>
              <a:t>현재 원 + 과거 흔적</a:t>
            </a:r>
          </a:p>
        </p:txBody>
      </p:sp>
      <p:sp>
        <p:nvSpPr>
          <p:cNvPr id="34" name="Line 34"/>
          <p:cNvSpPr/>
          <p:nvPr/>
        </p:nvSpPr>
        <p:spPr>
          <a:xfrm>
            <a:off x="1543050" y="2962275"/>
            <a:ext cx="9525" cy="942975"/>
          </a:xfrm>
          <a:custGeom>
            <a:avLst/>
            <a:gdLst/>
            <a:ahLst/>
            <a:cxnLst/>
            <a:rect l="l" t="t" r="r" b="b"/>
            <a:pathLst>
              <a:path w="9525" h="942975">
                <a:moveTo>
                  <a:pt x="0" y="0"/>
                </a:moveTo>
                <a:lnTo>
                  <a:pt x="0" y="942975"/>
                </a:lnTo>
              </a:path>
            </a:pathLst>
          </a:custGeom>
          <a:noFill/>
          <a:ln w="19050">
            <a:solidFill>
              <a:srgbClr val="645CE6"/>
            </a:solidFill>
          </a:ln>
        </p:spPr>
      </p:sp>
      <p:sp>
        <p:nvSpPr>
          <p:cNvPr id="35" name="Freeform 35"/>
          <p:cNvSpPr/>
          <p:nvPr/>
        </p:nvSpPr>
        <p:spPr>
          <a:xfrm>
            <a:off x="1504950" y="3829050"/>
            <a:ext cx="76200" cy="76200"/>
          </a:xfrm>
          <a:custGeom>
            <a:avLst/>
            <a:gdLst/>
            <a:ahLst/>
            <a:cxnLst/>
            <a:rect l="l" t="t" r="r" b="b"/>
            <a:pathLst>
              <a:path w="76200" h="76200">
                <a:moveTo>
                  <a:pt x="76200" y="0"/>
                </a:moveTo>
                <a:lnTo>
                  <a:pt x="38100" y="76200"/>
                </a:lnTo>
                <a:lnTo>
                  <a:pt x="0" y="0"/>
                </a:lnTo>
              </a:path>
            </a:pathLst>
          </a:custGeom>
          <a:noFill/>
          <a:ln w="19050">
            <a:solidFill>
              <a:srgbClr val="645CE6"/>
            </a:solidFill>
          </a:ln>
        </p:spPr>
      </p:sp>
      <p:sp>
        <p:nvSpPr>
          <p:cNvPr id="36" name="Line 36"/>
          <p:cNvSpPr/>
          <p:nvPr/>
        </p:nvSpPr>
        <p:spPr>
          <a:xfrm>
            <a:off x="2590800" y="4267200"/>
            <a:ext cx="1600200" cy="9525"/>
          </a:xfrm>
          <a:custGeom>
            <a:avLst/>
            <a:gdLst/>
            <a:ahLst/>
            <a:cxnLst/>
            <a:rect l="l" t="t" r="r" b="b"/>
            <a:pathLst>
              <a:path w="1600200" h="9525">
                <a:moveTo>
                  <a:pt x="0" y="0"/>
                </a:moveTo>
                <a:lnTo>
                  <a:pt x="1600200" y="0"/>
                </a:lnTo>
              </a:path>
            </a:pathLst>
          </a:custGeom>
          <a:noFill/>
          <a:ln w="19050">
            <a:solidFill>
              <a:srgbClr val="645CE6"/>
            </a:solidFill>
          </a:ln>
        </p:spPr>
      </p:sp>
      <p:sp>
        <p:nvSpPr>
          <p:cNvPr id="37" name="Freeform 37"/>
          <p:cNvSpPr/>
          <p:nvPr/>
        </p:nvSpPr>
        <p:spPr>
          <a:xfrm>
            <a:off x="4114800" y="4229100"/>
            <a:ext cx="76200" cy="76200"/>
          </a:xfrm>
          <a:custGeom>
            <a:avLst/>
            <a:gdLst/>
            <a:ahLst/>
            <a:cxnLst/>
            <a:rect l="l" t="t" r="r" b="b"/>
            <a:pathLst>
              <a:path w="76200" h="76200">
                <a:moveTo>
                  <a:pt x="0" y="0"/>
                </a:moveTo>
                <a:lnTo>
                  <a:pt x="76200" y="38100"/>
                </a:lnTo>
                <a:lnTo>
                  <a:pt x="0" y="76200"/>
                </a:lnTo>
              </a:path>
            </a:pathLst>
          </a:custGeom>
          <a:noFill/>
          <a:ln w="19050">
            <a:solidFill>
              <a:srgbClr val="645CE6"/>
            </a:solidFill>
          </a:ln>
        </p:spPr>
      </p:sp>
      <p:sp>
        <p:nvSpPr>
          <p:cNvPr id="38" name="Line 38"/>
          <p:cNvSpPr/>
          <p:nvPr/>
        </p:nvSpPr>
        <p:spPr>
          <a:xfrm>
            <a:off x="6477000" y="2962275"/>
            <a:ext cx="3762375" cy="1304925"/>
          </a:xfrm>
          <a:custGeom>
            <a:avLst/>
            <a:gdLst/>
            <a:ahLst/>
            <a:cxnLst/>
            <a:rect l="l" t="t" r="r" b="b"/>
            <a:pathLst>
              <a:path w="3762375" h="1304925">
                <a:moveTo>
                  <a:pt x="3762375" y="0"/>
                </a:moveTo>
                <a:lnTo>
                  <a:pt x="0" y="1304925"/>
                </a:lnTo>
              </a:path>
            </a:pathLst>
          </a:custGeom>
          <a:noFill/>
          <a:ln w="19050">
            <a:solidFill>
              <a:srgbClr val="645CE6"/>
            </a:solidFill>
          </a:ln>
        </p:spPr>
      </p:sp>
      <p:sp>
        <p:nvSpPr>
          <p:cNvPr id="39" name="Freeform 39"/>
          <p:cNvSpPr/>
          <p:nvPr/>
        </p:nvSpPr>
        <p:spPr>
          <a:xfrm>
            <a:off x="6477000" y="4206234"/>
            <a:ext cx="84478" cy="71993"/>
          </a:xfrm>
          <a:custGeom>
            <a:avLst/>
            <a:gdLst/>
            <a:ahLst/>
            <a:cxnLst/>
            <a:rect l="l" t="t" r="r" b="b"/>
            <a:pathLst>
              <a:path w="84478" h="71993">
                <a:moveTo>
                  <a:pt x="84478" y="71993"/>
                </a:moveTo>
                <a:lnTo>
                  <a:pt x="0" y="60966"/>
                </a:lnTo>
                <a:lnTo>
                  <a:pt x="59508" y="0"/>
                </a:lnTo>
              </a:path>
            </a:pathLst>
          </a:custGeom>
          <a:noFill/>
          <a:ln w="19050">
            <a:solidFill>
              <a:srgbClr val="645CE6"/>
            </a:solidFill>
          </a:ln>
        </p:spPr>
      </p:sp>
      <p:sp>
        <p:nvSpPr>
          <p:cNvPr id="40" name="Line 40"/>
          <p:cNvSpPr/>
          <p:nvPr/>
        </p:nvSpPr>
        <p:spPr>
          <a:xfrm>
            <a:off x="6477000" y="4267200"/>
            <a:ext cx="2381250" cy="9525"/>
          </a:xfrm>
          <a:custGeom>
            <a:avLst/>
            <a:gdLst/>
            <a:ahLst/>
            <a:cxnLst/>
            <a:rect l="l" t="t" r="r" b="b"/>
            <a:pathLst>
              <a:path w="2381250" h="9525">
                <a:moveTo>
                  <a:pt x="0" y="0"/>
                </a:moveTo>
                <a:lnTo>
                  <a:pt x="2381250" y="0"/>
                </a:lnTo>
              </a:path>
            </a:pathLst>
          </a:custGeom>
          <a:noFill/>
          <a:ln w="19050">
            <a:solidFill>
              <a:srgbClr val="645CE6"/>
            </a:solidFill>
          </a:ln>
        </p:spPr>
      </p:sp>
      <p:sp>
        <p:nvSpPr>
          <p:cNvPr id="41" name="Freeform 41"/>
          <p:cNvSpPr/>
          <p:nvPr/>
        </p:nvSpPr>
        <p:spPr>
          <a:xfrm>
            <a:off x="8782050" y="4229100"/>
            <a:ext cx="76200" cy="76200"/>
          </a:xfrm>
          <a:custGeom>
            <a:avLst/>
            <a:gdLst/>
            <a:ahLst/>
            <a:cxnLst/>
            <a:rect l="l" t="t" r="r" b="b"/>
            <a:pathLst>
              <a:path w="76200" h="76200">
                <a:moveTo>
                  <a:pt x="0" y="0"/>
                </a:moveTo>
                <a:lnTo>
                  <a:pt x="76200" y="38100"/>
                </a:lnTo>
                <a:lnTo>
                  <a:pt x="0" y="76200"/>
                </a:lnTo>
              </a:path>
            </a:pathLst>
          </a:custGeom>
          <a:noFill/>
          <a:ln w="19050">
            <a:solidFill>
              <a:srgbClr val="645CE6"/>
            </a:solidFill>
          </a:ln>
        </p:spPr>
      </p:sp>
      <p:sp>
        <p:nvSpPr>
          <p:cNvPr id="42" name="TextBox 42"/>
          <p:cNvSpPr txBox="1"/>
          <p:nvPr/>
        </p:nvSpPr>
        <p:spPr>
          <a:xfrm>
            <a:off x="2861262" y="5210651"/>
            <a:ext cx="6469477" cy="396050"/>
          </a:xfrm>
          <a:prstGeom prst="rect">
            <a:avLst/>
          </a:prstGeom>
          <a:noFill/>
          <a:ln>
            <a:noFill/>
          </a:ln>
        </p:spPr>
        <p:txBody>
          <a:bodyPr wrap="none" lIns="0" tIns="0" rIns="0" bIns="0" anchor="t" anchorCtr="0">
            <a:spAutoFit/>
          </a:bodyPr>
          <a:lstStyle/>
          <a:p>
            <a:pPr algn="ctr"/>
            <a:r>
              <a:rPr lang="ko-KR" sz="2020" dirty="0">
                <a:solidFill>
                  <a:srgbClr val="202633"/>
                </a:solidFill>
                <a:latin typeface="Noto Sans KR"/>
                <a:ea typeface="Noto Sans KR"/>
                <a:cs typeface="Noto Sans KR"/>
              </a:rPr>
              <a:t>input_panel의 Viewer Active를 켜고 누른 채 드래그</a:t>
            </a:r>
          </a:p>
        </p:txBody>
      </p:sp>
      <p:sp>
        <p:nvSpPr>
          <p:cNvPr id="43" name="TextBox 43"/>
          <p:cNvSpPr txBox="1"/>
          <p:nvPr/>
        </p:nvSpPr>
        <p:spPr>
          <a:xfrm>
            <a:off x="2700155" y="5686901"/>
            <a:ext cx="6791691" cy="396050"/>
          </a:xfrm>
          <a:prstGeom prst="rect">
            <a:avLst/>
          </a:prstGeom>
          <a:noFill/>
          <a:ln>
            <a:noFill/>
          </a:ln>
        </p:spPr>
        <p:txBody>
          <a:bodyPr wrap="none" lIns="0" tIns="0" rIns="0" bIns="0" anchor="t" anchorCtr="0">
            <a:spAutoFit/>
          </a:bodyPr>
          <a:lstStyle/>
          <a:p>
            <a:pPr algn="ctr"/>
            <a:r>
              <a:rPr lang="ko-KR" sz="2020" dirty="0">
                <a:solidFill>
                  <a:srgbClr val="645CE6"/>
                </a:solidFill>
                <a:latin typeface="Noto Sans KR"/>
                <a:ea typeface="Noto Sans KR"/>
                <a:cs typeface="Noto Sans KR"/>
              </a:rPr>
              <a:t>예측: 버튼을 놓으면 소리와 흔적이 동시에 사라질까요?</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2" name="TextBox 2"/>
          <p:cNvSpPr txBox="1"/>
          <p:nvPr/>
        </p:nvSpPr>
        <p:spPr>
          <a:xfrm>
            <a:off x="488442" y="282892"/>
            <a:ext cx="6500000" cy="264033"/>
          </a:xfrm>
          <a:prstGeom prst="rect">
            <a:avLst/>
          </a:prstGeom>
          <a:noFill/>
          <a:ln>
            <a:noFill/>
          </a:ln>
        </p:spPr>
        <p:txBody>
          <a:bodyPr wrap="none" lIns="0" tIns="0" rIns="0" bIns="0" anchor="t" anchorCtr="0">
            <a:spAutoFit/>
          </a:bodyPr>
          <a:lstStyle/>
          <a:p>
            <a:pPr algn="l"/>
            <a:r>
              <a:rPr lang="en-US" sz="1350" dirty="0">
                <a:solidFill>
                  <a:srgbClr val="645CE6"/>
                </a:solidFill>
                <a:latin typeface="Noto Sans KR"/>
                <a:ea typeface="Noto Sans KR"/>
                <a:cs typeface="Noto Sans KR"/>
              </a:rPr>
              <a:t>W03 / 사운드·인터랙션 심화</a:t>
            </a:r>
          </a:p>
        </p:txBody>
      </p:sp>
      <p:sp>
        <p:nvSpPr>
          <p:cNvPr id="3" name="TextBox 3"/>
          <p:cNvSpPr txBox="1"/>
          <p:nvPr/>
        </p:nvSpPr>
        <p:spPr>
          <a:xfrm>
            <a:off x="480060" y="666750"/>
            <a:ext cx="7001104" cy="586740"/>
          </a:xfrm>
          <a:prstGeom prst="rect">
            <a:avLst/>
          </a:prstGeom>
          <a:noFill/>
          <a:ln>
            <a:noFill/>
          </a:ln>
        </p:spPr>
        <p:txBody>
          <a:bodyPr wrap="none" lIns="0" tIns="0" rIns="0" bIns="0" anchor="t" anchorCtr="0">
            <a:spAutoFit/>
          </a:bodyPr>
          <a:lstStyle/>
          <a:p>
            <a:pPr algn="l"/>
            <a:r>
              <a:rPr lang="ko-KR" sz="3000" b="1" dirty="0">
                <a:solidFill>
                  <a:srgbClr val="202633"/>
                </a:solidFill>
                <a:latin typeface="Noto Sans KR"/>
                <a:ea typeface="Noto Sans KR"/>
                <a:cs typeface="Noto Sans KR"/>
              </a:rPr>
              <a:t>소리의 여운과 화면의 잔상을 나눕니다</a:t>
            </a:r>
          </a:p>
        </p:txBody>
      </p:sp>
      <p:sp>
        <p:nvSpPr>
          <p:cNvPr id="4" name="TextBox 4"/>
          <p:cNvSpPr txBox="1"/>
          <p:nvPr/>
        </p:nvSpPr>
        <p:spPr>
          <a:xfrm>
            <a:off x="486918" y="1231582"/>
            <a:ext cx="5647582" cy="322707"/>
          </a:xfrm>
          <a:prstGeom prst="rect">
            <a:avLst/>
          </a:prstGeom>
          <a:noFill/>
          <a:ln>
            <a:noFill/>
          </a:ln>
        </p:spPr>
        <p:txBody>
          <a:bodyPr wrap="none" lIns="0" tIns="0" rIns="0" bIns="0" anchor="t" anchorCtr="0">
            <a:spAutoFit/>
          </a:bodyPr>
          <a:lstStyle/>
          <a:p>
            <a:pPr algn="l"/>
            <a:r>
              <a:rPr lang="ko-KR" sz="1650" dirty="0">
                <a:solidFill>
                  <a:srgbClr val="626B76"/>
                </a:solidFill>
                <a:latin typeface="Noto Sans KR"/>
                <a:ea typeface="Noto Sans KR"/>
                <a:cs typeface="Noto Sans KR"/>
              </a:rPr>
              <a:t>입력을 놓아도 기억된 마스크는 자체 속도로 줄어듭니다.</a:t>
            </a:r>
          </a:p>
        </p:txBody>
      </p:sp>
      <p:sp>
        <p:nvSpPr>
          <p:cNvPr id="5" name="TextBox 5"/>
          <p:cNvSpPr txBox="1"/>
          <p:nvPr/>
        </p:nvSpPr>
        <p:spPr>
          <a:xfrm>
            <a:off x="489966" y="6554152"/>
            <a:ext cx="3701129" cy="205359"/>
          </a:xfrm>
          <a:prstGeom prst="rect">
            <a:avLst/>
          </a:prstGeom>
          <a:noFill/>
          <a:ln>
            <a:noFill/>
          </a:ln>
        </p:spPr>
        <p:txBody>
          <a:bodyPr wrap="none" lIns="0" tIns="0" rIns="0" bIns="0" anchor="t" anchorCtr="0">
            <a:spAutoFit/>
          </a:bodyPr>
          <a:lstStyle/>
          <a:p>
            <a:pPr algn="l"/>
            <a:r>
              <a:rPr lang="ko-KR" sz="1050" dirty="0">
                <a:solidFill>
                  <a:srgbClr val="626B76"/>
                </a:solidFill>
                <a:latin typeface="Noto Sans KR"/>
                <a:ea typeface="Noto Sans KR"/>
                <a:cs typeface="Noto Sans KR"/>
              </a:rPr>
              <a:t>W03 선택 심화 → W04 연결 · 연결도와 그리드는 개념 도식</a:t>
            </a:r>
          </a:p>
        </p:txBody>
      </p:sp>
      <p:sp>
        <p:nvSpPr>
          <p:cNvPr id="6" name="TextBox 6"/>
          <p:cNvSpPr txBox="1"/>
          <p:nvPr/>
        </p:nvSpPr>
        <p:spPr>
          <a:xfrm>
            <a:off x="11049000" y="6554152"/>
            <a:ext cx="647700" cy="205359"/>
          </a:xfrm>
          <a:prstGeom prst="rect">
            <a:avLst/>
          </a:prstGeom>
          <a:noFill/>
          <a:ln>
            <a:noFill/>
          </a:ln>
        </p:spPr>
        <p:txBody>
          <a:bodyPr wrap="none" lIns="0" tIns="0" rIns="0" bIns="0" anchor="t" anchorCtr="0">
            <a:spAutoFit/>
          </a:bodyPr>
          <a:lstStyle/>
          <a:p>
            <a:pPr algn="r"/>
            <a:r>
              <a:rPr lang="en-US" sz="1050" dirty="0">
                <a:solidFill>
                  <a:srgbClr val="626B76"/>
                </a:solidFill>
                <a:latin typeface="Noto Sans KR"/>
                <a:ea typeface="Noto Sans KR"/>
                <a:cs typeface="Noto Sans KR"/>
              </a:rPr>
              <a:t>89</a:t>
            </a:r>
          </a:p>
        </p:txBody>
      </p:sp>
      <p:pic>
        <p:nvPicPr>
          <p:cNvPr id="7" name="Image 7"/>
          <p:cNvPicPr>
            <a:picLocks noChangeAspect="1"/>
          </p:cNvPicPr>
          <p:nvPr/>
        </p:nvPicPr>
        <p:blipFill>
          <a:blip r:embed="rId3"/>
          <a:stretch>
            <a:fillRect/>
          </a:stretch>
        </p:blipFill>
        <p:spPr>
          <a:xfrm>
            <a:off x="895350" y="2095500"/>
            <a:ext cx="2781300" cy="2781300"/>
          </a:xfrm>
          <a:prstGeom prst="rect">
            <a:avLst/>
          </a:prstGeom>
        </p:spPr>
      </p:pic>
      <p:sp>
        <p:nvSpPr>
          <p:cNvPr id="8" name="TextBox 8"/>
          <p:cNvSpPr txBox="1"/>
          <p:nvPr/>
        </p:nvSpPr>
        <p:spPr>
          <a:xfrm>
            <a:off x="1441293" y="5055394"/>
            <a:ext cx="1689415" cy="366712"/>
          </a:xfrm>
          <a:prstGeom prst="rect">
            <a:avLst/>
          </a:prstGeom>
          <a:noFill/>
          <a:ln>
            <a:noFill/>
          </a:ln>
        </p:spPr>
        <p:txBody>
          <a:bodyPr wrap="none" lIns="0" tIns="0" rIns="0" bIns="0" anchor="t" anchorCtr="0">
            <a:spAutoFit/>
          </a:bodyPr>
          <a:lstStyle/>
          <a:p>
            <a:pPr algn="ctr"/>
            <a:r>
              <a:rPr lang="ko-KR" sz="1880" dirty="0">
                <a:solidFill>
                  <a:srgbClr val="202633"/>
                </a:solidFill>
                <a:latin typeface="Noto Sans KR"/>
                <a:ea typeface="Noto Sans KR"/>
                <a:cs typeface="Noto Sans KR"/>
              </a:rPr>
              <a:t>입력 해제 직후</a:t>
            </a:r>
          </a:p>
        </p:txBody>
      </p:sp>
      <p:pic>
        <p:nvPicPr>
          <p:cNvPr id="9" name="Image 9"/>
          <p:cNvPicPr>
            <a:picLocks noChangeAspect="1"/>
          </p:cNvPicPr>
          <p:nvPr/>
        </p:nvPicPr>
        <p:blipFill>
          <a:blip r:embed="rId4"/>
          <a:stretch>
            <a:fillRect/>
          </a:stretch>
        </p:blipFill>
        <p:spPr>
          <a:xfrm>
            <a:off x="4705350" y="2095500"/>
            <a:ext cx="2781300" cy="2781300"/>
          </a:xfrm>
          <a:prstGeom prst="rect">
            <a:avLst/>
          </a:prstGeom>
        </p:spPr>
      </p:pic>
      <p:sp>
        <p:nvSpPr>
          <p:cNvPr id="10" name="TextBox 10"/>
          <p:cNvSpPr txBox="1"/>
          <p:nvPr/>
        </p:nvSpPr>
        <p:spPr>
          <a:xfrm>
            <a:off x="5403144" y="5055394"/>
            <a:ext cx="1385712" cy="366712"/>
          </a:xfrm>
          <a:prstGeom prst="rect">
            <a:avLst/>
          </a:prstGeom>
          <a:noFill/>
          <a:ln>
            <a:noFill/>
          </a:ln>
        </p:spPr>
        <p:txBody>
          <a:bodyPr wrap="none" lIns="0" tIns="0" rIns="0" bIns="0" anchor="t" anchorCtr="0">
            <a:spAutoFit/>
          </a:bodyPr>
          <a:lstStyle/>
          <a:p>
            <a:pPr algn="ctr"/>
            <a:r>
              <a:rPr lang="ko-KR" sz="1880" dirty="0">
                <a:solidFill>
                  <a:srgbClr val="202633"/>
                </a:solidFill>
                <a:latin typeface="Noto Sans KR"/>
                <a:ea typeface="Noto Sans KR"/>
                <a:cs typeface="Noto Sans KR"/>
              </a:rPr>
              <a:t>29프레임 뒤</a:t>
            </a:r>
          </a:p>
        </p:txBody>
      </p:sp>
      <p:pic>
        <p:nvPicPr>
          <p:cNvPr id="11" name="Image 11"/>
          <p:cNvPicPr>
            <a:picLocks noChangeAspect="1"/>
          </p:cNvPicPr>
          <p:nvPr/>
        </p:nvPicPr>
        <p:blipFill>
          <a:blip r:embed="rId5"/>
          <a:stretch>
            <a:fillRect/>
          </a:stretch>
        </p:blipFill>
        <p:spPr>
          <a:xfrm>
            <a:off x="8515350" y="2095500"/>
            <a:ext cx="2781300" cy="2781300"/>
          </a:xfrm>
          <a:prstGeom prst="rect">
            <a:avLst/>
          </a:prstGeom>
        </p:spPr>
      </p:pic>
      <p:sp>
        <p:nvSpPr>
          <p:cNvPr id="12" name="TextBox 12"/>
          <p:cNvSpPr txBox="1"/>
          <p:nvPr/>
        </p:nvSpPr>
        <p:spPr>
          <a:xfrm>
            <a:off x="9213144" y="5055394"/>
            <a:ext cx="1385712" cy="366712"/>
          </a:xfrm>
          <a:prstGeom prst="rect">
            <a:avLst/>
          </a:prstGeom>
          <a:noFill/>
          <a:ln>
            <a:noFill/>
          </a:ln>
        </p:spPr>
        <p:txBody>
          <a:bodyPr wrap="none" lIns="0" tIns="0" rIns="0" bIns="0" anchor="t" anchorCtr="0">
            <a:spAutoFit/>
          </a:bodyPr>
          <a:lstStyle/>
          <a:p>
            <a:pPr algn="ctr"/>
            <a:r>
              <a:rPr lang="ko-KR" sz="1880" dirty="0">
                <a:solidFill>
                  <a:srgbClr val="202633"/>
                </a:solidFill>
                <a:latin typeface="Noto Sans KR"/>
                <a:ea typeface="Noto Sans KR"/>
                <a:cs typeface="Noto Sans KR"/>
              </a:rPr>
              <a:t>57프레임 뒤</a:t>
            </a:r>
          </a:p>
        </p:txBody>
      </p:sp>
      <p:sp>
        <p:nvSpPr>
          <p:cNvPr id="13" name="TextBox 13"/>
          <p:cNvSpPr txBox="1"/>
          <p:nvPr/>
        </p:nvSpPr>
        <p:spPr>
          <a:xfrm>
            <a:off x="3633864" y="5577840"/>
            <a:ext cx="4924273" cy="352044"/>
          </a:xfrm>
          <a:prstGeom prst="rect">
            <a:avLst/>
          </a:prstGeom>
          <a:noFill/>
          <a:ln>
            <a:noFill/>
          </a:ln>
        </p:spPr>
        <p:txBody>
          <a:bodyPr wrap="none" lIns="0" tIns="0" rIns="0" bIns="0" anchor="t" anchorCtr="0">
            <a:spAutoFit/>
          </a:bodyPr>
          <a:lstStyle/>
          <a:p>
            <a:pPr algn="ctr"/>
            <a:r>
              <a:rPr lang="ko-KR" sz="1800" dirty="0">
                <a:solidFill>
                  <a:srgbClr val="202633"/>
                </a:solidFill>
                <a:latin typeface="Noto Sans KR"/>
                <a:ea typeface="Noto Sans KR"/>
                <a:cs typeface="Noto Sans KR"/>
              </a:rPr>
              <a:t>실제 TD 출력 · 테스트 입력 1 → 0 · 같은 위치</a:t>
            </a:r>
          </a:p>
        </p:txBody>
      </p:sp>
      <p:sp>
        <p:nvSpPr>
          <p:cNvPr id="14" name="TextBox 14"/>
          <p:cNvSpPr txBox="1"/>
          <p:nvPr/>
        </p:nvSpPr>
        <p:spPr>
          <a:xfrm>
            <a:off x="3075636" y="5980748"/>
            <a:ext cx="6040728" cy="381381"/>
          </a:xfrm>
          <a:prstGeom prst="rect">
            <a:avLst/>
          </a:prstGeom>
          <a:noFill/>
          <a:ln>
            <a:noFill/>
          </a:ln>
        </p:spPr>
        <p:txBody>
          <a:bodyPr wrap="none" lIns="0" tIns="0" rIns="0" bIns="0" anchor="t" anchorCtr="0">
            <a:spAutoFit/>
          </a:bodyPr>
          <a:lstStyle/>
          <a:p>
            <a:pPr algn="ctr"/>
            <a:r>
              <a:rPr lang="ko-KR" sz="1950" dirty="0">
                <a:solidFill>
                  <a:srgbClr val="645CE6"/>
                </a:solidFill>
                <a:latin typeface="Noto Sans KR"/>
                <a:ea typeface="Noto Sans KR"/>
                <a:cs typeface="Noto Sans KR"/>
              </a:rPr>
              <a:t>Lag: 소리의 release / Feedback: 이미지의 decay</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2" name="TextBox 2"/>
          <p:cNvSpPr txBox="1"/>
          <p:nvPr/>
        </p:nvSpPr>
        <p:spPr>
          <a:xfrm>
            <a:off x="488442" y="282892"/>
            <a:ext cx="6500000" cy="264033"/>
          </a:xfrm>
          <a:prstGeom prst="rect">
            <a:avLst/>
          </a:prstGeom>
          <a:noFill/>
          <a:ln>
            <a:noFill/>
          </a:ln>
        </p:spPr>
        <p:txBody>
          <a:bodyPr wrap="none" lIns="0" tIns="0" rIns="0" bIns="0" anchor="t" anchorCtr="0">
            <a:spAutoFit/>
          </a:bodyPr>
          <a:lstStyle/>
          <a:p>
            <a:pPr algn="l"/>
            <a:r>
              <a:rPr lang="en-US" sz="1350" dirty="0">
                <a:solidFill>
                  <a:srgbClr val="645CE6"/>
                </a:solidFill>
                <a:latin typeface="Noto Sans KR"/>
                <a:ea typeface="Noto Sans KR"/>
                <a:cs typeface="Noto Sans KR"/>
              </a:rPr>
              <a:t>W03 / 사운드·인터랙션 심화</a:t>
            </a:r>
          </a:p>
        </p:txBody>
      </p:sp>
      <p:sp>
        <p:nvSpPr>
          <p:cNvPr id="3" name="TextBox 3"/>
          <p:cNvSpPr txBox="1"/>
          <p:nvPr/>
        </p:nvSpPr>
        <p:spPr>
          <a:xfrm>
            <a:off x="480060" y="666750"/>
            <a:ext cx="7264698" cy="586740"/>
          </a:xfrm>
          <a:prstGeom prst="rect">
            <a:avLst/>
          </a:prstGeom>
          <a:noFill/>
          <a:ln>
            <a:noFill/>
          </a:ln>
        </p:spPr>
        <p:txBody>
          <a:bodyPr wrap="none" lIns="0" tIns="0" rIns="0" bIns="0" anchor="t" anchorCtr="0">
            <a:spAutoFit/>
          </a:bodyPr>
          <a:lstStyle/>
          <a:p>
            <a:pPr algn="l"/>
            <a:r>
              <a:rPr lang="ko-KR" sz="3000" b="1" dirty="0">
                <a:solidFill>
                  <a:srgbClr val="202633"/>
                </a:solidFill>
                <a:latin typeface="Noto Sans KR"/>
                <a:ea typeface="Noto Sans KR"/>
                <a:cs typeface="Noto Sans KR"/>
              </a:rPr>
              <a:t>Feedback은 직전 결과를 다시 읽습니다</a:t>
            </a:r>
          </a:p>
        </p:txBody>
      </p:sp>
      <p:sp>
        <p:nvSpPr>
          <p:cNvPr id="4" name="TextBox 4"/>
          <p:cNvSpPr txBox="1"/>
          <p:nvPr/>
        </p:nvSpPr>
        <p:spPr>
          <a:xfrm>
            <a:off x="486918" y="1231582"/>
            <a:ext cx="5189206" cy="322707"/>
          </a:xfrm>
          <a:prstGeom prst="rect">
            <a:avLst/>
          </a:prstGeom>
          <a:noFill/>
          <a:ln>
            <a:noFill/>
          </a:ln>
        </p:spPr>
        <p:txBody>
          <a:bodyPr wrap="none" lIns="0" tIns="0" rIns="0" bIns="0" anchor="t" anchorCtr="0">
            <a:spAutoFit/>
          </a:bodyPr>
          <a:lstStyle/>
          <a:p>
            <a:pPr algn="l"/>
            <a:r>
              <a:rPr lang="ko-KR" sz="1650" dirty="0">
                <a:solidFill>
                  <a:srgbClr val="626B76"/>
                </a:solidFill>
                <a:latin typeface="Noto Sans KR"/>
                <a:ea typeface="Noto Sans KR"/>
                <a:cs typeface="Noto Sans KR"/>
              </a:rPr>
              <a:t>현재 원과 어두워진 과거를 Maximum으로 합칩니다.</a:t>
            </a:r>
          </a:p>
        </p:txBody>
      </p:sp>
      <p:sp>
        <p:nvSpPr>
          <p:cNvPr id="5" name="TextBox 5"/>
          <p:cNvSpPr txBox="1"/>
          <p:nvPr/>
        </p:nvSpPr>
        <p:spPr>
          <a:xfrm>
            <a:off x="489966" y="6554152"/>
            <a:ext cx="3701129" cy="205359"/>
          </a:xfrm>
          <a:prstGeom prst="rect">
            <a:avLst/>
          </a:prstGeom>
          <a:noFill/>
          <a:ln>
            <a:noFill/>
          </a:ln>
        </p:spPr>
        <p:txBody>
          <a:bodyPr wrap="none" lIns="0" tIns="0" rIns="0" bIns="0" anchor="t" anchorCtr="0">
            <a:spAutoFit/>
          </a:bodyPr>
          <a:lstStyle/>
          <a:p>
            <a:pPr algn="l"/>
            <a:r>
              <a:rPr lang="ko-KR" sz="1050" dirty="0">
                <a:solidFill>
                  <a:srgbClr val="626B76"/>
                </a:solidFill>
                <a:latin typeface="Noto Sans KR"/>
                <a:ea typeface="Noto Sans KR"/>
                <a:cs typeface="Noto Sans KR"/>
              </a:rPr>
              <a:t>W03 선택 심화 → W04 연결 · 연결도와 그리드는 개념 도식</a:t>
            </a:r>
          </a:p>
        </p:txBody>
      </p:sp>
      <p:sp>
        <p:nvSpPr>
          <p:cNvPr id="6" name="TextBox 6"/>
          <p:cNvSpPr txBox="1"/>
          <p:nvPr/>
        </p:nvSpPr>
        <p:spPr>
          <a:xfrm>
            <a:off x="11049000" y="6554152"/>
            <a:ext cx="647700" cy="205359"/>
          </a:xfrm>
          <a:prstGeom prst="rect">
            <a:avLst/>
          </a:prstGeom>
          <a:noFill/>
          <a:ln>
            <a:noFill/>
          </a:ln>
        </p:spPr>
        <p:txBody>
          <a:bodyPr wrap="none" lIns="0" tIns="0" rIns="0" bIns="0" anchor="t" anchorCtr="0">
            <a:spAutoFit/>
          </a:bodyPr>
          <a:lstStyle/>
          <a:p>
            <a:pPr algn="r"/>
            <a:r>
              <a:rPr lang="en-US" sz="1050" dirty="0">
                <a:solidFill>
                  <a:srgbClr val="626B76"/>
                </a:solidFill>
                <a:latin typeface="Noto Sans KR"/>
                <a:ea typeface="Noto Sans KR"/>
                <a:cs typeface="Noto Sans KR"/>
              </a:rPr>
              <a:t>90</a:t>
            </a:r>
          </a:p>
        </p:txBody>
      </p:sp>
      <p:sp>
        <p:nvSpPr>
          <p:cNvPr id="7" name="Rectangle 7"/>
          <p:cNvSpPr/>
          <p:nvPr/>
        </p:nvSpPr>
        <p:spPr>
          <a:xfrm>
            <a:off x="495300" y="2190750"/>
            <a:ext cx="1952625" cy="723900"/>
          </a:xfrm>
          <a:prstGeom prst="roundRect">
            <a:avLst>
              <a:gd name="adj" fmla="val 7895"/>
            </a:avLst>
          </a:prstGeom>
          <a:solidFill>
            <a:srgbClr val="EEEDF7"/>
          </a:solidFill>
          <a:ln>
            <a:noFill/>
          </a:ln>
        </p:spPr>
      </p:sp>
      <p:sp>
        <p:nvSpPr>
          <p:cNvPr id="8" name="TextBox 8"/>
          <p:cNvSpPr txBox="1"/>
          <p:nvPr/>
        </p:nvSpPr>
        <p:spPr>
          <a:xfrm>
            <a:off x="791365" y="2299811"/>
            <a:ext cx="1360495" cy="337376"/>
          </a:xfrm>
          <a:prstGeom prst="rect">
            <a:avLst/>
          </a:prstGeom>
          <a:noFill/>
          <a:ln>
            <a:noFill/>
          </a:ln>
        </p:spPr>
        <p:txBody>
          <a:bodyPr wrap="none" lIns="0" tIns="0" rIns="0" bIns="0" anchor="t" anchorCtr="0">
            <a:spAutoFit/>
          </a:bodyPr>
          <a:lstStyle/>
          <a:p>
            <a:pPr algn="ctr"/>
            <a:r>
              <a:rPr lang="en-US" sz="1720" dirty="0">
                <a:solidFill>
                  <a:srgbClr val="202633"/>
                </a:solidFill>
                <a:latin typeface="Noto Sans KR"/>
                <a:ea typeface="Noto Sans KR"/>
                <a:cs typeface="Noto Sans KR"/>
              </a:rPr>
              <a:t>black_reset</a:t>
            </a:r>
          </a:p>
        </p:txBody>
      </p:sp>
      <p:sp>
        <p:nvSpPr>
          <p:cNvPr id="9" name="TextBox 9"/>
          <p:cNvSpPr txBox="1"/>
          <p:nvPr/>
        </p:nvSpPr>
        <p:spPr>
          <a:xfrm>
            <a:off x="979894" y="2606992"/>
            <a:ext cx="983437" cy="264033"/>
          </a:xfrm>
          <a:prstGeom prst="rect">
            <a:avLst/>
          </a:prstGeom>
          <a:noFill/>
          <a:ln>
            <a:noFill/>
          </a:ln>
        </p:spPr>
        <p:txBody>
          <a:bodyPr wrap="none" lIns="0" tIns="0" rIns="0" bIns="0" anchor="t" anchorCtr="0">
            <a:spAutoFit/>
          </a:bodyPr>
          <a:lstStyle/>
          <a:p>
            <a:pPr algn="ctr"/>
            <a:r>
              <a:rPr lang="en-US" sz="1350" dirty="0">
                <a:solidFill>
                  <a:srgbClr val="626B76"/>
                </a:solidFill>
                <a:latin typeface="Noto Sans KR"/>
                <a:ea typeface="Noto Sans KR"/>
                <a:cs typeface="Noto Sans KR"/>
              </a:rPr>
              <a:t>RGB 0 · A 1</a:t>
            </a:r>
          </a:p>
        </p:txBody>
      </p:sp>
      <p:sp>
        <p:nvSpPr>
          <p:cNvPr id="10" name="Rectangle 10"/>
          <p:cNvSpPr/>
          <p:nvPr/>
        </p:nvSpPr>
        <p:spPr>
          <a:xfrm>
            <a:off x="3028950" y="2190750"/>
            <a:ext cx="2238375" cy="723900"/>
          </a:xfrm>
          <a:prstGeom prst="roundRect">
            <a:avLst>
              <a:gd name="adj" fmla="val 7895"/>
            </a:avLst>
          </a:prstGeom>
          <a:solidFill>
            <a:srgbClr val="EEEDF7"/>
          </a:solidFill>
          <a:ln>
            <a:noFill/>
          </a:ln>
        </p:spPr>
      </p:sp>
      <p:sp>
        <p:nvSpPr>
          <p:cNvPr id="11" name="TextBox 11"/>
          <p:cNvSpPr txBox="1"/>
          <p:nvPr/>
        </p:nvSpPr>
        <p:spPr>
          <a:xfrm>
            <a:off x="3722591" y="2299811"/>
            <a:ext cx="851093" cy="337376"/>
          </a:xfrm>
          <a:prstGeom prst="rect">
            <a:avLst/>
          </a:prstGeom>
          <a:noFill/>
          <a:ln>
            <a:noFill/>
          </a:ln>
        </p:spPr>
        <p:txBody>
          <a:bodyPr wrap="none" lIns="0" tIns="0" rIns="0" bIns="0" anchor="t" anchorCtr="0">
            <a:spAutoFit/>
          </a:bodyPr>
          <a:lstStyle/>
          <a:p>
            <a:pPr algn="ctr"/>
            <a:r>
              <a:rPr lang="en-US" sz="1720" dirty="0">
                <a:solidFill>
                  <a:srgbClr val="202633"/>
                </a:solidFill>
                <a:latin typeface="Noto Sans KR"/>
                <a:ea typeface="Noto Sans KR"/>
                <a:cs typeface="Noto Sans KR"/>
              </a:rPr>
              <a:t>history</a:t>
            </a:r>
          </a:p>
        </p:txBody>
      </p:sp>
      <p:sp>
        <p:nvSpPr>
          <p:cNvPr id="12" name="TextBox 12"/>
          <p:cNvSpPr txBox="1"/>
          <p:nvPr/>
        </p:nvSpPr>
        <p:spPr>
          <a:xfrm>
            <a:off x="3533840" y="2606992"/>
            <a:ext cx="1228595" cy="264033"/>
          </a:xfrm>
          <a:prstGeom prst="rect">
            <a:avLst/>
          </a:prstGeom>
          <a:noFill/>
          <a:ln>
            <a:noFill/>
          </a:ln>
        </p:spPr>
        <p:txBody>
          <a:bodyPr wrap="none" lIns="0" tIns="0" rIns="0" bIns="0" anchor="t" anchorCtr="0">
            <a:spAutoFit/>
          </a:bodyPr>
          <a:lstStyle/>
          <a:p>
            <a:pPr algn="ctr"/>
            <a:r>
              <a:rPr lang="en-US" sz="1350" dirty="0">
                <a:solidFill>
                  <a:srgbClr val="626B76"/>
                </a:solidFill>
                <a:latin typeface="Noto Sans KR"/>
                <a:ea typeface="Noto Sans KR"/>
                <a:cs typeface="Noto Sans KR"/>
              </a:rPr>
              <a:t>Feedback TOP</a:t>
            </a:r>
          </a:p>
        </p:txBody>
      </p:sp>
      <p:sp>
        <p:nvSpPr>
          <p:cNvPr id="13" name="Rectangle 13"/>
          <p:cNvSpPr/>
          <p:nvPr/>
        </p:nvSpPr>
        <p:spPr>
          <a:xfrm>
            <a:off x="6000750" y="2190750"/>
            <a:ext cx="2190750" cy="723900"/>
          </a:xfrm>
          <a:prstGeom prst="roundRect">
            <a:avLst>
              <a:gd name="adj" fmla="val 7895"/>
            </a:avLst>
          </a:prstGeom>
          <a:solidFill>
            <a:srgbClr val="EEEDF7"/>
          </a:solidFill>
          <a:ln>
            <a:noFill/>
          </a:ln>
        </p:spPr>
      </p:sp>
      <p:sp>
        <p:nvSpPr>
          <p:cNvPr id="14" name="TextBox 14"/>
          <p:cNvSpPr txBox="1"/>
          <p:nvPr/>
        </p:nvSpPr>
        <p:spPr>
          <a:xfrm>
            <a:off x="6768986" y="2299811"/>
            <a:ext cx="654279" cy="337376"/>
          </a:xfrm>
          <a:prstGeom prst="rect">
            <a:avLst/>
          </a:prstGeom>
          <a:noFill/>
          <a:ln>
            <a:noFill/>
          </a:ln>
        </p:spPr>
        <p:txBody>
          <a:bodyPr wrap="none" lIns="0" tIns="0" rIns="0" bIns="0" anchor="t" anchorCtr="0">
            <a:spAutoFit/>
          </a:bodyPr>
          <a:lstStyle/>
          <a:p>
            <a:pPr algn="ctr"/>
            <a:r>
              <a:rPr lang="en-US" sz="1720" dirty="0">
                <a:solidFill>
                  <a:srgbClr val="202633"/>
                </a:solidFill>
                <a:latin typeface="Noto Sans KR"/>
                <a:ea typeface="Noto Sans KR"/>
                <a:cs typeface="Noto Sans KR"/>
              </a:rPr>
              <a:t>decay</a:t>
            </a:r>
          </a:p>
        </p:txBody>
      </p:sp>
      <p:sp>
        <p:nvSpPr>
          <p:cNvPr id="15" name="TextBox 15"/>
          <p:cNvSpPr txBox="1"/>
          <p:nvPr/>
        </p:nvSpPr>
        <p:spPr>
          <a:xfrm>
            <a:off x="6736948" y="2606992"/>
            <a:ext cx="718354" cy="264033"/>
          </a:xfrm>
          <a:prstGeom prst="rect">
            <a:avLst/>
          </a:prstGeom>
          <a:noFill/>
          <a:ln>
            <a:noFill/>
          </a:ln>
        </p:spPr>
        <p:txBody>
          <a:bodyPr wrap="none" lIns="0" tIns="0" rIns="0" bIns="0" anchor="t" anchorCtr="0">
            <a:spAutoFit/>
          </a:bodyPr>
          <a:lstStyle/>
          <a:p>
            <a:pPr algn="ctr"/>
            <a:r>
              <a:rPr lang="en-US" sz="1350" dirty="0">
                <a:solidFill>
                  <a:srgbClr val="626B76"/>
                </a:solidFill>
                <a:latin typeface="Noto Sans KR"/>
                <a:ea typeface="Noto Sans KR"/>
                <a:cs typeface="Noto Sans KR"/>
              </a:rPr>
              <a:t>Multiply</a:t>
            </a:r>
          </a:p>
        </p:txBody>
      </p:sp>
      <p:sp>
        <p:nvSpPr>
          <p:cNvPr id="16" name="Rectangle 16"/>
          <p:cNvSpPr/>
          <p:nvPr/>
        </p:nvSpPr>
        <p:spPr>
          <a:xfrm>
            <a:off x="9124950" y="2190750"/>
            <a:ext cx="2571750" cy="723900"/>
          </a:xfrm>
          <a:prstGeom prst="roundRect">
            <a:avLst>
              <a:gd name="adj" fmla="val 7895"/>
            </a:avLst>
          </a:prstGeom>
          <a:solidFill>
            <a:srgbClr val="EEEDF7"/>
          </a:solidFill>
          <a:ln>
            <a:noFill/>
          </a:ln>
        </p:spPr>
      </p:sp>
      <p:sp>
        <p:nvSpPr>
          <p:cNvPr id="17" name="TextBox 17"/>
          <p:cNvSpPr txBox="1"/>
          <p:nvPr/>
        </p:nvSpPr>
        <p:spPr>
          <a:xfrm>
            <a:off x="9846351" y="2299811"/>
            <a:ext cx="1128949" cy="337376"/>
          </a:xfrm>
          <a:prstGeom prst="rect">
            <a:avLst/>
          </a:prstGeom>
          <a:noFill/>
          <a:ln>
            <a:noFill/>
          </a:ln>
        </p:spPr>
        <p:txBody>
          <a:bodyPr wrap="none" lIns="0" tIns="0" rIns="0" bIns="0" anchor="t" anchorCtr="0">
            <a:spAutoFit/>
          </a:bodyPr>
          <a:lstStyle/>
          <a:p>
            <a:pPr algn="ctr"/>
            <a:r>
              <a:rPr lang="en-US" sz="1720" dirty="0">
                <a:solidFill>
                  <a:srgbClr val="202633"/>
                </a:solidFill>
                <a:latin typeface="Noto Sans KR"/>
                <a:ea typeface="Noto Sans KR"/>
                <a:cs typeface="Noto Sans KR"/>
              </a:rPr>
              <a:t>remember</a:t>
            </a:r>
          </a:p>
        </p:txBody>
      </p:sp>
      <p:sp>
        <p:nvSpPr>
          <p:cNvPr id="18" name="TextBox 18"/>
          <p:cNvSpPr txBox="1"/>
          <p:nvPr/>
        </p:nvSpPr>
        <p:spPr>
          <a:xfrm>
            <a:off x="10019233" y="2606992"/>
            <a:ext cx="783184" cy="264033"/>
          </a:xfrm>
          <a:prstGeom prst="rect">
            <a:avLst/>
          </a:prstGeom>
          <a:noFill/>
          <a:ln>
            <a:noFill/>
          </a:ln>
        </p:spPr>
        <p:txBody>
          <a:bodyPr wrap="none" lIns="0" tIns="0" rIns="0" bIns="0" anchor="t" anchorCtr="0">
            <a:spAutoFit/>
          </a:bodyPr>
          <a:lstStyle/>
          <a:p>
            <a:pPr algn="ctr"/>
            <a:r>
              <a:rPr lang="en-US" sz="1350" dirty="0">
                <a:solidFill>
                  <a:srgbClr val="626B76"/>
                </a:solidFill>
                <a:latin typeface="Noto Sans KR"/>
                <a:ea typeface="Noto Sans KR"/>
                <a:cs typeface="Noto Sans KR"/>
              </a:rPr>
              <a:t>Maximum</a:t>
            </a:r>
          </a:p>
        </p:txBody>
      </p:sp>
      <p:sp>
        <p:nvSpPr>
          <p:cNvPr id="19" name="Rectangle 19"/>
          <p:cNvSpPr/>
          <p:nvPr/>
        </p:nvSpPr>
        <p:spPr>
          <a:xfrm>
            <a:off x="9124950" y="4000500"/>
            <a:ext cx="2571750" cy="723900"/>
          </a:xfrm>
          <a:prstGeom prst="roundRect">
            <a:avLst>
              <a:gd name="adj" fmla="val 7895"/>
            </a:avLst>
          </a:prstGeom>
          <a:solidFill>
            <a:srgbClr val="EEEDF7"/>
          </a:solidFill>
          <a:ln>
            <a:noFill/>
          </a:ln>
        </p:spPr>
      </p:sp>
      <p:sp>
        <p:nvSpPr>
          <p:cNvPr id="20" name="TextBox 20"/>
          <p:cNvSpPr txBox="1"/>
          <p:nvPr/>
        </p:nvSpPr>
        <p:spPr>
          <a:xfrm>
            <a:off x="9869505" y="4109561"/>
            <a:ext cx="1082639" cy="337376"/>
          </a:xfrm>
          <a:prstGeom prst="rect">
            <a:avLst/>
          </a:prstGeom>
          <a:noFill/>
          <a:ln>
            <a:noFill/>
          </a:ln>
        </p:spPr>
        <p:txBody>
          <a:bodyPr wrap="none" lIns="0" tIns="0" rIns="0" bIns="0" anchor="t" anchorCtr="0">
            <a:spAutoFit/>
          </a:bodyPr>
          <a:lstStyle/>
          <a:p>
            <a:pPr algn="ctr"/>
            <a:r>
              <a:rPr lang="en-US" sz="1720" dirty="0">
                <a:solidFill>
                  <a:srgbClr val="202633"/>
                </a:solidFill>
                <a:latin typeface="Noto Sans KR"/>
                <a:ea typeface="Noto Sans KR"/>
                <a:cs typeface="Noto Sans KR"/>
              </a:rPr>
              <a:t>out_mask</a:t>
            </a:r>
          </a:p>
        </p:txBody>
      </p:sp>
      <p:sp>
        <p:nvSpPr>
          <p:cNvPr id="21" name="TextBox 21"/>
          <p:cNvSpPr txBox="1"/>
          <p:nvPr/>
        </p:nvSpPr>
        <p:spPr>
          <a:xfrm>
            <a:off x="10042808" y="4416742"/>
            <a:ext cx="736035" cy="264033"/>
          </a:xfrm>
          <a:prstGeom prst="rect">
            <a:avLst/>
          </a:prstGeom>
          <a:noFill/>
          <a:ln>
            <a:noFill/>
          </a:ln>
        </p:spPr>
        <p:txBody>
          <a:bodyPr wrap="none" lIns="0" tIns="0" rIns="0" bIns="0" anchor="t" anchorCtr="0">
            <a:spAutoFit/>
          </a:bodyPr>
          <a:lstStyle/>
          <a:p>
            <a:pPr algn="ctr"/>
            <a:r>
              <a:rPr lang="en-US" sz="1350" dirty="0">
                <a:solidFill>
                  <a:srgbClr val="626B76"/>
                </a:solidFill>
                <a:latin typeface="Noto Sans KR"/>
                <a:ea typeface="Noto Sans KR"/>
                <a:cs typeface="Noto Sans KR"/>
              </a:rPr>
              <a:t>Null TOP</a:t>
            </a:r>
          </a:p>
        </p:txBody>
      </p:sp>
      <p:sp>
        <p:nvSpPr>
          <p:cNvPr id="22" name="Rectangle 22"/>
          <p:cNvSpPr/>
          <p:nvPr/>
        </p:nvSpPr>
        <p:spPr>
          <a:xfrm>
            <a:off x="6000750" y="4000500"/>
            <a:ext cx="2190750" cy="723900"/>
          </a:xfrm>
          <a:prstGeom prst="roundRect">
            <a:avLst>
              <a:gd name="adj" fmla="val 7895"/>
            </a:avLst>
          </a:prstGeom>
          <a:solidFill>
            <a:srgbClr val="EEEDF7"/>
          </a:solidFill>
          <a:ln>
            <a:noFill/>
          </a:ln>
        </p:spPr>
      </p:sp>
      <p:sp>
        <p:nvSpPr>
          <p:cNvPr id="23" name="TextBox 23"/>
          <p:cNvSpPr txBox="1"/>
          <p:nvPr/>
        </p:nvSpPr>
        <p:spPr>
          <a:xfrm>
            <a:off x="6768986" y="4109561"/>
            <a:ext cx="654279" cy="337376"/>
          </a:xfrm>
          <a:prstGeom prst="rect">
            <a:avLst/>
          </a:prstGeom>
          <a:noFill/>
          <a:ln>
            <a:noFill/>
          </a:ln>
        </p:spPr>
        <p:txBody>
          <a:bodyPr wrap="none" lIns="0" tIns="0" rIns="0" bIns="0" anchor="t" anchorCtr="0">
            <a:spAutoFit/>
          </a:bodyPr>
          <a:lstStyle/>
          <a:p>
            <a:pPr algn="ctr"/>
            <a:r>
              <a:rPr lang="en-US" sz="1720" dirty="0">
                <a:solidFill>
                  <a:srgbClr val="202633"/>
                </a:solidFill>
                <a:latin typeface="Noto Sans KR"/>
                <a:ea typeface="Noto Sans KR"/>
                <a:cs typeface="Noto Sans KR"/>
              </a:rPr>
              <a:t>brush</a:t>
            </a:r>
          </a:p>
        </p:txBody>
      </p:sp>
      <p:sp>
        <p:nvSpPr>
          <p:cNvPr id="24" name="TextBox 24"/>
          <p:cNvSpPr txBox="1"/>
          <p:nvPr/>
        </p:nvSpPr>
        <p:spPr>
          <a:xfrm>
            <a:off x="6623903" y="4416742"/>
            <a:ext cx="944445" cy="264033"/>
          </a:xfrm>
          <a:prstGeom prst="rect">
            <a:avLst/>
          </a:prstGeom>
          <a:noFill/>
          <a:ln>
            <a:noFill/>
          </a:ln>
        </p:spPr>
        <p:txBody>
          <a:bodyPr wrap="none" lIns="0" tIns="0" rIns="0" bIns="0" anchor="t" anchorCtr="0">
            <a:spAutoFit/>
          </a:bodyPr>
          <a:lstStyle/>
          <a:p>
            <a:pPr algn="ctr"/>
            <a:r>
              <a:rPr lang="en-US" sz="1350" dirty="0">
                <a:solidFill>
                  <a:srgbClr val="626B76"/>
                </a:solidFill>
                <a:latin typeface="Noto Sans KR"/>
                <a:ea typeface="Noto Sans KR"/>
                <a:cs typeface="Noto Sans KR"/>
              </a:rPr>
              <a:t>RGB = gate</a:t>
            </a:r>
          </a:p>
        </p:txBody>
      </p:sp>
      <p:sp>
        <p:nvSpPr>
          <p:cNvPr id="25" name="Rectangle 25"/>
          <p:cNvSpPr/>
          <p:nvPr/>
        </p:nvSpPr>
        <p:spPr>
          <a:xfrm>
            <a:off x="3028950" y="4000500"/>
            <a:ext cx="2238375" cy="723900"/>
          </a:xfrm>
          <a:prstGeom prst="roundRect">
            <a:avLst>
              <a:gd name="adj" fmla="val 7895"/>
            </a:avLst>
          </a:prstGeom>
          <a:solidFill>
            <a:srgbClr val="EEEDF7"/>
          </a:solidFill>
          <a:ln>
            <a:noFill/>
          </a:ln>
        </p:spPr>
      </p:sp>
      <p:sp>
        <p:nvSpPr>
          <p:cNvPr id="26" name="TextBox 26"/>
          <p:cNvSpPr txBox="1"/>
          <p:nvPr/>
        </p:nvSpPr>
        <p:spPr>
          <a:xfrm>
            <a:off x="3467890" y="4109561"/>
            <a:ext cx="1360495" cy="337376"/>
          </a:xfrm>
          <a:prstGeom prst="rect">
            <a:avLst/>
          </a:prstGeom>
          <a:noFill/>
          <a:ln>
            <a:noFill/>
          </a:ln>
        </p:spPr>
        <p:txBody>
          <a:bodyPr wrap="none" lIns="0" tIns="0" rIns="0" bIns="0" anchor="t" anchorCtr="0">
            <a:spAutoFit/>
          </a:bodyPr>
          <a:lstStyle/>
          <a:p>
            <a:pPr algn="ctr"/>
            <a:r>
              <a:rPr lang="en-US" sz="1720" dirty="0">
                <a:solidFill>
                  <a:srgbClr val="202633"/>
                </a:solidFill>
                <a:latin typeface="Noto Sans KR"/>
                <a:ea typeface="Noto Sans KR"/>
                <a:cs typeface="Noto Sans KR"/>
              </a:rPr>
              <a:t>decay_value</a:t>
            </a:r>
          </a:p>
        </p:txBody>
      </p:sp>
      <p:sp>
        <p:nvSpPr>
          <p:cNvPr id="27" name="TextBox 27"/>
          <p:cNvSpPr txBox="1"/>
          <p:nvPr/>
        </p:nvSpPr>
        <p:spPr>
          <a:xfrm>
            <a:off x="3661614" y="4416742"/>
            <a:ext cx="973047" cy="264033"/>
          </a:xfrm>
          <a:prstGeom prst="rect">
            <a:avLst/>
          </a:prstGeom>
          <a:noFill/>
          <a:ln>
            <a:noFill/>
          </a:ln>
        </p:spPr>
        <p:txBody>
          <a:bodyPr wrap="none" lIns="0" tIns="0" rIns="0" bIns="0" anchor="t" anchorCtr="0">
            <a:spAutoFit/>
          </a:bodyPr>
          <a:lstStyle/>
          <a:p>
            <a:pPr algn="ctr"/>
            <a:r>
              <a:rPr lang="el-GR" sz="1350" dirty="0">
                <a:solidFill>
                  <a:srgbClr val="626B76"/>
                </a:solidFill>
                <a:latin typeface="Noto Sans KR"/>
                <a:ea typeface="Noto Sans KR"/>
                <a:cs typeface="Noto Sans KR"/>
              </a:rPr>
              <a:t>RGB λ · A 1</a:t>
            </a:r>
          </a:p>
        </p:txBody>
      </p:sp>
      <p:sp>
        <p:nvSpPr>
          <p:cNvPr id="28" name="Line 28"/>
          <p:cNvSpPr/>
          <p:nvPr/>
        </p:nvSpPr>
        <p:spPr>
          <a:xfrm>
            <a:off x="2447925" y="2552700"/>
            <a:ext cx="581025" cy="9525"/>
          </a:xfrm>
          <a:custGeom>
            <a:avLst/>
            <a:gdLst/>
            <a:ahLst/>
            <a:cxnLst/>
            <a:rect l="l" t="t" r="r" b="b"/>
            <a:pathLst>
              <a:path w="581025" h="9525">
                <a:moveTo>
                  <a:pt x="0" y="0"/>
                </a:moveTo>
                <a:lnTo>
                  <a:pt x="581025" y="0"/>
                </a:lnTo>
              </a:path>
            </a:pathLst>
          </a:custGeom>
          <a:noFill/>
          <a:ln w="19050">
            <a:solidFill>
              <a:srgbClr val="645CE6"/>
            </a:solidFill>
          </a:ln>
        </p:spPr>
      </p:sp>
      <p:sp>
        <p:nvSpPr>
          <p:cNvPr id="29" name="Freeform 29"/>
          <p:cNvSpPr/>
          <p:nvPr/>
        </p:nvSpPr>
        <p:spPr>
          <a:xfrm>
            <a:off x="2952750" y="2514600"/>
            <a:ext cx="76200" cy="76200"/>
          </a:xfrm>
          <a:custGeom>
            <a:avLst/>
            <a:gdLst/>
            <a:ahLst/>
            <a:cxnLst/>
            <a:rect l="l" t="t" r="r" b="b"/>
            <a:pathLst>
              <a:path w="76200" h="76200">
                <a:moveTo>
                  <a:pt x="0" y="0"/>
                </a:moveTo>
                <a:lnTo>
                  <a:pt x="76200" y="38100"/>
                </a:lnTo>
                <a:lnTo>
                  <a:pt x="0" y="76200"/>
                </a:lnTo>
              </a:path>
            </a:pathLst>
          </a:custGeom>
          <a:noFill/>
          <a:ln w="19050">
            <a:solidFill>
              <a:srgbClr val="645CE6"/>
            </a:solidFill>
          </a:ln>
        </p:spPr>
      </p:sp>
      <p:sp>
        <p:nvSpPr>
          <p:cNvPr id="30" name="Line 30"/>
          <p:cNvSpPr/>
          <p:nvPr/>
        </p:nvSpPr>
        <p:spPr>
          <a:xfrm>
            <a:off x="5267325" y="2552700"/>
            <a:ext cx="733425" cy="9525"/>
          </a:xfrm>
          <a:custGeom>
            <a:avLst/>
            <a:gdLst/>
            <a:ahLst/>
            <a:cxnLst/>
            <a:rect l="l" t="t" r="r" b="b"/>
            <a:pathLst>
              <a:path w="733425" h="9525">
                <a:moveTo>
                  <a:pt x="0" y="0"/>
                </a:moveTo>
                <a:lnTo>
                  <a:pt x="733425" y="0"/>
                </a:lnTo>
              </a:path>
            </a:pathLst>
          </a:custGeom>
          <a:noFill/>
          <a:ln w="19050">
            <a:solidFill>
              <a:srgbClr val="645CE6"/>
            </a:solidFill>
          </a:ln>
        </p:spPr>
      </p:sp>
      <p:sp>
        <p:nvSpPr>
          <p:cNvPr id="31" name="Freeform 31"/>
          <p:cNvSpPr/>
          <p:nvPr/>
        </p:nvSpPr>
        <p:spPr>
          <a:xfrm>
            <a:off x="5924550" y="2514600"/>
            <a:ext cx="76200" cy="76200"/>
          </a:xfrm>
          <a:custGeom>
            <a:avLst/>
            <a:gdLst/>
            <a:ahLst/>
            <a:cxnLst/>
            <a:rect l="l" t="t" r="r" b="b"/>
            <a:pathLst>
              <a:path w="76200" h="76200">
                <a:moveTo>
                  <a:pt x="0" y="0"/>
                </a:moveTo>
                <a:lnTo>
                  <a:pt x="76200" y="38100"/>
                </a:lnTo>
                <a:lnTo>
                  <a:pt x="0" y="76200"/>
                </a:lnTo>
              </a:path>
            </a:pathLst>
          </a:custGeom>
          <a:noFill/>
          <a:ln w="19050">
            <a:solidFill>
              <a:srgbClr val="645CE6"/>
            </a:solidFill>
          </a:ln>
        </p:spPr>
      </p:sp>
      <p:sp>
        <p:nvSpPr>
          <p:cNvPr id="32" name="Line 32"/>
          <p:cNvSpPr/>
          <p:nvPr/>
        </p:nvSpPr>
        <p:spPr>
          <a:xfrm>
            <a:off x="8191500" y="2552700"/>
            <a:ext cx="933450" cy="9525"/>
          </a:xfrm>
          <a:custGeom>
            <a:avLst/>
            <a:gdLst/>
            <a:ahLst/>
            <a:cxnLst/>
            <a:rect l="l" t="t" r="r" b="b"/>
            <a:pathLst>
              <a:path w="933450" h="9525">
                <a:moveTo>
                  <a:pt x="0" y="0"/>
                </a:moveTo>
                <a:lnTo>
                  <a:pt x="933450" y="0"/>
                </a:lnTo>
              </a:path>
            </a:pathLst>
          </a:custGeom>
          <a:noFill/>
          <a:ln w="19050">
            <a:solidFill>
              <a:srgbClr val="645CE6"/>
            </a:solidFill>
          </a:ln>
        </p:spPr>
      </p:sp>
      <p:sp>
        <p:nvSpPr>
          <p:cNvPr id="33" name="Freeform 33"/>
          <p:cNvSpPr/>
          <p:nvPr/>
        </p:nvSpPr>
        <p:spPr>
          <a:xfrm>
            <a:off x="9048750" y="2514600"/>
            <a:ext cx="76200" cy="76200"/>
          </a:xfrm>
          <a:custGeom>
            <a:avLst/>
            <a:gdLst/>
            <a:ahLst/>
            <a:cxnLst/>
            <a:rect l="l" t="t" r="r" b="b"/>
            <a:pathLst>
              <a:path w="76200" h="76200">
                <a:moveTo>
                  <a:pt x="0" y="0"/>
                </a:moveTo>
                <a:lnTo>
                  <a:pt x="76200" y="38100"/>
                </a:lnTo>
                <a:lnTo>
                  <a:pt x="0" y="76200"/>
                </a:lnTo>
              </a:path>
            </a:pathLst>
          </a:custGeom>
          <a:noFill/>
          <a:ln w="19050">
            <a:solidFill>
              <a:srgbClr val="645CE6"/>
            </a:solidFill>
          </a:ln>
        </p:spPr>
      </p:sp>
      <p:sp>
        <p:nvSpPr>
          <p:cNvPr id="34" name="Line 34"/>
          <p:cNvSpPr/>
          <p:nvPr/>
        </p:nvSpPr>
        <p:spPr>
          <a:xfrm>
            <a:off x="10410825" y="2914650"/>
            <a:ext cx="9525" cy="1085850"/>
          </a:xfrm>
          <a:custGeom>
            <a:avLst/>
            <a:gdLst/>
            <a:ahLst/>
            <a:cxnLst/>
            <a:rect l="l" t="t" r="r" b="b"/>
            <a:pathLst>
              <a:path w="9525" h="1085850">
                <a:moveTo>
                  <a:pt x="0" y="0"/>
                </a:moveTo>
                <a:lnTo>
                  <a:pt x="0" y="1085850"/>
                </a:lnTo>
              </a:path>
            </a:pathLst>
          </a:custGeom>
          <a:noFill/>
          <a:ln w="19050">
            <a:solidFill>
              <a:srgbClr val="645CE6"/>
            </a:solidFill>
          </a:ln>
        </p:spPr>
      </p:sp>
      <p:sp>
        <p:nvSpPr>
          <p:cNvPr id="35" name="Freeform 35"/>
          <p:cNvSpPr/>
          <p:nvPr/>
        </p:nvSpPr>
        <p:spPr>
          <a:xfrm>
            <a:off x="10372725" y="3924300"/>
            <a:ext cx="76200" cy="76200"/>
          </a:xfrm>
          <a:custGeom>
            <a:avLst/>
            <a:gdLst/>
            <a:ahLst/>
            <a:cxnLst/>
            <a:rect l="l" t="t" r="r" b="b"/>
            <a:pathLst>
              <a:path w="76200" h="76200">
                <a:moveTo>
                  <a:pt x="76200" y="0"/>
                </a:moveTo>
                <a:lnTo>
                  <a:pt x="38100" y="76200"/>
                </a:lnTo>
                <a:lnTo>
                  <a:pt x="0" y="0"/>
                </a:lnTo>
              </a:path>
            </a:pathLst>
          </a:custGeom>
          <a:noFill/>
          <a:ln w="19050">
            <a:solidFill>
              <a:srgbClr val="645CE6"/>
            </a:solidFill>
          </a:ln>
        </p:spPr>
      </p:sp>
      <p:sp>
        <p:nvSpPr>
          <p:cNvPr id="36" name="Line 36"/>
          <p:cNvSpPr/>
          <p:nvPr/>
        </p:nvSpPr>
        <p:spPr>
          <a:xfrm>
            <a:off x="8191500" y="2914650"/>
            <a:ext cx="933450" cy="1447800"/>
          </a:xfrm>
          <a:custGeom>
            <a:avLst/>
            <a:gdLst/>
            <a:ahLst/>
            <a:cxnLst/>
            <a:rect l="l" t="t" r="r" b="b"/>
            <a:pathLst>
              <a:path w="933450" h="1447800">
                <a:moveTo>
                  <a:pt x="0" y="1447800"/>
                </a:moveTo>
                <a:lnTo>
                  <a:pt x="933450" y="0"/>
                </a:lnTo>
              </a:path>
            </a:pathLst>
          </a:custGeom>
          <a:noFill/>
          <a:ln w="19050">
            <a:solidFill>
              <a:srgbClr val="645CE6"/>
            </a:solidFill>
          </a:ln>
        </p:spPr>
      </p:sp>
      <p:sp>
        <p:nvSpPr>
          <p:cNvPr id="37" name="Freeform 37"/>
          <p:cNvSpPr/>
          <p:nvPr/>
        </p:nvSpPr>
        <p:spPr>
          <a:xfrm>
            <a:off x="9051638" y="2914650"/>
            <a:ext cx="73312" cy="84688"/>
          </a:xfrm>
          <a:custGeom>
            <a:avLst/>
            <a:gdLst/>
            <a:ahLst/>
            <a:cxnLst/>
            <a:rect l="l" t="t" r="r" b="b"/>
            <a:pathLst>
              <a:path w="73312" h="84688">
                <a:moveTo>
                  <a:pt x="0" y="43398"/>
                </a:moveTo>
                <a:lnTo>
                  <a:pt x="73312" y="0"/>
                </a:lnTo>
                <a:lnTo>
                  <a:pt x="64043" y="84688"/>
                </a:lnTo>
              </a:path>
            </a:pathLst>
          </a:custGeom>
          <a:noFill/>
          <a:ln w="19050">
            <a:solidFill>
              <a:srgbClr val="645CE6"/>
            </a:solidFill>
          </a:ln>
        </p:spPr>
      </p:sp>
      <p:sp>
        <p:nvSpPr>
          <p:cNvPr id="38" name="Line 38"/>
          <p:cNvSpPr/>
          <p:nvPr/>
        </p:nvSpPr>
        <p:spPr>
          <a:xfrm>
            <a:off x="5267325" y="2914650"/>
            <a:ext cx="733425" cy="1447800"/>
          </a:xfrm>
          <a:custGeom>
            <a:avLst/>
            <a:gdLst/>
            <a:ahLst/>
            <a:cxnLst/>
            <a:rect l="l" t="t" r="r" b="b"/>
            <a:pathLst>
              <a:path w="733425" h="1447800">
                <a:moveTo>
                  <a:pt x="0" y="1447800"/>
                </a:moveTo>
                <a:lnTo>
                  <a:pt x="733425" y="0"/>
                </a:lnTo>
              </a:path>
            </a:pathLst>
          </a:custGeom>
          <a:noFill/>
          <a:ln w="19050">
            <a:solidFill>
              <a:srgbClr val="645CE6"/>
            </a:solidFill>
          </a:ln>
        </p:spPr>
      </p:sp>
      <p:sp>
        <p:nvSpPr>
          <p:cNvPr id="39" name="Freeform 39"/>
          <p:cNvSpPr/>
          <p:nvPr/>
        </p:nvSpPr>
        <p:spPr>
          <a:xfrm>
            <a:off x="5932327" y="2914650"/>
            <a:ext cx="68423" cy="85193"/>
          </a:xfrm>
          <a:custGeom>
            <a:avLst/>
            <a:gdLst/>
            <a:ahLst/>
            <a:cxnLst/>
            <a:rect l="l" t="t" r="r" b="b"/>
            <a:pathLst>
              <a:path w="68423" h="85193">
                <a:moveTo>
                  <a:pt x="0" y="50758"/>
                </a:moveTo>
                <a:lnTo>
                  <a:pt x="68423" y="0"/>
                </a:lnTo>
                <a:lnTo>
                  <a:pt x="67976" y="85193"/>
                </a:lnTo>
              </a:path>
            </a:pathLst>
          </a:custGeom>
          <a:noFill/>
          <a:ln w="19050">
            <a:solidFill>
              <a:srgbClr val="645CE6"/>
            </a:solidFill>
          </a:ln>
        </p:spPr>
      </p:sp>
      <p:sp>
        <p:nvSpPr>
          <p:cNvPr id="40" name="Polyline 40"/>
          <p:cNvSpPr/>
          <p:nvPr/>
        </p:nvSpPr>
        <p:spPr>
          <a:xfrm>
            <a:off x="4143375" y="1762125"/>
            <a:ext cx="7667625" cy="2600325"/>
          </a:xfrm>
          <a:custGeom>
            <a:avLst/>
            <a:gdLst/>
            <a:ahLst/>
            <a:cxnLst/>
            <a:rect l="l" t="t" r="r" b="b"/>
            <a:pathLst>
              <a:path w="7667625" h="2600325">
                <a:moveTo>
                  <a:pt x="7553325" y="2600325"/>
                </a:moveTo>
                <a:lnTo>
                  <a:pt x="7667625" y="2600325"/>
                </a:lnTo>
                <a:lnTo>
                  <a:pt x="7667625" y="0"/>
                </a:lnTo>
                <a:lnTo>
                  <a:pt x="0" y="0"/>
                </a:lnTo>
                <a:lnTo>
                  <a:pt x="0" y="428625"/>
                </a:lnTo>
              </a:path>
            </a:pathLst>
          </a:custGeom>
          <a:noFill/>
          <a:ln w="19050">
            <a:solidFill>
              <a:srgbClr val="2A8C85"/>
            </a:solidFill>
            <a:custDash>
              <a:ds d="300000" sp="200000"/>
            </a:custDash>
          </a:ln>
        </p:spPr>
      </p:sp>
      <p:sp>
        <p:nvSpPr>
          <p:cNvPr id="41" name="TextBox 41"/>
          <p:cNvSpPr txBox="1"/>
          <p:nvPr/>
        </p:nvSpPr>
        <p:spPr>
          <a:xfrm>
            <a:off x="485775" y="5179219"/>
            <a:ext cx="4095503" cy="366712"/>
          </a:xfrm>
          <a:prstGeom prst="rect">
            <a:avLst/>
          </a:prstGeom>
          <a:noFill/>
          <a:ln>
            <a:noFill/>
          </a:ln>
        </p:spPr>
        <p:txBody>
          <a:bodyPr wrap="none" lIns="0" tIns="0" rIns="0" bIns="0" anchor="t" anchorCtr="0">
            <a:spAutoFit/>
          </a:bodyPr>
          <a:lstStyle/>
          <a:p>
            <a:pPr algn="l"/>
            <a:r>
              <a:rPr lang="en-US" sz="1880" dirty="0">
                <a:solidFill>
                  <a:srgbClr val="202633"/>
                </a:solidFill>
                <a:latin typeface="Noto Sans KR"/>
                <a:ea typeface="Noto Sans KR"/>
                <a:cs typeface="Noto Sans KR"/>
              </a:rPr>
              <a:t>history → Target TOP = out_mask</a:t>
            </a:r>
          </a:p>
        </p:txBody>
      </p:sp>
      <p:sp>
        <p:nvSpPr>
          <p:cNvPr id="42" name="TextBox 42"/>
          <p:cNvSpPr txBox="1"/>
          <p:nvPr/>
        </p:nvSpPr>
        <p:spPr>
          <a:xfrm>
            <a:off x="485775" y="5607844"/>
            <a:ext cx="5824738" cy="366712"/>
          </a:xfrm>
          <a:prstGeom prst="rect">
            <a:avLst/>
          </a:prstGeom>
          <a:noFill/>
          <a:ln>
            <a:noFill/>
          </a:ln>
        </p:spPr>
        <p:txBody>
          <a:bodyPr wrap="none" lIns="0" tIns="0" rIns="0" bIns="0" anchor="t" anchorCtr="0">
            <a:spAutoFit/>
          </a:bodyPr>
          <a:lstStyle/>
          <a:p>
            <a:pPr algn="l"/>
            <a:r>
              <a:rPr lang="ko-KR" sz="1880" dirty="0">
                <a:solidFill>
                  <a:srgbClr val="202633"/>
                </a:solidFill>
                <a:latin typeface="Noto Sans KR"/>
                <a:ea typeface="Noto Sans KR"/>
                <a:cs typeface="Noto Sans KR"/>
              </a:rPr>
              <a:t>λ = 0.98566：60 FPS 기준 약 0.8초마다 밝기 절반</a:t>
            </a:r>
          </a:p>
        </p:txBody>
      </p:sp>
      <p:sp>
        <p:nvSpPr>
          <p:cNvPr id="43" name="TextBox 43"/>
          <p:cNvSpPr txBox="1"/>
          <p:nvPr/>
        </p:nvSpPr>
        <p:spPr>
          <a:xfrm>
            <a:off x="486537" y="6043136"/>
            <a:ext cx="7562225" cy="337376"/>
          </a:xfrm>
          <a:prstGeom prst="rect">
            <a:avLst/>
          </a:prstGeom>
          <a:noFill/>
          <a:ln>
            <a:noFill/>
          </a:ln>
        </p:spPr>
        <p:txBody>
          <a:bodyPr wrap="none" lIns="0" tIns="0" rIns="0" bIns="0" anchor="t" anchorCtr="0">
            <a:spAutoFit/>
          </a:bodyPr>
          <a:lstStyle/>
          <a:p>
            <a:pPr algn="l"/>
            <a:r>
              <a:rPr lang="ko-KR" sz="1720" dirty="0">
                <a:solidFill>
                  <a:srgbClr val="626B76"/>
                </a:solidFill>
                <a:latin typeface="Noto Sans KR"/>
                <a:ea typeface="Noto Sans KR"/>
                <a:cs typeface="Noto Sans KR"/>
              </a:rPr>
              <a:t>decay_value 색 공간: Passthrough · 16-bit float · Reset으로 지우기</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2" name="TextBox 2"/>
          <p:cNvSpPr txBox="1"/>
          <p:nvPr/>
        </p:nvSpPr>
        <p:spPr>
          <a:xfrm>
            <a:off x="488442" y="282892"/>
            <a:ext cx="6500000" cy="264033"/>
          </a:xfrm>
          <a:prstGeom prst="rect">
            <a:avLst/>
          </a:prstGeom>
          <a:noFill/>
          <a:ln>
            <a:noFill/>
          </a:ln>
        </p:spPr>
        <p:txBody>
          <a:bodyPr wrap="none" lIns="0" tIns="0" rIns="0" bIns="0" anchor="t" anchorCtr="0">
            <a:spAutoFit/>
          </a:bodyPr>
          <a:lstStyle/>
          <a:p>
            <a:pPr algn="l"/>
            <a:r>
              <a:rPr lang="en-US" sz="1350" dirty="0">
                <a:solidFill>
                  <a:srgbClr val="645CE6"/>
                </a:solidFill>
                <a:latin typeface="Noto Sans KR"/>
                <a:ea typeface="Noto Sans KR"/>
                <a:cs typeface="Noto Sans KR"/>
              </a:rPr>
              <a:t>W03 / 사운드·인터랙션 심화</a:t>
            </a:r>
          </a:p>
        </p:txBody>
      </p:sp>
      <p:sp>
        <p:nvSpPr>
          <p:cNvPr id="3" name="TextBox 3"/>
          <p:cNvSpPr txBox="1"/>
          <p:nvPr/>
        </p:nvSpPr>
        <p:spPr>
          <a:xfrm>
            <a:off x="480060" y="666750"/>
            <a:ext cx="6597244" cy="586740"/>
          </a:xfrm>
          <a:prstGeom prst="rect">
            <a:avLst/>
          </a:prstGeom>
          <a:noFill/>
          <a:ln>
            <a:noFill/>
          </a:ln>
        </p:spPr>
        <p:txBody>
          <a:bodyPr wrap="none" lIns="0" tIns="0" rIns="0" bIns="0" anchor="t" anchorCtr="0">
            <a:spAutoFit/>
          </a:bodyPr>
          <a:lstStyle/>
          <a:p>
            <a:pPr algn="l"/>
            <a:r>
              <a:rPr lang="ko-KR" sz="3000" b="1" dirty="0">
                <a:solidFill>
                  <a:srgbClr val="202633"/>
                </a:solidFill>
                <a:latin typeface="Noto Sans KR"/>
                <a:ea typeface="Noto Sans KR"/>
                <a:cs typeface="Noto Sans KR"/>
              </a:rPr>
              <a:t>마스크가 있는 곳만 높이를 바꿉니다</a:t>
            </a:r>
          </a:p>
        </p:txBody>
      </p:sp>
      <p:sp>
        <p:nvSpPr>
          <p:cNvPr id="4" name="TextBox 4"/>
          <p:cNvSpPr txBox="1"/>
          <p:nvPr/>
        </p:nvSpPr>
        <p:spPr>
          <a:xfrm>
            <a:off x="486918" y="1231582"/>
            <a:ext cx="3915023" cy="322707"/>
          </a:xfrm>
          <a:prstGeom prst="rect">
            <a:avLst/>
          </a:prstGeom>
          <a:noFill/>
          <a:ln>
            <a:noFill/>
          </a:ln>
        </p:spPr>
        <p:txBody>
          <a:bodyPr wrap="none" lIns="0" tIns="0" rIns="0" bIns="0" anchor="t" anchorCtr="0">
            <a:spAutoFit/>
          </a:bodyPr>
          <a:lstStyle/>
          <a:p>
            <a:pPr algn="l"/>
            <a:r>
              <a:rPr lang="en-US" sz="1650" dirty="0">
                <a:solidFill>
                  <a:srgbClr val="626B76"/>
                </a:solidFill>
                <a:latin typeface="Noto Sans KR"/>
                <a:ea typeface="Noto Sans KR"/>
                <a:cs typeface="Noto Sans KR"/>
              </a:rPr>
              <a:t>height = mask × (2 × noise − 1) × 0.4</a:t>
            </a:r>
          </a:p>
        </p:txBody>
      </p:sp>
      <p:sp>
        <p:nvSpPr>
          <p:cNvPr id="5" name="TextBox 5"/>
          <p:cNvSpPr txBox="1"/>
          <p:nvPr/>
        </p:nvSpPr>
        <p:spPr>
          <a:xfrm>
            <a:off x="489966" y="6554152"/>
            <a:ext cx="3701129" cy="205359"/>
          </a:xfrm>
          <a:prstGeom prst="rect">
            <a:avLst/>
          </a:prstGeom>
          <a:noFill/>
          <a:ln>
            <a:noFill/>
          </a:ln>
        </p:spPr>
        <p:txBody>
          <a:bodyPr wrap="none" lIns="0" tIns="0" rIns="0" bIns="0" anchor="t" anchorCtr="0">
            <a:spAutoFit/>
          </a:bodyPr>
          <a:lstStyle/>
          <a:p>
            <a:pPr algn="l"/>
            <a:r>
              <a:rPr lang="ko-KR" sz="1050" dirty="0">
                <a:solidFill>
                  <a:srgbClr val="626B76"/>
                </a:solidFill>
                <a:latin typeface="Noto Sans KR"/>
                <a:ea typeface="Noto Sans KR"/>
                <a:cs typeface="Noto Sans KR"/>
              </a:rPr>
              <a:t>W03 선택 심화 → W04 연결 · 연결도와 그리드는 개념 도식</a:t>
            </a:r>
          </a:p>
        </p:txBody>
      </p:sp>
      <p:sp>
        <p:nvSpPr>
          <p:cNvPr id="6" name="TextBox 6"/>
          <p:cNvSpPr txBox="1"/>
          <p:nvPr/>
        </p:nvSpPr>
        <p:spPr>
          <a:xfrm>
            <a:off x="11049000" y="6554152"/>
            <a:ext cx="647700" cy="205359"/>
          </a:xfrm>
          <a:prstGeom prst="rect">
            <a:avLst/>
          </a:prstGeom>
          <a:noFill/>
          <a:ln>
            <a:noFill/>
          </a:ln>
        </p:spPr>
        <p:txBody>
          <a:bodyPr wrap="none" lIns="0" tIns="0" rIns="0" bIns="0" anchor="t" anchorCtr="0">
            <a:spAutoFit/>
          </a:bodyPr>
          <a:lstStyle/>
          <a:p>
            <a:pPr algn="r"/>
            <a:r>
              <a:rPr lang="en-US" sz="1050" dirty="0">
                <a:solidFill>
                  <a:srgbClr val="626B76"/>
                </a:solidFill>
                <a:latin typeface="Noto Sans KR"/>
                <a:ea typeface="Noto Sans KR"/>
                <a:cs typeface="Noto Sans KR"/>
              </a:rPr>
              <a:t>91</a:t>
            </a:r>
          </a:p>
        </p:txBody>
      </p:sp>
      <p:sp>
        <p:nvSpPr>
          <p:cNvPr id="7" name="Polyline 7"/>
          <p:cNvSpPr/>
          <p:nvPr/>
        </p:nvSpPr>
        <p:spPr>
          <a:xfrm>
            <a:off x="952500" y="2419350"/>
            <a:ext cx="2095500" cy="914400"/>
          </a:xfrm>
          <a:custGeom>
            <a:avLst/>
            <a:gdLst/>
            <a:ahLst/>
            <a:cxnLst/>
            <a:rect l="l" t="t" r="r" b="b"/>
            <a:pathLst>
              <a:path w="2095500" h="914400">
                <a:moveTo>
                  <a:pt x="2095500" y="0"/>
                </a:moveTo>
                <a:lnTo>
                  <a:pt x="2051876" y="19050"/>
                </a:lnTo>
                <a:lnTo>
                  <a:pt x="2008156" y="38100"/>
                </a:lnTo>
                <a:lnTo>
                  <a:pt x="1964531" y="57150"/>
                </a:lnTo>
                <a:lnTo>
                  <a:pt x="1920907" y="76200"/>
                </a:lnTo>
                <a:lnTo>
                  <a:pt x="1877187" y="95250"/>
                </a:lnTo>
                <a:lnTo>
                  <a:pt x="1833562" y="114300"/>
                </a:lnTo>
                <a:lnTo>
                  <a:pt x="1789938" y="133350"/>
                </a:lnTo>
                <a:lnTo>
                  <a:pt x="1746218" y="152400"/>
                </a:lnTo>
                <a:lnTo>
                  <a:pt x="1702594" y="171450"/>
                </a:lnTo>
                <a:lnTo>
                  <a:pt x="1658969" y="190500"/>
                </a:lnTo>
                <a:lnTo>
                  <a:pt x="1615249" y="209550"/>
                </a:lnTo>
                <a:lnTo>
                  <a:pt x="1571625" y="228600"/>
                </a:lnTo>
                <a:lnTo>
                  <a:pt x="1528001" y="247650"/>
                </a:lnTo>
                <a:lnTo>
                  <a:pt x="1484281" y="266700"/>
                </a:lnTo>
                <a:lnTo>
                  <a:pt x="1440656" y="285750"/>
                </a:lnTo>
                <a:lnTo>
                  <a:pt x="1397032" y="304800"/>
                </a:lnTo>
                <a:lnTo>
                  <a:pt x="1353312" y="323850"/>
                </a:lnTo>
                <a:lnTo>
                  <a:pt x="1309688" y="342900"/>
                </a:lnTo>
                <a:lnTo>
                  <a:pt x="1266063" y="361950"/>
                </a:lnTo>
                <a:lnTo>
                  <a:pt x="1222343" y="381000"/>
                </a:lnTo>
                <a:lnTo>
                  <a:pt x="1178719" y="400050"/>
                </a:lnTo>
                <a:lnTo>
                  <a:pt x="1135094" y="419100"/>
                </a:lnTo>
                <a:lnTo>
                  <a:pt x="1091375" y="438150"/>
                </a:lnTo>
                <a:lnTo>
                  <a:pt x="1047750" y="457200"/>
                </a:lnTo>
                <a:lnTo>
                  <a:pt x="1004125" y="476250"/>
                </a:lnTo>
                <a:lnTo>
                  <a:pt x="960406" y="495300"/>
                </a:lnTo>
                <a:lnTo>
                  <a:pt x="916781" y="514350"/>
                </a:lnTo>
                <a:lnTo>
                  <a:pt x="873157" y="533400"/>
                </a:lnTo>
                <a:lnTo>
                  <a:pt x="829437" y="552450"/>
                </a:lnTo>
                <a:lnTo>
                  <a:pt x="785812" y="571500"/>
                </a:lnTo>
                <a:lnTo>
                  <a:pt x="742188" y="590550"/>
                </a:lnTo>
                <a:lnTo>
                  <a:pt x="698468" y="609600"/>
                </a:lnTo>
                <a:lnTo>
                  <a:pt x="654844" y="628650"/>
                </a:lnTo>
                <a:lnTo>
                  <a:pt x="611219" y="647700"/>
                </a:lnTo>
                <a:lnTo>
                  <a:pt x="567500" y="666750"/>
                </a:lnTo>
                <a:lnTo>
                  <a:pt x="523875" y="685800"/>
                </a:lnTo>
                <a:lnTo>
                  <a:pt x="480250" y="704850"/>
                </a:lnTo>
                <a:lnTo>
                  <a:pt x="436531" y="723900"/>
                </a:lnTo>
                <a:lnTo>
                  <a:pt x="392906" y="742950"/>
                </a:lnTo>
                <a:lnTo>
                  <a:pt x="349282" y="762000"/>
                </a:lnTo>
                <a:lnTo>
                  <a:pt x="305562" y="781050"/>
                </a:lnTo>
                <a:lnTo>
                  <a:pt x="261938" y="800100"/>
                </a:lnTo>
                <a:lnTo>
                  <a:pt x="218313" y="819150"/>
                </a:lnTo>
                <a:lnTo>
                  <a:pt x="174593" y="838200"/>
                </a:lnTo>
                <a:lnTo>
                  <a:pt x="130969" y="857250"/>
                </a:lnTo>
                <a:lnTo>
                  <a:pt x="87344" y="876300"/>
                </a:lnTo>
                <a:lnTo>
                  <a:pt x="43624" y="895350"/>
                </a:lnTo>
                <a:lnTo>
                  <a:pt x="0" y="914400"/>
                </a:lnTo>
              </a:path>
            </a:pathLst>
          </a:custGeom>
          <a:noFill/>
          <a:ln w="11430">
            <a:solidFill>
              <a:srgbClr val="969DA7"/>
            </a:solidFill>
          </a:ln>
        </p:spPr>
      </p:sp>
      <p:sp>
        <p:nvSpPr>
          <p:cNvPr id="8" name="Polyline 8"/>
          <p:cNvSpPr/>
          <p:nvPr/>
        </p:nvSpPr>
        <p:spPr>
          <a:xfrm>
            <a:off x="1083469" y="2476500"/>
            <a:ext cx="2095500" cy="914400"/>
          </a:xfrm>
          <a:custGeom>
            <a:avLst/>
            <a:gdLst/>
            <a:ahLst/>
            <a:cxnLst/>
            <a:rect l="l" t="t" r="r" b="b"/>
            <a:pathLst>
              <a:path w="2095500" h="914400">
                <a:moveTo>
                  <a:pt x="2095500" y="0"/>
                </a:moveTo>
                <a:lnTo>
                  <a:pt x="2051876" y="19050"/>
                </a:lnTo>
                <a:lnTo>
                  <a:pt x="2008156" y="38100"/>
                </a:lnTo>
                <a:lnTo>
                  <a:pt x="1964531" y="57150"/>
                </a:lnTo>
                <a:lnTo>
                  <a:pt x="1920907" y="76200"/>
                </a:lnTo>
                <a:lnTo>
                  <a:pt x="1877187" y="95250"/>
                </a:lnTo>
                <a:lnTo>
                  <a:pt x="1833562" y="114300"/>
                </a:lnTo>
                <a:lnTo>
                  <a:pt x="1789938" y="133350"/>
                </a:lnTo>
                <a:lnTo>
                  <a:pt x="1746218" y="152400"/>
                </a:lnTo>
                <a:lnTo>
                  <a:pt x="1702594" y="171450"/>
                </a:lnTo>
                <a:lnTo>
                  <a:pt x="1658969" y="190500"/>
                </a:lnTo>
                <a:lnTo>
                  <a:pt x="1615249" y="209550"/>
                </a:lnTo>
                <a:lnTo>
                  <a:pt x="1571625" y="228600"/>
                </a:lnTo>
                <a:lnTo>
                  <a:pt x="1528001" y="247650"/>
                </a:lnTo>
                <a:lnTo>
                  <a:pt x="1484281" y="266700"/>
                </a:lnTo>
                <a:lnTo>
                  <a:pt x="1440656" y="285750"/>
                </a:lnTo>
                <a:lnTo>
                  <a:pt x="1397032" y="304800"/>
                </a:lnTo>
                <a:lnTo>
                  <a:pt x="1353312" y="323850"/>
                </a:lnTo>
                <a:lnTo>
                  <a:pt x="1309688" y="342900"/>
                </a:lnTo>
                <a:lnTo>
                  <a:pt x="1266063" y="361950"/>
                </a:lnTo>
                <a:lnTo>
                  <a:pt x="1222343" y="381000"/>
                </a:lnTo>
                <a:lnTo>
                  <a:pt x="1178719" y="400050"/>
                </a:lnTo>
                <a:lnTo>
                  <a:pt x="1135094" y="419100"/>
                </a:lnTo>
                <a:lnTo>
                  <a:pt x="1091375" y="438150"/>
                </a:lnTo>
                <a:lnTo>
                  <a:pt x="1047750" y="457200"/>
                </a:lnTo>
                <a:lnTo>
                  <a:pt x="1004125" y="476250"/>
                </a:lnTo>
                <a:lnTo>
                  <a:pt x="960406" y="495300"/>
                </a:lnTo>
                <a:lnTo>
                  <a:pt x="916781" y="514350"/>
                </a:lnTo>
                <a:lnTo>
                  <a:pt x="873157" y="533400"/>
                </a:lnTo>
                <a:lnTo>
                  <a:pt x="829437" y="552450"/>
                </a:lnTo>
                <a:lnTo>
                  <a:pt x="785812" y="571500"/>
                </a:lnTo>
                <a:lnTo>
                  <a:pt x="742188" y="590550"/>
                </a:lnTo>
                <a:lnTo>
                  <a:pt x="698468" y="609600"/>
                </a:lnTo>
                <a:lnTo>
                  <a:pt x="654844" y="628650"/>
                </a:lnTo>
                <a:lnTo>
                  <a:pt x="611219" y="647700"/>
                </a:lnTo>
                <a:lnTo>
                  <a:pt x="567500" y="666750"/>
                </a:lnTo>
                <a:lnTo>
                  <a:pt x="523875" y="685800"/>
                </a:lnTo>
                <a:lnTo>
                  <a:pt x="480250" y="704850"/>
                </a:lnTo>
                <a:lnTo>
                  <a:pt x="436531" y="723900"/>
                </a:lnTo>
                <a:lnTo>
                  <a:pt x="392906" y="742950"/>
                </a:lnTo>
                <a:lnTo>
                  <a:pt x="349282" y="762000"/>
                </a:lnTo>
                <a:lnTo>
                  <a:pt x="305562" y="781050"/>
                </a:lnTo>
                <a:lnTo>
                  <a:pt x="261938" y="800100"/>
                </a:lnTo>
                <a:lnTo>
                  <a:pt x="218313" y="819150"/>
                </a:lnTo>
                <a:lnTo>
                  <a:pt x="174593" y="838200"/>
                </a:lnTo>
                <a:lnTo>
                  <a:pt x="130969" y="857250"/>
                </a:lnTo>
                <a:lnTo>
                  <a:pt x="87344" y="876300"/>
                </a:lnTo>
                <a:lnTo>
                  <a:pt x="43624" y="895350"/>
                </a:lnTo>
                <a:lnTo>
                  <a:pt x="0" y="914400"/>
                </a:lnTo>
              </a:path>
            </a:pathLst>
          </a:custGeom>
          <a:noFill/>
          <a:ln w="11430">
            <a:solidFill>
              <a:srgbClr val="969DA7"/>
            </a:solidFill>
          </a:ln>
        </p:spPr>
      </p:sp>
      <p:sp>
        <p:nvSpPr>
          <p:cNvPr id="9" name="Polyline 9"/>
          <p:cNvSpPr/>
          <p:nvPr/>
        </p:nvSpPr>
        <p:spPr>
          <a:xfrm>
            <a:off x="1214438" y="2533650"/>
            <a:ext cx="2095500" cy="914400"/>
          </a:xfrm>
          <a:custGeom>
            <a:avLst/>
            <a:gdLst/>
            <a:ahLst/>
            <a:cxnLst/>
            <a:rect l="l" t="t" r="r" b="b"/>
            <a:pathLst>
              <a:path w="2095500" h="914400">
                <a:moveTo>
                  <a:pt x="2095500" y="0"/>
                </a:moveTo>
                <a:lnTo>
                  <a:pt x="2051876" y="19050"/>
                </a:lnTo>
                <a:lnTo>
                  <a:pt x="2008156" y="38100"/>
                </a:lnTo>
                <a:lnTo>
                  <a:pt x="1964531" y="57150"/>
                </a:lnTo>
                <a:lnTo>
                  <a:pt x="1920907" y="76200"/>
                </a:lnTo>
                <a:lnTo>
                  <a:pt x="1877187" y="95250"/>
                </a:lnTo>
                <a:lnTo>
                  <a:pt x="1833562" y="114300"/>
                </a:lnTo>
                <a:lnTo>
                  <a:pt x="1789938" y="133350"/>
                </a:lnTo>
                <a:lnTo>
                  <a:pt x="1746218" y="152400"/>
                </a:lnTo>
                <a:lnTo>
                  <a:pt x="1702594" y="171450"/>
                </a:lnTo>
                <a:lnTo>
                  <a:pt x="1658969" y="190500"/>
                </a:lnTo>
                <a:lnTo>
                  <a:pt x="1615249" y="209550"/>
                </a:lnTo>
                <a:lnTo>
                  <a:pt x="1571625" y="228600"/>
                </a:lnTo>
                <a:lnTo>
                  <a:pt x="1528001" y="247650"/>
                </a:lnTo>
                <a:lnTo>
                  <a:pt x="1484281" y="266700"/>
                </a:lnTo>
                <a:lnTo>
                  <a:pt x="1440656" y="285750"/>
                </a:lnTo>
                <a:lnTo>
                  <a:pt x="1397032" y="304800"/>
                </a:lnTo>
                <a:lnTo>
                  <a:pt x="1353312" y="323850"/>
                </a:lnTo>
                <a:lnTo>
                  <a:pt x="1309688" y="342900"/>
                </a:lnTo>
                <a:lnTo>
                  <a:pt x="1266063" y="361950"/>
                </a:lnTo>
                <a:lnTo>
                  <a:pt x="1222343" y="381000"/>
                </a:lnTo>
                <a:lnTo>
                  <a:pt x="1178719" y="400050"/>
                </a:lnTo>
                <a:lnTo>
                  <a:pt x="1135094" y="419100"/>
                </a:lnTo>
                <a:lnTo>
                  <a:pt x="1091375" y="438150"/>
                </a:lnTo>
                <a:lnTo>
                  <a:pt x="1047750" y="457200"/>
                </a:lnTo>
                <a:lnTo>
                  <a:pt x="1004125" y="476250"/>
                </a:lnTo>
                <a:lnTo>
                  <a:pt x="960406" y="495300"/>
                </a:lnTo>
                <a:lnTo>
                  <a:pt x="916781" y="514350"/>
                </a:lnTo>
                <a:lnTo>
                  <a:pt x="873157" y="533400"/>
                </a:lnTo>
                <a:lnTo>
                  <a:pt x="829437" y="552450"/>
                </a:lnTo>
                <a:lnTo>
                  <a:pt x="785812" y="571500"/>
                </a:lnTo>
                <a:lnTo>
                  <a:pt x="742188" y="590550"/>
                </a:lnTo>
                <a:lnTo>
                  <a:pt x="698468" y="609600"/>
                </a:lnTo>
                <a:lnTo>
                  <a:pt x="654844" y="628650"/>
                </a:lnTo>
                <a:lnTo>
                  <a:pt x="611219" y="647700"/>
                </a:lnTo>
                <a:lnTo>
                  <a:pt x="567500" y="666750"/>
                </a:lnTo>
                <a:lnTo>
                  <a:pt x="523875" y="685800"/>
                </a:lnTo>
                <a:lnTo>
                  <a:pt x="480250" y="704850"/>
                </a:lnTo>
                <a:lnTo>
                  <a:pt x="436531" y="723900"/>
                </a:lnTo>
                <a:lnTo>
                  <a:pt x="392906" y="742950"/>
                </a:lnTo>
                <a:lnTo>
                  <a:pt x="349282" y="762000"/>
                </a:lnTo>
                <a:lnTo>
                  <a:pt x="305562" y="781050"/>
                </a:lnTo>
                <a:lnTo>
                  <a:pt x="261938" y="800100"/>
                </a:lnTo>
                <a:lnTo>
                  <a:pt x="218313" y="819150"/>
                </a:lnTo>
                <a:lnTo>
                  <a:pt x="174593" y="838200"/>
                </a:lnTo>
                <a:lnTo>
                  <a:pt x="130969" y="857250"/>
                </a:lnTo>
                <a:lnTo>
                  <a:pt x="87344" y="876300"/>
                </a:lnTo>
                <a:lnTo>
                  <a:pt x="43625" y="895350"/>
                </a:lnTo>
                <a:lnTo>
                  <a:pt x="0" y="914400"/>
                </a:lnTo>
              </a:path>
            </a:pathLst>
          </a:custGeom>
          <a:noFill/>
          <a:ln w="11430">
            <a:solidFill>
              <a:srgbClr val="969DA7"/>
            </a:solidFill>
          </a:ln>
        </p:spPr>
      </p:sp>
      <p:sp>
        <p:nvSpPr>
          <p:cNvPr id="10" name="Polyline 10"/>
          <p:cNvSpPr/>
          <p:nvPr/>
        </p:nvSpPr>
        <p:spPr>
          <a:xfrm>
            <a:off x="1345406" y="2590800"/>
            <a:ext cx="2095500" cy="914400"/>
          </a:xfrm>
          <a:custGeom>
            <a:avLst/>
            <a:gdLst/>
            <a:ahLst/>
            <a:cxnLst/>
            <a:rect l="l" t="t" r="r" b="b"/>
            <a:pathLst>
              <a:path w="2095500" h="914400">
                <a:moveTo>
                  <a:pt x="2095500" y="0"/>
                </a:moveTo>
                <a:lnTo>
                  <a:pt x="2051876" y="19050"/>
                </a:lnTo>
                <a:lnTo>
                  <a:pt x="2008156" y="38100"/>
                </a:lnTo>
                <a:lnTo>
                  <a:pt x="1964531" y="57150"/>
                </a:lnTo>
                <a:lnTo>
                  <a:pt x="1920907" y="76200"/>
                </a:lnTo>
                <a:lnTo>
                  <a:pt x="1877187" y="95250"/>
                </a:lnTo>
                <a:lnTo>
                  <a:pt x="1833562" y="114300"/>
                </a:lnTo>
                <a:lnTo>
                  <a:pt x="1789938" y="133350"/>
                </a:lnTo>
                <a:lnTo>
                  <a:pt x="1746218" y="152400"/>
                </a:lnTo>
                <a:lnTo>
                  <a:pt x="1702594" y="171450"/>
                </a:lnTo>
                <a:lnTo>
                  <a:pt x="1658969" y="190500"/>
                </a:lnTo>
                <a:lnTo>
                  <a:pt x="1615249" y="209550"/>
                </a:lnTo>
                <a:lnTo>
                  <a:pt x="1571625" y="228600"/>
                </a:lnTo>
                <a:lnTo>
                  <a:pt x="1528001" y="247650"/>
                </a:lnTo>
                <a:lnTo>
                  <a:pt x="1484281" y="266700"/>
                </a:lnTo>
                <a:lnTo>
                  <a:pt x="1440656" y="285750"/>
                </a:lnTo>
                <a:lnTo>
                  <a:pt x="1397032" y="304800"/>
                </a:lnTo>
                <a:lnTo>
                  <a:pt x="1353312" y="323850"/>
                </a:lnTo>
                <a:lnTo>
                  <a:pt x="1309688" y="342900"/>
                </a:lnTo>
                <a:lnTo>
                  <a:pt x="1266063" y="361950"/>
                </a:lnTo>
                <a:lnTo>
                  <a:pt x="1222343" y="381000"/>
                </a:lnTo>
                <a:lnTo>
                  <a:pt x="1178719" y="400050"/>
                </a:lnTo>
                <a:lnTo>
                  <a:pt x="1135094" y="419100"/>
                </a:lnTo>
                <a:lnTo>
                  <a:pt x="1091375" y="438150"/>
                </a:lnTo>
                <a:lnTo>
                  <a:pt x="1047750" y="457200"/>
                </a:lnTo>
                <a:lnTo>
                  <a:pt x="1004125" y="476250"/>
                </a:lnTo>
                <a:lnTo>
                  <a:pt x="960406" y="495300"/>
                </a:lnTo>
                <a:lnTo>
                  <a:pt x="916781" y="514350"/>
                </a:lnTo>
                <a:lnTo>
                  <a:pt x="873157" y="533400"/>
                </a:lnTo>
                <a:lnTo>
                  <a:pt x="829437" y="552450"/>
                </a:lnTo>
                <a:lnTo>
                  <a:pt x="785812" y="571500"/>
                </a:lnTo>
                <a:lnTo>
                  <a:pt x="742188" y="590550"/>
                </a:lnTo>
                <a:lnTo>
                  <a:pt x="698468" y="609600"/>
                </a:lnTo>
                <a:lnTo>
                  <a:pt x="654844" y="628650"/>
                </a:lnTo>
                <a:lnTo>
                  <a:pt x="611219" y="647700"/>
                </a:lnTo>
                <a:lnTo>
                  <a:pt x="567500" y="666750"/>
                </a:lnTo>
                <a:lnTo>
                  <a:pt x="523875" y="685800"/>
                </a:lnTo>
                <a:lnTo>
                  <a:pt x="480250" y="704850"/>
                </a:lnTo>
                <a:lnTo>
                  <a:pt x="436531" y="723900"/>
                </a:lnTo>
                <a:lnTo>
                  <a:pt x="392906" y="742950"/>
                </a:lnTo>
                <a:lnTo>
                  <a:pt x="349282" y="762000"/>
                </a:lnTo>
                <a:lnTo>
                  <a:pt x="305562" y="781050"/>
                </a:lnTo>
                <a:lnTo>
                  <a:pt x="261938" y="800100"/>
                </a:lnTo>
                <a:lnTo>
                  <a:pt x="218313" y="819150"/>
                </a:lnTo>
                <a:lnTo>
                  <a:pt x="174593" y="838200"/>
                </a:lnTo>
                <a:lnTo>
                  <a:pt x="130969" y="857250"/>
                </a:lnTo>
                <a:lnTo>
                  <a:pt x="87344" y="876300"/>
                </a:lnTo>
                <a:lnTo>
                  <a:pt x="43625" y="895350"/>
                </a:lnTo>
                <a:lnTo>
                  <a:pt x="0" y="914400"/>
                </a:lnTo>
              </a:path>
            </a:pathLst>
          </a:custGeom>
          <a:noFill/>
          <a:ln w="11430">
            <a:solidFill>
              <a:srgbClr val="969DA7"/>
            </a:solidFill>
          </a:ln>
        </p:spPr>
      </p:sp>
      <p:sp>
        <p:nvSpPr>
          <p:cNvPr id="11" name="Polyline 11"/>
          <p:cNvSpPr/>
          <p:nvPr/>
        </p:nvSpPr>
        <p:spPr>
          <a:xfrm>
            <a:off x="1476375" y="2647950"/>
            <a:ext cx="2095500" cy="914400"/>
          </a:xfrm>
          <a:custGeom>
            <a:avLst/>
            <a:gdLst/>
            <a:ahLst/>
            <a:cxnLst/>
            <a:rect l="l" t="t" r="r" b="b"/>
            <a:pathLst>
              <a:path w="2095500" h="914400">
                <a:moveTo>
                  <a:pt x="2095500" y="0"/>
                </a:moveTo>
                <a:lnTo>
                  <a:pt x="2051876" y="19050"/>
                </a:lnTo>
                <a:lnTo>
                  <a:pt x="2008156" y="38100"/>
                </a:lnTo>
                <a:lnTo>
                  <a:pt x="1964531" y="57150"/>
                </a:lnTo>
                <a:lnTo>
                  <a:pt x="1920907" y="76200"/>
                </a:lnTo>
                <a:lnTo>
                  <a:pt x="1877187" y="95250"/>
                </a:lnTo>
                <a:lnTo>
                  <a:pt x="1833562" y="114300"/>
                </a:lnTo>
                <a:lnTo>
                  <a:pt x="1789938" y="133350"/>
                </a:lnTo>
                <a:lnTo>
                  <a:pt x="1746218" y="152400"/>
                </a:lnTo>
                <a:lnTo>
                  <a:pt x="1702594" y="171450"/>
                </a:lnTo>
                <a:lnTo>
                  <a:pt x="1658969" y="190500"/>
                </a:lnTo>
                <a:lnTo>
                  <a:pt x="1615249" y="209550"/>
                </a:lnTo>
                <a:lnTo>
                  <a:pt x="1571625" y="228600"/>
                </a:lnTo>
                <a:lnTo>
                  <a:pt x="1528001" y="247650"/>
                </a:lnTo>
                <a:lnTo>
                  <a:pt x="1484281" y="266700"/>
                </a:lnTo>
                <a:lnTo>
                  <a:pt x="1440656" y="285750"/>
                </a:lnTo>
                <a:lnTo>
                  <a:pt x="1397032" y="304800"/>
                </a:lnTo>
                <a:lnTo>
                  <a:pt x="1353312" y="323850"/>
                </a:lnTo>
                <a:lnTo>
                  <a:pt x="1309688" y="342900"/>
                </a:lnTo>
                <a:lnTo>
                  <a:pt x="1266063" y="361950"/>
                </a:lnTo>
                <a:lnTo>
                  <a:pt x="1222343" y="381000"/>
                </a:lnTo>
                <a:lnTo>
                  <a:pt x="1178719" y="400050"/>
                </a:lnTo>
                <a:lnTo>
                  <a:pt x="1135094" y="419100"/>
                </a:lnTo>
                <a:lnTo>
                  <a:pt x="1091374" y="438150"/>
                </a:lnTo>
                <a:lnTo>
                  <a:pt x="1047750" y="457200"/>
                </a:lnTo>
                <a:lnTo>
                  <a:pt x="1004126" y="476250"/>
                </a:lnTo>
                <a:lnTo>
                  <a:pt x="960406" y="495300"/>
                </a:lnTo>
                <a:lnTo>
                  <a:pt x="916781" y="514350"/>
                </a:lnTo>
                <a:lnTo>
                  <a:pt x="873157" y="533400"/>
                </a:lnTo>
                <a:lnTo>
                  <a:pt x="829437" y="552450"/>
                </a:lnTo>
                <a:lnTo>
                  <a:pt x="785812" y="571500"/>
                </a:lnTo>
                <a:lnTo>
                  <a:pt x="742188" y="590550"/>
                </a:lnTo>
                <a:lnTo>
                  <a:pt x="698468" y="609600"/>
                </a:lnTo>
                <a:lnTo>
                  <a:pt x="654844" y="628650"/>
                </a:lnTo>
                <a:lnTo>
                  <a:pt x="611219" y="647700"/>
                </a:lnTo>
                <a:lnTo>
                  <a:pt x="567500" y="666750"/>
                </a:lnTo>
                <a:lnTo>
                  <a:pt x="523875" y="685800"/>
                </a:lnTo>
                <a:lnTo>
                  <a:pt x="480250" y="704850"/>
                </a:lnTo>
                <a:lnTo>
                  <a:pt x="436531" y="723900"/>
                </a:lnTo>
                <a:lnTo>
                  <a:pt x="392906" y="742950"/>
                </a:lnTo>
                <a:lnTo>
                  <a:pt x="349282" y="762000"/>
                </a:lnTo>
                <a:lnTo>
                  <a:pt x="305562" y="781050"/>
                </a:lnTo>
                <a:lnTo>
                  <a:pt x="261938" y="800100"/>
                </a:lnTo>
                <a:lnTo>
                  <a:pt x="218313" y="819150"/>
                </a:lnTo>
                <a:lnTo>
                  <a:pt x="174593" y="838200"/>
                </a:lnTo>
                <a:lnTo>
                  <a:pt x="130969" y="857250"/>
                </a:lnTo>
                <a:lnTo>
                  <a:pt x="87344" y="876300"/>
                </a:lnTo>
                <a:lnTo>
                  <a:pt x="43625" y="895350"/>
                </a:lnTo>
                <a:lnTo>
                  <a:pt x="0" y="914400"/>
                </a:lnTo>
              </a:path>
            </a:pathLst>
          </a:custGeom>
          <a:noFill/>
          <a:ln w="11430">
            <a:solidFill>
              <a:srgbClr val="969DA7"/>
            </a:solidFill>
          </a:ln>
        </p:spPr>
      </p:sp>
      <p:sp>
        <p:nvSpPr>
          <p:cNvPr id="12" name="Polyline 12"/>
          <p:cNvSpPr/>
          <p:nvPr/>
        </p:nvSpPr>
        <p:spPr>
          <a:xfrm>
            <a:off x="1607344" y="2705100"/>
            <a:ext cx="2095500" cy="914400"/>
          </a:xfrm>
          <a:custGeom>
            <a:avLst/>
            <a:gdLst/>
            <a:ahLst/>
            <a:cxnLst/>
            <a:rect l="l" t="t" r="r" b="b"/>
            <a:pathLst>
              <a:path w="2095500" h="914400">
                <a:moveTo>
                  <a:pt x="2095500" y="0"/>
                </a:moveTo>
                <a:lnTo>
                  <a:pt x="2051876" y="19050"/>
                </a:lnTo>
                <a:lnTo>
                  <a:pt x="2008156" y="38100"/>
                </a:lnTo>
                <a:lnTo>
                  <a:pt x="1964531" y="57150"/>
                </a:lnTo>
                <a:lnTo>
                  <a:pt x="1920907" y="76200"/>
                </a:lnTo>
                <a:lnTo>
                  <a:pt x="1877187" y="95250"/>
                </a:lnTo>
                <a:lnTo>
                  <a:pt x="1833562" y="114300"/>
                </a:lnTo>
                <a:lnTo>
                  <a:pt x="1789938" y="133350"/>
                </a:lnTo>
                <a:lnTo>
                  <a:pt x="1746218" y="152400"/>
                </a:lnTo>
                <a:lnTo>
                  <a:pt x="1702594" y="171450"/>
                </a:lnTo>
                <a:lnTo>
                  <a:pt x="1658969" y="190500"/>
                </a:lnTo>
                <a:lnTo>
                  <a:pt x="1615249" y="209550"/>
                </a:lnTo>
                <a:lnTo>
                  <a:pt x="1571625" y="228600"/>
                </a:lnTo>
                <a:lnTo>
                  <a:pt x="1528001" y="247650"/>
                </a:lnTo>
                <a:lnTo>
                  <a:pt x="1484281" y="266700"/>
                </a:lnTo>
                <a:lnTo>
                  <a:pt x="1440656" y="285750"/>
                </a:lnTo>
                <a:lnTo>
                  <a:pt x="1397032" y="304800"/>
                </a:lnTo>
                <a:lnTo>
                  <a:pt x="1353312" y="323850"/>
                </a:lnTo>
                <a:lnTo>
                  <a:pt x="1309688" y="342900"/>
                </a:lnTo>
                <a:lnTo>
                  <a:pt x="1266063" y="361950"/>
                </a:lnTo>
                <a:lnTo>
                  <a:pt x="1222343" y="381000"/>
                </a:lnTo>
                <a:lnTo>
                  <a:pt x="1178719" y="400050"/>
                </a:lnTo>
                <a:lnTo>
                  <a:pt x="1135094" y="419100"/>
                </a:lnTo>
                <a:lnTo>
                  <a:pt x="1091374" y="438150"/>
                </a:lnTo>
                <a:lnTo>
                  <a:pt x="1047750" y="457200"/>
                </a:lnTo>
                <a:lnTo>
                  <a:pt x="1004126" y="476250"/>
                </a:lnTo>
                <a:lnTo>
                  <a:pt x="960406" y="495300"/>
                </a:lnTo>
                <a:lnTo>
                  <a:pt x="916781" y="514350"/>
                </a:lnTo>
                <a:lnTo>
                  <a:pt x="873157" y="533400"/>
                </a:lnTo>
                <a:lnTo>
                  <a:pt x="829437" y="552450"/>
                </a:lnTo>
                <a:lnTo>
                  <a:pt x="785812" y="571500"/>
                </a:lnTo>
                <a:lnTo>
                  <a:pt x="742188" y="590550"/>
                </a:lnTo>
                <a:lnTo>
                  <a:pt x="698468" y="609600"/>
                </a:lnTo>
                <a:lnTo>
                  <a:pt x="654844" y="628650"/>
                </a:lnTo>
                <a:lnTo>
                  <a:pt x="611219" y="647700"/>
                </a:lnTo>
                <a:lnTo>
                  <a:pt x="567500" y="666750"/>
                </a:lnTo>
                <a:lnTo>
                  <a:pt x="523875" y="685800"/>
                </a:lnTo>
                <a:lnTo>
                  <a:pt x="480250" y="704850"/>
                </a:lnTo>
                <a:lnTo>
                  <a:pt x="436531" y="723900"/>
                </a:lnTo>
                <a:lnTo>
                  <a:pt x="392906" y="742950"/>
                </a:lnTo>
                <a:lnTo>
                  <a:pt x="349282" y="762000"/>
                </a:lnTo>
                <a:lnTo>
                  <a:pt x="305562" y="781050"/>
                </a:lnTo>
                <a:lnTo>
                  <a:pt x="261938" y="800100"/>
                </a:lnTo>
                <a:lnTo>
                  <a:pt x="218313" y="819150"/>
                </a:lnTo>
                <a:lnTo>
                  <a:pt x="174593" y="838200"/>
                </a:lnTo>
                <a:lnTo>
                  <a:pt x="130969" y="857250"/>
                </a:lnTo>
                <a:lnTo>
                  <a:pt x="87344" y="876300"/>
                </a:lnTo>
                <a:lnTo>
                  <a:pt x="43625" y="895350"/>
                </a:lnTo>
                <a:lnTo>
                  <a:pt x="0" y="914400"/>
                </a:lnTo>
              </a:path>
            </a:pathLst>
          </a:custGeom>
          <a:noFill/>
          <a:ln w="11430">
            <a:solidFill>
              <a:srgbClr val="969DA7"/>
            </a:solidFill>
          </a:ln>
        </p:spPr>
      </p:sp>
      <p:sp>
        <p:nvSpPr>
          <p:cNvPr id="13" name="Polyline 13"/>
          <p:cNvSpPr/>
          <p:nvPr/>
        </p:nvSpPr>
        <p:spPr>
          <a:xfrm>
            <a:off x="1738312" y="2762250"/>
            <a:ext cx="2095500" cy="914400"/>
          </a:xfrm>
          <a:custGeom>
            <a:avLst/>
            <a:gdLst/>
            <a:ahLst/>
            <a:cxnLst/>
            <a:rect l="l" t="t" r="r" b="b"/>
            <a:pathLst>
              <a:path w="2095500" h="914400">
                <a:moveTo>
                  <a:pt x="2095500" y="0"/>
                </a:moveTo>
                <a:lnTo>
                  <a:pt x="2051876" y="19050"/>
                </a:lnTo>
                <a:lnTo>
                  <a:pt x="2008156" y="38100"/>
                </a:lnTo>
                <a:lnTo>
                  <a:pt x="1964531" y="57150"/>
                </a:lnTo>
                <a:lnTo>
                  <a:pt x="1920907" y="76200"/>
                </a:lnTo>
                <a:lnTo>
                  <a:pt x="1877187" y="95250"/>
                </a:lnTo>
                <a:lnTo>
                  <a:pt x="1833562" y="114300"/>
                </a:lnTo>
                <a:lnTo>
                  <a:pt x="1789938" y="133350"/>
                </a:lnTo>
                <a:lnTo>
                  <a:pt x="1746218" y="152400"/>
                </a:lnTo>
                <a:lnTo>
                  <a:pt x="1702594" y="171450"/>
                </a:lnTo>
                <a:lnTo>
                  <a:pt x="1658969" y="190500"/>
                </a:lnTo>
                <a:lnTo>
                  <a:pt x="1615249" y="209550"/>
                </a:lnTo>
                <a:lnTo>
                  <a:pt x="1571625" y="228600"/>
                </a:lnTo>
                <a:lnTo>
                  <a:pt x="1528001" y="247650"/>
                </a:lnTo>
                <a:lnTo>
                  <a:pt x="1484281" y="266700"/>
                </a:lnTo>
                <a:lnTo>
                  <a:pt x="1440656" y="285750"/>
                </a:lnTo>
                <a:lnTo>
                  <a:pt x="1397032" y="304800"/>
                </a:lnTo>
                <a:lnTo>
                  <a:pt x="1353312" y="323850"/>
                </a:lnTo>
                <a:lnTo>
                  <a:pt x="1309688" y="342900"/>
                </a:lnTo>
                <a:lnTo>
                  <a:pt x="1266063" y="361950"/>
                </a:lnTo>
                <a:lnTo>
                  <a:pt x="1222343" y="381000"/>
                </a:lnTo>
                <a:lnTo>
                  <a:pt x="1178719" y="400050"/>
                </a:lnTo>
                <a:lnTo>
                  <a:pt x="1135094" y="419100"/>
                </a:lnTo>
                <a:lnTo>
                  <a:pt x="1091374" y="438150"/>
                </a:lnTo>
                <a:lnTo>
                  <a:pt x="1047750" y="457200"/>
                </a:lnTo>
                <a:lnTo>
                  <a:pt x="1004126" y="476250"/>
                </a:lnTo>
                <a:lnTo>
                  <a:pt x="960406" y="495300"/>
                </a:lnTo>
                <a:lnTo>
                  <a:pt x="916781" y="514350"/>
                </a:lnTo>
                <a:lnTo>
                  <a:pt x="873157" y="533400"/>
                </a:lnTo>
                <a:lnTo>
                  <a:pt x="829437" y="552450"/>
                </a:lnTo>
                <a:lnTo>
                  <a:pt x="785812" y="571500"/>
                </a:lnTo>
                <a:lnTo>
                  <a:pt x="742188" y="590550"/>
                </a:lnTo>
                <a:lnTo>
                  <a:pt x="698468" y="609600"/>
                </a:lnTo>
                <a:lnTo>
                  <a:pt x="654844" y="628650"/>
                </a:lnTo>
                <a:lnTo>
                  <a:pt x="611219" y="647700"/>
                </a:lnTo>
                <a:lnTo>
                  <a:pt x="567500" y="666750"/>
                </a:lnTo>
                <a:lnTo>
                  <a:pt x="523875" y="685800"/>
                </a:lnTo>
                <a:lnTo>
                  <a:pt x="480250" y="704850"/>
                </a:lnTo>
                <a:lnTo>
                  <a:pt x="436531" y="723900"/>
                </a:lnTo>
                <a:lnTo>
                  <a:pt x="392906" y="742950"/>
                </a:lnTo>
                <a:lnTo>
                  <a:pt x="349282" y="762000"/>
                </a:lnTo>
                <a:lnTo>
                  <a:pt x="305562" y="781050"/>
                </a:lnTo>
                <a:lnTo>
                  <a:pt x="261938" y="800100"/>
                </a:lnTo>
                <a:lnTo>
                  <a:pt x="218313" y="819150"/>
                </a:lnTo>
                <a:lnTo>
                  <a:pt x="174593" y="838200"/>
                </a:lnTo>
                <a:lnTo>
                  <a:pt x="130969" y="857250"/>
                </a:lnTo>
                <a:lnTo>
                  <a:pt x="87344" y="876300"/>
                </a:lnTo>
                <a:lnTo>
                  <a:pt x="43625" y="895350"/>
                </a:lnTo>
                <a:lnTo>
                  <a:pt x="0" y="914400"/>
                </a:lnTo>
              </a:path>
            </a:pathLst>
          </a:custGeom>
          <a:noFill/>
          <a:ln w="11430">
            <a:solidFill>
              <a:srgbClr val="969DA7"/>
            </a:solidFill>
          </a:ln>
        </p:spPr>
      </p:sp>
      <p:sp>
        <p:nvSpPr>
          <p:cNvPr id="14" name="Polyline 14"/>
          <p:cNvSpPr/>
          <p:nvPr/>
        </p:nvSpPr>
        <p:spPr>
          <a:xfrm>
            <a:off x="1869281" y="2819400"/>
            <a:ext cx="2095500" cy="914400"/>
          </a:xfrm>
          <a:custGeom>
            <a:avLst/>
            <a:gdLst/>
            <a:ahLst/>
            <a:cxnLst/>
            <a:rect l="l" t="t" r="r" b="b"/>
            <a:pathLst>
              <a:path w="2095500" h="914400">
                <a:moveTo>
                  <a:pt x="2095500" y="0"/>
                </a:moveTo>
                <a:lnTo>
                  <a:pt x="2051876" y="19050"/>
                </a:lnTo>
                <a:lnTo>
                  <a:pt x="2008156" y="38100"/>
                </a:lnTo>
                <a:lnTo>
                  <a:pt x="1964531" y="57150"/>
                </a:lnTo>
                <a:lnTo>
                  <a:pt x="1920907" y="76200"/>
                </a:lnTo>
                <a:lnTo>
                  <a:pt x="1877187" y="95250"/>
                </a:lnTo>
                <a:lnTo>
                  <a:pt x="1833562" y="114300"/>
                </a:lnTo>
                <a:lnTo>
                  <a:pt x="1789938" y="133350"/>
                </a:lnTo>
                <a:lnTo>
                  <a:pt x="1746218" y="152400"/>
                </a:lnTo>
                <a:lnTo>
                  <a:pt x="1702594" y="171450"/>
                </a:lnTo>
                <a:lnTo>
                  <a:pt x="1658969" y="190500"/>
                </a:lnTo>
                <a:lnTo>
                  <a:pt x="1615249" y="209550"/>
                </a:lnTo>
                <a:lnTo>
                  <a:pt x="1571625" y="228600"/>
                </a:lnTo>
                <a:lnTo>
                  <a:pt x="1528001" y="247650"/>
                </a:lnTo>
                <a:lnTo>
                  <a:pt x="1484281" y="266700"/>
                </a:lnTo>
                <a:lnTo>
                  <a:pt x="1440656" y="285750"/>
                </a:lnTo>
                <a:lnTo>
                  <a:pt x="1397032" y="304800"/>
                </a:lnTo>
                <a:lnTo>
                  <a:pt x="1353312" y="323850"/>
                </a:lnTo>
                <a:lnTo>
                  <a:pt x="1309688" y="342900"/>
                </a:lnTo>
                <a:lnTo>
                  <a:pt x="1266063" y="361950"/>
                </a:lnTo>
                <a:lnTo>
                  <a:pt x="1222343" y="381000"/>
                </a:lnTo>
                <a:lnTo>
                  <a:pt x="1178719" y="400050"/>
                </a:lnTo>
                <a:lnTo>
                  <a:pt x="1135094" y="419100"/>
                </a:lnTo>
                <a:lnTo>
                  <a:pt x="1091374" y="438150"/>
                </a:lnTo>
                <a:lnTo>
                  <a:pt x="1047750" y="457200"/>
                </a:lnTo>
                <a:lnTo>
                  <a:pt x="1004126" y="476250"/>
                </a:lnTo>
                <a:lnTo>
                  <a:pt x="960406" y="495300"/>
                </a:lnTo>
                <a:lnTo>
                  <a:pt x="916781" y="514350"/>
                </a:lnTo>
                <a:lnTo>
                  <a:pt x="873157" y="533400"/>
                </a:lnTo>
                <a:lnTo>
                  <a:pt x="829437" y="552450"/>
                </a:lnTo>
                <a:lnTo>
                  <a:pt x="785812" y="571500"/>
                </a:lnTo>
                <a:lnTo>
                  <a:pt x="742188" y="590550"/>
                </a:lnTo>
                <a:lnTo>
                  <a:pt x="698468" y="609600"/>
                </a:lnTo>
                <a:lnTo>
                  <a:pt x="654844" y="628650"/>
                </a:lnTo>
                <a:lnTo>
                  <a:pt x="611219" y="647700"/>
                </a:lnTo>
                <a:lnTo>
                  <a:pt x="567500" y="666750"/>
                </a:lnTo>
                <a:lnTo>
                  <a:pt x="523875" y="685800"/>
                </a:lnTo>
                <a:lnTo>
                  <a:pt x="480250" y="704850"/>
                </a:lnTo>
                <a:lnTo>
                  <a:pt x="436531" y="723900"/>
                </a:lnTo>
                <a:lnTo>
                  <a:pt x="392906" y="742950"/>
                </a:lnTo>
                <a:lnTo>
                  <a:pt x="349282" y="762000"/>
                </a:lnTo>
                <a:lnTo>
                  <a:pt x="305562" y="781050"/>
                </a:lnTo>
                <a:lnTo>
                  <a:pt x="261938" y="800100"/>
                </a:lnTo>
                <a:lnTo>
                  <a:pt x="218313" y="819150"/>
                </a:lnTo>
                <a:lnTo>
                  <a:pt x="174593" y="838200"/>
                </a:lnTo>
                <a:lnTo>
                  <a:pt x="130969" y="857250"/>
                </a:lnTo>
                <a:lnTo>
                  <a:pt x="87344" y="876300"/>
                </a:lnTo>
                <a:lnTo>
                  <a:pt x="43625" y="895350"/>
                </a:lnTo>
                <a:lnTo>
                  <a:pt x="0" y="914400"/>
                </a:lnTo>
              </a:path>
            </a:pathLst>
          </a:custGeom>
          <a:noFill/>
          <a:ln w="11430">
            <a:solidFill>
              <a:srgbClr val="969DA7"/>
            </a:solidFill>
          </a:ln>
        </p:spPr>
      </p:sp>
      <p:sp>
        <p:nvSpPr>
          <p:cNvPr id="15" name="Polyline 15"/>
          <p:cNvSpPr/>
          <p:nvPr/>
        </p:nvSpPr>
        <p:spPr>
          <a:xfrm>
            <a:off x="2000250" y="2876550"/>
            <a:ext cx="2095500" cy="914400"/>
          </a:xfrm>
          <a:custGeom>
            <a:avLst/>
            <a:gdLst/>
            <a:ahLst/>
            <a:cxnLst/>
            <a:rect l="l" t="t" r="r" b="b"/>
            <a:pathLst>
              <a:path w="2095500" h="914400">
                <a:moveTo>
                  <a:pt x="2095500" y="0"/>
                </a:moveTo>
                <a:lnTo>
                  <a:pt x="2051876" y="19050"/>
                </a:lnTo>
                <a:lnTo>
                  <a:pt x="2008156" y="38100"/>
                </a:lnTo>
                <a:lnTo>
                  <a:pt x="1964531" y="57150"/>
                </a:lnTo>
                <a:lnTo>
                  <a:pt x="1920907" y="76200"/>
                </a:lnTo>
                <a:lnTo>
                  <a:pt x="1877187" y="95250"/>
                </a:lnTo>
                <a:lnTo>
                  <a:pt x="1833562" y="114300"/>
                </a:lnTo>
                <a:lnTo>
                  <a:pt x="1789938" y="133350"/>
                </a:lnTo>
                <a:lnTo>
                  <a:pt x="1746218" y="152400"/>
                </a:lnTo>
                <a:lnTo>
                  <a:pt x="1702594" y="171450"/>
                </a:lnTo>
                <a:lnTo>
                  <a:pt x="1658969" y="190500"/>
                </a:lnTo>
                <a:lnTo>
                  <a:pt x="1615249" y="209550"/>
                </a:lnTo>
                <a:lnTo>
                  <a:pt x="1571625" y="228600"/>
                </a:lnTo>
                <a:lnTo>
                  <a:pt x="1528001" y="247650"/>
                </a:lnTo>
                <a:lnTo>
                  <a:pt x="1484281" y="266700"/>
                </a:lnTo>
                <a:lnTo>
                  <a:pt x="1440656" y="285750"/>
                </a:lnTo>
                <a:lnTo>
                  <a:pt x="1397032" y="304800"/>
                </a:lnTo>
                <a:lnTo>
                  <a:pt x="1353312" y="323850"/>
                </a:lnTo>
                <a:lnTo>
                  <a:pt x="1309688" y="342900"/>
                </a:lnTo>
                <a:lnTo>
                  <a:pt x="1266063" y="361950"/>
                </a:lnTo>
                <a:lnTo>
                  <a:pt x="1222343" y="381000"/>
                </a:lnTo>
                <a:lnTo>
                  <a:pt x="1178719" y="400050"/>
                </a:lnTo>
                <a:lnTo>
                  <a:pt x="1135094" y="419100"/>
                </a:lnTo>
                <a:lnTo>
                  <a:pt x="1091374" y="438150"/>
                </a:lnTo>
                <a:lnTo>
                  <a:pt x="1047750" y="457200"/>
                </a:lnTo>
                <a:lnTo>
                  <a:pt x="1004126" y="476250"/>
                </a:lnTo>
                <a:lnTo>
                  <a:pt x="960406" y="495300"/>
                </a:lnTo>
                <a:lnTo>
                  <a:pt x="916781" y="514350"/>
                </a:lnTo>
                <a:lnTo>
                  <a:pt x="873157" y="533400"/>
                </a:lnTo>
                <a:lnTo>
                  <a:pt x="829437" y="552450"/>
                </a:lnTo>
                <a:lnTo>
                  <a:pt x="785812" y="571500"/>
                </a:lnTo>
                <a:lnTo>
                  <a:pt x="742188" y="590550"/>
                </a:lnTo>
                <a:lnTo>
                  <a:pt x="698468" y="609600"/>
                </a:lnTo>
                <a:lnTo>
                  <a:pt x="654844" y="628650"/>
                </a:lnTo>
                <a:lnTo>
                  <a:pt x="611219" y="647700"/>
                </a:lnTo>
                <a:lnTo>
                  <a:pt x="567499" y="666750"/>
                </a:lnTo>
                <a:lnTo>
                  <a:pt x="523875" y="685800"/>
                </a:lnTo>
                <a:lnTo>
                  <a:pt x="480251" y="704850"/>
                </a:lnTo>
                <a:lnTo>
                  <a:pt x="436531" y="723900"/>
                </a:lnTo>
                <a:lnTo>
                  <a:pt x="392906" y="742950"/>
                </a:lnTo>
                <a:lnTo>
                  <a:pt x="349282" y="762000"/>
                </a:lnTo>
                <a:lnTo>
                  <a:pt x="305562" y="781050"/>
                </a:lnTo>
                <a:lnTo>
                  <a:pt x="261938" y="800100"/>
                </a:lnTo>
                <a:lnTo>
                  <a:pt x="218313" y="819150"/>
                </a:lnTo>
                <a:lnTo>
                  <a:pt x="174593" y="838200"/>
                </a:lnTo>
                <a:lnTo>
                  <a:pt x="130969" y="857250"/>
                </a:lnTo>
                <a:lnTo>
                  <a:pt x="87344" y="876300"/>
                </a:lnTo>
                <a:lnTo>
                  <a:pt x="43625" y="895350"/>
                </a:lnTo>
                <a:lnTo>
                  <a:pt x="0" y="914400"/>
                </a:lnTo>
              </a:path>
            </a:pathLst>
          </a:custGeom>
          <a:noFill/>
          <a:ln w="11430">
            <a:solidFill>
              <a:srgbClr val="969DA7"/>
            </a:solidFill>
          </a:ln>
        </p:spPr>
      </p:sp>
      <p:sp>
        <p:nvSpPr>
          <p:cNvPr id="16" name="Polyline 16"/>
          <p:cNvSpPr/>
          <p:nvPr/>
        </p:nvSpPr>
        <p:spPr>
          <a:xfrm>
            <a:off x="2131219" y="2933700"/>
            <a:ext cx="2095500" cy="914400"/>
          </a:xfrm>
          <a:custGeom>
            <a:avLst/>
            <a:gdLst/>
            <a:ahLst/>
            <a:cxnLst/>
            <a:rect l="l" t="t" r="r" b="b"/>
            <a:pathLst>
              <a:path w="2095500" h="914400">
                <a:moveTo>
                  <a:pt x="2095500" y="0"/>
                </a:moveTo>
                <a:lnTo>
                  <a:pt x="2051876" y="19050"/>
                </a:lnTo>
                <a:lnTo>
                  <a:pt x="2008156" y="38100"/>
                </a:lnTo>
                <a:lnTo>
                  <a:pt x="1964531" y="57150"/>
                </a:lnTo>
                <a:lnTo>
                  <a:pt x="1920907" y="76200"/>
                </a:lnTo>
                <a:lnTo>
                  <a:pt x="1877187" y="95250"/>
                </a:lnTo>
                <a:lnTo>
                  <a:pt x="1833562" y="114300"/>
                </a:lnTo>
                <a:lnTo>
                  <a:pt x="1789938" y="133350"/>
                </a:lnTo>
                <a:lnTo>
                  <a:pt x="1746218" y="152400"/>
                </a:lnTo>
                <a:lnTo>
                  <a:pt x="1702594" y="171450"/>
                </a:lnTo>
                <a:lnTo>
                  <a:pt x="1658969" y="190500"/>
                </a:lnTo>
                <a:lnTo>
                  <a:pt x="1615249" y="209550"/>
                </a:lnTo>
                <a:lnTo>
                  <a:pt x="1571625" y="228600"/>
                </a:lnTo>
                <a:lnTo>
                  <a:pt x="1528001" y="247650"/>
                </a:lnTo>
                <a:lnTo>
                  <a:pt x="1484281" y="266700"/>
                </a:lnTo>
                <a:lnTo>
                  <a:pt x="1440656" y="285750"/>
                </a:lnTo>
                <a:lnTo>
                  <a:pt x="1397032" y="304800"/>
                </a:lnTo>
                <a:lnTo>
                  <a:pt x="1353312" y="323850"/>
                </a:lnTo>
                <a:lnTo>
                  <a:pt x="1309688" y="342900"/>
                </a:lnTo>
                <a:lnTo>
                  <a:pt x="1266063" y="361950"/>
                </a:lnTo>
                <a:lnTo>
                  <a:pt x="1222343" y="381000"/>
                </a:lnTo>
                <a:lnTo>
                  <a:pt x="1178719" y="400050"/>
                </a:lnTo>
                <a:lnTo>
                  <a:pt x="1135094" y="419100"/>
                </a:lnTo>
                <a:lnTo>
                  <a:pt x="1091374" y="438150"/>
                </a:lnTo>
                <a:lnTo>
                  <a:pt x="1047750" y="457200"/>
                </a:lnTo>
                <a:lnTo>
                  <a:pt x="1004126" y="476250"/>
                </a:lnTo>
                <a:lnTo>
                  <a:pt x="960406" y="495300"/>
                </a:lnTo>
                <a:lnTo>
                  <a:pt x="916781" y="514350"/>
                </a:lnTo>
                <a:lnTo>
                  <a:pt x="873157" y="533400"/>
                </a:lnTo>
                <a:lnTo>
                  <a:pt x="829437" y="552450"/>
                </a:lnTo>
                <a:lnTo>
                  <a:pt x="785812" y="571500"/>
                </a:lnTo>
                <a:lnTo>
                  <a:pt x="742188" y="590550"/>
                </a:lnTo>
                <a:lnTo>
                  <a:pt x="698468" y="609600"/>
                </a:lnTo>
                <a:lnTo>
                  <a:pt x="654844" y="628650"/>
                </a:lnTo>
                <a:lnTo>
                  <a:pt x="611219" y="647700"/>
                </a:lnTo>
                <a:lnTo>
                  <a:pt x="567499" y="666750"/>
                </a:lnTo>
                <a:lnTo>
                  <a:pt x="523875" y="685800"/>
                </a:lnTo>
                <a:lnTo>
                  <a:pt x="480251" y="704850"/>
                </a:lnTo>
                <a:lnTo>
                  <a:pt x="436531" y="723900"/>
                </a:lnTo>
                <a:lnTo>
                  <a:pt x="392906" y="742950"/>
                </a:lnTo>
                <a:lnTo>
                  <a:pt x="349282" y="762000"/>
                </a:lnTo>
                <a:lnTo>
                  <a:pt x="305562" y="781050"/>
                </a:lnTo>
                <a:lnTo>
                  <a:pt x="261938" y="800100"/>
                </a:lnTo>
                <a:lnTo>
                  <a:pt x="218313" y="819150"/>
                </a:lnTo>
                <a:lnTo>
                  <a:pt x="174593" y="838200"/>
                </a:lnTo>
                <a:lnTo>
                  <a:pt x="130969" y="857250"/>
                </a:lnTo>
                <a:lnTo>
                  <a:pt x="87344" y="876300"/>
                </a:lnTo>
                <a:lnTo>
                  <a:pt x="43625" y="895350"/>
                </a:lnTo>
                <a:lnTo>
                  <a:pt x="0" y="914400"/>
                </a:lnTo>
              </a:path>
            </a:pathLst>
          </a:custGeom>
          <a:noFill/>
          <a:ln w="11430">
            <a:solidFill>
              <a:srgbClr val="969DA7"/>
            </a:solidFill>
          </a:ln>
        </p:spPr>
      </p:sp>
      <p:sp>
        <p:nvSpPr>
          <p:cNvPr id="17" name="Polyline 17"/>
          <p:cNvSpPr/>
          <p:nvPr/>
        </p:nvSpPr>
        <p:spPr>
          <a:xfrm>
            <a:off x="2262188" y="2990850"/>
            <a:ext cx="2095500" cy="914400"/>
          </a:xfrm>
          <a:custGeom>
            <a:avLst/>
            <a:gdLst/>
            <a:ahLst/>
            <a:cxnLst/>
            <a:rect l="l" t="t" r="r" b="b"/>
            <a:pathLst>
              <a:path w="2095500" h="914400">
                <a:moveTo>
                  <a:pt x="2095500" y="0"/>
                </a:moveTo>
                <a:lnTo>
                  <a:pt x="2051876" y="19050"/>
                </a:lnTo>
                <a:lnTo>
                  <a:pt x="2008156" y="38100"/>
                </a:lnTo>
                <a:lnTo>
                  <a:pt x="1964531" y="57150"/>
                </a:lnTo>
                <a:lnTo>
                  <a:pt x="1920907" y="76200"/>
                </a:lnTo>
                <a:lnTo>
                  <a:pt x="1877187" y="95250"/>
                </a:lnTo>
                <a:lnTo>
                  <a:pt x="1833562" y="114300"/>
                </a:lnTo>
                <a:lnTo>
                  <a:pt x="1789938" y="133350"/>
                </a:lnTo>
                <a:lnTo>
                  <a:pt x="1746218" y="152400"/>
                </a:lnTo>
                <a:lnTo>
                  <a:pt x="1702594" y="171450"/>
                </a:lnTo>
                <a:lnTo>
                  <a:pt x="1658969" y="190500"/>
                </a:lnTo>
                <a:lnTo>
                  <a:pt x="1615249" y="209550"/>
                </a:lnTo>
                <a:lnTo>
                  <a:pt x="1571625" y="228600"/>
                </a:lnTo>
                <a:lnTo>
                  <a:pt x="1528001" y="247650"/>
                </a:lnTo>
                <a:lnTo>
                  <a:pt x="1484281" y="266700"/>
                </a:lnTo>
                <a:lnTo>
                  <a:pt x="1440656" y="285750"/>
                </a:lnTo>
                <a:lnTo>
                  <a:pt x="1397032" y="304800"/>
                </a:lnTo>
                <a:lnTo>
                  <a:pt x="1353312" y="323850"/>
                </a:lnTo>
                <a:lnTo>
                  <a:pt x="1309688" y="342900"/>
                </a:lnTo>
                <a:lnTo>
                  <a:pt x="1266063" y="361950"/>
                </a:lnTo>
                <a:lnTo>
                  <a:pt x="1222343" y="381000"/>
                </a:lnTo>
                <a:lnTo>
                  <a:pt x="1178719" y="400050"/>
                </a:lnTo>
                <a:lnTo>
                  <a:pt x="1135094" y="419100"/>
                </a:lnTo>
                <a:lnTo>
                  <a:pt x="1091374" y="438150"/>
                </a:lnTo>
                <a:lnTo>
                  <a:pt x="1047750" y="457200"/>
                </a:lnTo>
                <a:lnTo>
                  <a:pt x="1004126" y="476250"/>
                </a:lnTo>
                <a:lnTo>
                  <a:pt x="960406" y="495300"/>
                </a:lnTo>
                <a:lnTo>
                  <a:pt x="916781" y="514350"/>
                </a:lnTo>
                <a:lnTo>
                  <a:pt x="873157" y="533400"/>
                </a:lnTo>
                <a:lnTo>
                  <a:pt x="829437" y="552450"/>
                </a:lnTo>
                <a:lnTo>
                  <a:pt x="785812" y="571500"/>
                </a:lnTo>
                <a:lnTo>
                  <a:pt x="742188" y="590550"/>
                </a:lnTo>
                <a:lnTo>
                  <a:pt x="698468" y="609600"/>
                </a:lnTo>
                <a:lnTo>
                  <a:pt x="654844" y="628650"/>
                </a:lnTo>
                <a:lnTo>
                  <a:pt x="611219" y="647700"/>
                </a:lnTo>
                <a:lnTo>
                  <a:pt x="567499" y="666750"/>
                </a:lnTo>
                <a:lnTo>
                  <a:pt x="523875" y="685800"/>
                </a:lnTo>
                <a:lnTo>
                  <a:pt x="480251" y="704850"/>
                </a:lnTo>
                <a:lnTo>
                  <a:pt x="436531" y="723900"/>
                </a:lnTo>
                <a:lnTo>
                  <a:pt x="392906" y="742950"/>
                </a:lnTo>
                <a:lnTo>
                  <a:pt x="349282" y="762000"/>
                </a:lnTo>
                <a:lnTo>
                  <a:pt x="305562" y="781050"/>
                </a:lnTo>
                <a:lnTo>
                  <a:pt x="261938" y="800100"/>
                </a:lnTo>
                <a:lnTo>
                  <a:pt x="218313" y="819150"/>
                </a:lnTo>
                <a:lnTo>
                  <a:pt x="174593" y="838200"/>
                </a:lnTo>
                <a:lnTo>
                  <a:pt x="130969" y="857250"/>
                </a:lnTo>
                <a:lnTo>
                  <a:pt x="87344" y="876300"/>
                </a:lnTo>
                <a:lnTo>
                  <a:pt x="43625" y="895350"/>
                </a:lnTo>
                <a:lnTo>
                  <a:pt x="0" y="914400"/>
                </a:lnTo>
              </a:path>
            </a:pathLst>
          </a:custGeom>
          <a:noFill/>
          <a:ln w="11430">
            <a:solidFill>
              <a:srgbClr val="969DA7"/>
            </a:solidFill>
          </a:ln>
        </p:spPr>
      </p:sp>
      <p:sp>
        <p:nvSpPr>
          <p:cNvPr id="18" name="Polyline 18"/>
          <p:cNvSpPr/>
          <p:nvPr/>
        </p:nvSpPr>
        <p:spPr>
          <a:xfrm>
            <a:off x="2393156" y="3048000"/>
            <a:ext cx="2095500" cy="914400"/>
          </a:xfrm>
          <a:custGeom>
            <a:avLst/>
            <a:gdLst/>
            <a:ahLst/>
            <a:cxnLst/>
            <a:rect l="l" t="t" r="r" b="b"/>
            <a:pathLst>
              <a:path w="2095500" h="914400">
                <a:moveTo>
                  <a:pt x="2095500" y="0"/>
                </a:moveTo>
                <a:lnTo>
                  <a:pt x="2051876" y="19050"/>
                </a:lnTo>
                <a:lnTo>
                  <a:pt x="2008156" y="38100"/>
                </a:lnTo>
                <a:lnTo>
                  <a:pt x="1964531" y="57150"/>
                </a:lnTo>
                <a:lnTo>
                  <a:pt x="1920907" y="76200"/>
                </a:lnTo>
                <a:lnTo>
                  <a:pt x="1877187" y="95250"/>
                </a:lnTo>
                <a:lnTo>
                  <a:pt x="1833562" y="114300"/>
                </a:lnTo>
                <a:lnTo>
                  <a:pt x="1789938" y="133350"/>
                </a:lnTo>
                <a:lnTo>
                  <a:pt x="1746218" y="152400"/>
                </a:lnTo>
                <a:lnTo>
                  <a:pt x="1702594" y="171450"/>
                </a:lnTo>
                <a:lnTo>
                  <a:pt x="1658969" y="190500"/>
                </a:lnTo>
                <a:lnTo>
                  <a:pt x="1615249" y="209550"/>
                </a:lnTo>
                <a:lnTo>
                  <a:pt x="1571625" y="228600"/>
                </a:lnTo>
                <a:lnTo>
                  <a:pt x="1528001" y="247650"/>
                </a:lnTo>
                <a:lnTo>
                  <a:pt x="1484281" y="266700"/>
                </a:lnTo>
                <a:lnTo>
                  <a:pt x="1440656" y="285750"/>
                </a:lnTo>
                <a:lnTo>
                  <a:pt x="1397032" y="304800"/>
                </a:lnTo>
                <a:lnTo>
                  <a:pt x="1353312" y="323850"/>
                </a:lnTo>
                <a:lnTo>
                  <a:pt x="1309688" y="342900"/>
                </a:lnTo>
                <a:lnTo>
                  <a:pt x="1266063" y="361950"/>
                </a:lnTo>
                <a:lnTo>
                  <a:pt x="1222343" y="381000"/>
                </a:lnTo>
                <a:lnTo>
                  <a:pt x="1178719" y="400050"/>
                </a:lnTo>
                <a:lnTo>
                  <a:pt x="1135094" y="419100"/>
                </a:lnTo>
                <a:lnTo>
                  <a:pt x="1091374" y="438150"/>
                </a:lnTo>
                <a:lnTo>
                  <a:pt x="1047750" y="457200"/>
                </a:lnTo>
                <a:lnTo>
                  <a:pt x="1004126" y="476250"/>
                </a:lnTo>
                <a:lnTo>
                  <a:pt x="960406" y="495300"/>
                </a:lnTo>
                <a:lnTo>
                  <a:pt x="916781" y="514350"/>
                </a:lnTo>
                <a:lnTo>
                  <a:pt x="873157" y="533400"/>
                </a:lnTo>
                <a:lnTo>
                  <a:pt x="829437" y="552450"/>
                </a:lnTo>
                <a:lnTo>
                  <a:pt x="785812" y="571500"/>
                </a:lnTo>
                <a:lnTo>
                  <a:pt x="742188" y="590550"/>
                </a:lnTo>
                <a:lnTo>
                  <a:pt x="698468" y="609600"/>
                </a:lnTo>
                <a:lnTo>
                  <a:pt x="654844" y="628650"/>
                </a:lnTo>
                <a:lnTo>
                  <a:pt x="611219" y="647700"/>
                </a:lnTo>
                <a:lnTo>
                  <a:pt x="567499" y="666750"/>
                </a:lnTo>
                <a:lnTo>
                  <a:pt x="523875" y="685800"/>
                </a:lnTo>
                <a:lnTo>
                  <a:pt x="480251" y="704850"/>
                </a:lnTo>
                <a:lnTo>
                  <a:pt x="436531" y="723900"/>
                </a:lnTo>
                <a:lnTo>
                  <a:pt x="392906" y="742950"/>
                </a:lnTo>
                <a:lnTo>
                  <a:pt x="349282" y="762000"/>
                </a:lnTo>
                <a:lnTo>
                  <a:pt x="305562" y="781050"/>
                </a:lnTo>
                <a:lnTo>
                  <a:pt x="261938" y="800100"/>
                </a:lnTo>
                <a:lnTo>
                  <a:pt x="218313" y="819150"/>
                </a:lnTo>
                <a:lnTo>
                  <a:pt x="174593" y="838200"/>
                </a:lnTo>
                <a:lnTo>
                  <a:pt x="130969" y="857250"/>
                </a:lnTo>
                <a:lnTo>
                  <a:pt x="87344" y="876300"/>
                </a:lnTo>
                <a:lnTo>
                  <a:pt x="43625" y="895350"/>
                </a:lnTo>
                <a:lnTo>
                  <a:pt x="0" y="914400"/>
                </a:lnTo>
              </a:path>
            </a:pathLst>
          </a:custGeom>
          <a:noFill/>
          <a:ln w="11430">
            <a:solidFill>
              <a:srgbClr val="969DA7"/>
            </a:solidFill>
          </a:ln>
        </p:spPr>
      </p:sp>
      <p:sp>
        <p:nvSpPr>
          <p:cNvPr id="19" name="Polyline 19"/>
          <p:cNvSpPr/>
          <p:nvPr/>
        </p:nvSpPr>
        <p:spPr>
          <a:xfrm>
            <a:off x="2524125" y="3105150"/>
            <a:ext cx="2095500" cy="914400"/>
          </a:xfrm>
          <a:custGeom>
            <a:avLst/>
            <a:gdLst/>
            <a:ahLst/>
            <a:cxnLst/>
            <a:rect l="l" t="t" r="r" b="b"/>
            <a:pathLst>
              <a:path w="2095500" h="914400">
                <a:moveTo>
                  <a:pt x="2095500" y="0"/>
                </a:moveTo>
                <a:lnTo>
                  <a:pt x="2051876" y="19050"/>
                </a:lnTo>
                <a:lnTo>
                  <a:pt x="2008156" y="38100"/>
                </a:lnTo>
                <a:lnTo>
                  <a:pt x="1964531" y="57150"/>
                </a:lnTo>
                <a:lnTo>
                  <a:pt x="1920907" y="76200"/>
                </a:lnTo>
                <a:lnTo>
                  <a:pt x="1877187" y="95250"/>
                </a:lnTo>
                <a:lnTo>
                  <a:pt x="1833562" y="114300"/>
                </a:lnTo>
                <a:lnTo>
                  <a:pt x="1789938" y="133350"/>
                </a:lnTo>
                <a:lnTo>
                  <a:pt x="1746218" y="152400"/>
                </a:lnTo>
                <a:lnTo>
                  <a:pt x="1702594" y="171450"/>
                </a:lnTo>
                <a:lnTo>
                  <a:pt x="1658969" y="190500"/>
                </a:lnTo>
                <a:lnTo>
                  <a:pt x="1615249" y="209550"/>
                </a:lnTo>
                <a:lnTo>
                  <a:pt x="1571625" y="228600"/>
                </a:lnTo>
                <a:lnTo>
                  <a:pt x="1528001" y="247650"/>
                </a:lnTo>
                <a:lnTo>
                  <a:pt x="1484281" y="266700"/>
                </a:lnTo>
                <a:lnTo>
                  <a:pt x="1440656" y="285750"/>
                </a:lnTo>
                <a:lnTo>
                  <a:pt x="1397032" y="304800"/>
                </a:lnTo>
                <a:lnTo>
                  <a:pt x="1353312" y="323850"/>
                </a:lnTo>
                <a:lnTo>
                  <a:pt x="1309688" y="342900"/>
                </a:lnTo>
                <a:lnTo>
                  <a:pt x="1266063" y="361950"/>
                </a:lnTo>
                <a:lnTo>
                  <a:pt x="1222343" y="381000"/>
                </a:lnTo>
                <a:lnTo>
                  <a:pt x="1178719" y="400050"/>
                </a:lnTo>
                <a:lnTo>
                  <a:pt x="1135094" y="419100"/>
                </a:lnTo>
                <a:lnTo>
                  <a:pt x="1091374" y="438150"/>
                </a:lnTo>
                <a:lnTo>
                  <a:pt x="1047750" y="457200"/>
                </a:lnTo>
                <a:lnTo>
                  <a:pt x="1004126" y="476250"/>
                </a:lnTo>
                <a:lnTo>
                  <a:pt x="960406" y="495300"/>
                </a:lnTo>
                <a:lnTo>
                  <a:pt x="916781" y="514350"/>
                </a:lnTo>
                <a:lnTo>
                  <a:pt x="873157" y="533400"/>
                </a:lnTo>
                <a:lnTo>
                  <a:pt x="829437" y="552450"/>
                </a:lnTo>
                <a:lnTo>
                  <a:pt x="785812" y="571500"/>
                </a:lnTo>
                <a:lnTo>
                  <a:pt x="742188" y="590550"/>
                </a:lnTo>
                <a:lnTo>
                  <a:pt x="698468" y="609600"/>
                </a:lnTo>
                <a:lnTo>
                  <a:pt x="654844" y="628650"/>
                </a:lnTo>
                <a:lnTo>
                  <a:pt x="611219" y="647700"/>
                </a:lnTo>
                <a:lnTo>
                  <a:pt x="567499" y="666750"/>
                </a:lnTo>
                <a:lnTo>
                  <a:pt x="523875" y="685800"/>
                </a:lnTo>
                <a:lnTo>
                  <a:pt x="480251" y="704850"/>
                </a:lnTo>
                <a:lnTo>
                  <a:pt x="436531" y="723900"/>
                </a:lnTo>
                <a:lnTo>
                  <a:pt x="392906" y="742950"/>
                </a:lnTo>
                <a:lnTo>
                  <a:pt x="349282" y="762000"/>
                </a:lnTo>
                <a:lnTo>
                  <a:pt x="305562" y="781050"/>
                </a:lnTo>
                <a:lnTo>
                  <a:pt x="261938" y="800100"/>
                </a:lnTo>
                <a:lnTo>
                  <a:pt x="218313" y="819150"/>
                </a:lnTo>
                <a:lnTo>
                  <a:pt x="174593" y="838200"/>
                </a:lnTo>
                <a:lnTo>
                  <a:pt x="130969" y="857250"/>
                </a:lnTo>
                <a:lnTo>
                  <a:pt x="87344" y="876300"/>
                </a:lnTo>
                <a:lnTo>
                  <a:pt x="43624" y="895350"/>
                </a:lnTo>
                <a:lnTo>
                  <a:pt x="0" y="914400"/>
                </a:lnTo>
              </a:path>
            </a:pathLst>
          </a:custGeom>
          <a:noFill/>
          <a:ln w="11430">
            <a:solidFill>
              <a:srgbClr val="969DA7"/>
            </a:solidFill>
          </a:ln>
        </p:spPr>
      </p:sp>
      <p:sp>
        <p:nvSpPr>
          <p:cNvPr id="20" name="Polyline 20"/>
          <p:cNvSpPr/>
          <p:nvPr/>
        </p:nvSpPr>
        <p:spPr>
          <a:xfrm>
            <a:off x="2655094" y="3162300"/>
            <a:ext cx="2095500" cy="914400"/>
          </a:xfrm>
          <a:custGeom>
            <a:avLst/>
            <a:gdLst/>
            <a:ahLst/>
            <a:cxnLst/>
            <a:rect l="l" t="t" r="r" b="b"/>
            <a:pathLst>
              <a:path w="2095500" h="914400">
                <a:moveTo>
                  <a:pt x="2095500" y="0"/>
                </a:moveTo>
                <a:lnTo>
                  <a:pt x="2051876" y="19050"/>
                </a:lnTo>
                <a:lnTo>
                  <a:pt x="2008156" y="38100"/>
                </a:lnTo>
                <a:lnTo>
                  <a:pt x="1964531" y="57150"/>
                </a:lnTo>
                <a:lnTo>
                  <a:pt x="1920907" y="76200"/>
                </a:lnTo>
                <a:lnTo>
                  <a:pt x="1877187" y="95250"/>
                </a:lnTo>
                <a:lnTo>
                  <a:pt x="1833562" y="114300"/>
                </a:lnTo>
                <a:lnTo>
                  <a:pt x="1789938" y="133350"/>
                </a:lnTo>
                <a:lnTo>
                  <a:pt x="1746218" y="152400"/>
                </a:lnTo>
                <a:lnTo>
                  <a:pt x="1702594" y="171450"/>
                </a:lnTo>
                <a:lnTo>
                  <a:pt x="1658969" y="190500"/>
                </a:lnTo>
                <a:lnTo>
                  <a:pt x="1615249" y="209550"/>
                </a:lnTo>
                <a:lnTo>
                  <a:pt x="1571625" y="228600"/>
                </a:lnTo>
                <a:lnTo>
                  <a:pt x="1528001" y="247650"/>
                </a:lnTo>
                <a:lnTo>
                  <a:pt x="1484281" y="266700"/>
                </a:lnTo>
                <a:lnTo>
                  <a:pt x="1440656" y="285750"/>
                </a:lnTo>
                <a:lnTo>
                  <a:pt x="1397032" y="304800"/>
                </a:lnTo>
                <a:lnTo>
                  <a:pt x="1353312" y="323850"/>
                </a:lnTo>
                <a:lnTo>
                  <a:pt x="1309688" y="342900"/>
                </a:lnTo>
                <a:lnTo>
                  <a:pt x="1266063" y="361950"/>
                </a:lnTo>
                <a:lnTo>
                  <a:pt x="1222343" y="381000"/>
                </a:lnTo>
                <a:lnTo>
                  <a:pt x="1178719" y="400050"/>
                </a:lnTo>
                <a:lnTo>
                  <a:pt x="1135094" y="419100"/>
                </a:lnTo>
                <a:lnTo>
                  <a:pt x="1091374" y="438150"/>
                </a:lnTo>
                <a:lnTo>
                  <a:pt x="1047750" y="457200"/>
                </a:lnTo>
                <a:lnTo>
                  <a:pt x="1004126" y="476250"/>
                </a:lnTo>
                <a:lnTo>
                  <a:pt x="960406" y="495300"/>
                </a:lnTo>
                <a:lnTo>
                  <a:pt x="916781" y="514350"/>
                </a:lnTo>
                <a:lnTo>
                  <a:pt x="873157" y="533400"/>
                </a:lnTo>
                <a:lnTo>
                  <a:pt x="829437" y="552450"/>
                </a:lnTo>
                <a:lnTo>
                  <a:pt x="785812" y="571500"/>
                </a:lnTo>
                <a:lnTo>
                  <a:pt x="742188" y="590550"/>
                </a:lnTo>
                <a:lnTo>
                  <a:pt x="698468" y="609600"/>
                </a:lnTo>
                <a:lnTo>
                  <a:pt x="654844" y="628650"/>
                </a:lnTo>
                <a:lnTo>
                  <a:pt x="611219" y="647700"/>
                </a:lnTo>
                <a:lnTo>
                  <a:pt x="567499" y="666750"/>
                </a:lnTo>
                <a:lnTo>
                  <a:pt x="523875" y="685800"/>
                </a:lnTo>
                <a:lnTo>
                  <a:pt x="480251" y="704850"/>
                </a:lnTo>
                <a:lnTo>
                  <a:pt x="436531" y="723900"/>
                </a:lnTo>
                <a:lnTo>
                  <a:pt x="392906" y="742950"/>
                </a:lnTo>
                <a:lnTo>
                  <a:pt x="349282" y="762000"/>
                </a:lnTo>
                <a:lnTo>
                  <a:pt x="305562" y="781050"/>
                </a:lnTo>
                <a:lnTo>
                  <a:pt x="261938" y="800100"/>
                </a:lnTo>
                <a:lnTo>
                  <a:pt x="218313" y="819150"/>
                </a:lnTo>
                <a:lnTo>
                  <a:pt x="174593" y="838200"/>
                </a:lnTo>
                <a:lnTo>
                  <a:pt x="130969" y="857250"/>
                </a:lnTo>
                <a:lnTo>
                  <a:pt x="87344" y="876300"/>
                </a:lnTo>
                <a:lnTo>
                  <a:pt x="43624" y="895350"/>
                </a:lnTo>
                <a:lnTo>
                  <a:pt x="0" y="914400"/>
                </a:lnTo>
              </a:path>
            </a:pathLst>
          </a:custGeom>
          <a:noFill/>
          <a:ln w="11430">
            <a:solidFill>
              <a:srgbClr val="969DA7"/>
            </a:solidFill>
          </a:ln>
        </p:spPr>
      </p:sp>
      <p:sp>
        <p:nvSpPr>
          <p:cNvPr id="21" name="Polyline 21"/>
          <p:cNvSpPr/>
          <p:nvPr/>
        </p:nvSpPr>
        <p:spPr>
          <a:xfrm>
            <a:off x="2786062" y="3219450"/>
            <a:ext cx="2095500" cy="914400"/>
          </a:xfrm>
          <a:custGeom>
            <a:avLst/>
            <a:gdLst/>
            <a:ahLst/>
            <a:cxnLst/>
            <a:rect l="l" t="t" r="r" b="b"/>
            <a:pathLst>
              <a:path w="2095500" h="914400">
                <a:moveTo>
                  <a:pt x="2095500" y="0"/>
                </a:moveTo>
                <a:lnTo>
                  <a:pt x="2051876" y="19050"/>
                </a:lnTo>
                <a:lnTo>
                  <a:pt x="2008156" y="38100"/>
                </a:lnTo>
                <a:lnTo>
                  <a:pt x="1964531" y="57150"/>
                </a:lnTo>
                <a:lnTo>
                  <a:pt x="1920907" y="76200"/>
                </a:lnTo>
                <a:lnTo>
                  <a:pt x="1877187" y="95250"/>
                </a:lnTo>
                <a:lnTo>
                  <a:pt x="1833562" y="114300"/>
                </a:lnTo>
                <a:lnTo>
                  <a:pt x="1789938" y="133350"/>
                </a:lnTo>
                <a:lnTo>
                  <a:pt x="1746218" y="152400"/>
                </a:lnTo>
                <a:lnTo>
                  <a:pt x="1702594" y="171450"/>
                </a:lnTo>
                <a:lnTo>
                  <a:pt x="1658969" y="190500"/>
                </a:lnTo>
                <a:lnTo>
                  <a:pt x="1615249" y="209550"/>
                </a:lnTo>
                <a:lnTo>
                  <a:pt x="1571625" y="228600"/>
                </a:lnTo>
                <a:lnTo>
                  <a:pt x="1528001" y="247650"/>
                </a:lnTo>
                <a:lnTo>
                  <a:pt x="1484281" y="266700"/>
                </a:lnTo>
                <a:lnTo>
                  <a:pt x="1440656" y="285750"/>
                </a:lnTo>
                <a:lnTo>
                  <a:pt x="1397032" y="304800"/>
                </a:lnTo>
                <a:lnTo>
                  <a:pt x="1353312" y="323850"/>
                </a:lnTo>
                <a:lnTo>
                  <a:pt x="1309688" y="342900"/>
                </a:lnTo>
                <a:lnTo>
                  <a:pt x="1266063" y="361950"/>
                </a:lnTo>
                <a:lnTo>
                  <a:pt x="1222343" y="381000"/>
                </a:lnTo>
                <a:lnTo>
                  <a:pt x="1178719" y="400050"/>
                </a:lnTo>
                <a:lnTo>
                  <a:pt x="1135094" y="419100"/>
                </a:lnTo>
                <a:lnTo>
                  <a:pt x="1091374" y="438150"/>
                </a:lnTo>
                <a:lnTo>
                  <a:pt x="1047750" y="457200"/>
                </a:lnTo>
                <a:lnTo>
                  <a:pt x="1004126" y="476250"/>
                </a:lnTo>
                <a:lnTo>
                  <a:pt x="960406" y="495300"/>
                </a:lnTo>
                <a:lnTo>
                  <a:pt x="916781" y="514350"/>
                </a:lnTo>
                <a:lnTo>
                  <a:pt x="873157" y="533400"/>
                </a:lnTo>
                <a:lnTo>
                  <a:pt x="829437" y="552450"/>
                </a:lnTo>
                <a:lnTo>
                  <a:pt x="785812" y="571500"/>
                </a:lnTo>
                <a:lnTo>
                  <a:pt x="742188" y="590550"/>
                </a:lnTo>
                <a:lnTo>
                  <a:pt x="698468" y="609600"/>
                </a:lnTo>
                <a:lnTo>
                  <a:pt x="654844" y="628650"/>
                </a:lnTo>
                <a:lnTo>
                  <a:pt x="611219" y="647700"/>
                </a:lnTo>
                <a:lnTo>
                  <a:pt x="567499" y="666750"/>
                </a:lnTo>
                <a:lnTo>
                  <a:pt x="523875" y="685800"/>
                </a:lnTo>
                <a:lnTo>
                  <a:pt x="480251" y="704850"/>
                </a:lnTo>
                <a:lnTo>
                  <a:pt x="436531" y="723900"/>
                </a:lnTo>
                <a:lnTo>
                  <a:pt x="392906" y="742950"/>
                </a:lnTo>
                <a:lnTo>
                  <a:pt x="349282" y="762000"/>
                </a:lnTo>
                <a:lnTo>
                  <a:pt x="305562" y="781050"/>
                </a:lnTo>
                <a:lnTo>
                  <a:pt x="261938" y="800100"/>
                </a:lnTo>
                <a:lnTo>
                  <a:pt x="218313" y="819150"/>
                </a:lnTo>
                <a:lnTo>
                  <a:pt x="174593" y="838200"/>
                </a:lnTo>
                <a:lnTo>
                  <a:pt x="130969" y="857250"/>
                </a:lnTo>
                <a:lnTo>
                  <a:pt x="87344" y="876300"/>
                </a:lnTo>
                <a:lnTo>
                  <a:pt x="43624" y="895350"/>
                </a:lnTo>
                <a:lnTo>
                  <a:pt x="0" y="914400"/>
                </a:lnTo>
              </a:path>
            </a:pathLst>
          </a:custGeom>
          <a:noFill/>
          <a:ln w="11430">
            <a:solidFill>
              <a:srgbClr val="969DA7"/>
            </a:solidFill>
          </a:ln>
        </p:spPr>
      </p:sp>
      <p:sp>
        <p:nvSpPr>
          <p:cNvPr id="22" name="Polyline 22"/>
          <p:cNvSpPr/>
          <p:nvPr/>
        </p:nvSpPr>
        <p:spPr>
          <a:xfrm>
            <a:off x="2917031" y="3276600"/>
            <a:ext cx="2095500" cy="914400"/>
          </a:xfrm>
          <a:custGeom>
            <a:avLst/>
            <a:gdLst/>
            <a:ahLst/>
            <a:cxnLst/>
            <a:rect l="l" t="t" r="r" b="b"/>
            <a:pathLst>
              <a:path w="2095500" h="914400">
                <a:moveTo>
                  <a:pt x="2095500" y="0"/>
                </a:moveTo>
                <a:lnTo>
                  <a:pt x="2051875" y="19050"/>
                </a:lnTo>
                <a:lnTo>
                  <a:pt x="2008156" y="38100"/>
                </a:lnTo>
                <a:lnTo>
                  <a:pt x="1964531" y="57150"/>
                </a:lnTo>
                <a:lnTo>
                  <a:pt x="1920907" y="76200"/>
                </a:lnTo>
                <a:lnTo>
                  <a:pt x="1877187" y="95250"/>
                </a:lnTo>
                <a:lnTo>
                  <a:pt x="1833562" y="114300"/>
                </a:lnTo>
                <a:lnTo>
                  <a:pt x="1789938" y="133350"/>
                </a:lnTo>
                <a:lnTo>
                  <a:pt x="1746218" y="152400"/>
                </a:lnTo>
                <a:lnTo>
                  <a:pt x="1702594" y="171450"/>
                </a:lnTo>
                <a:lnTo>
                  <a:pt x="1658969" y="190500"/>
                </a:lnTo>
                <a:lnTo>
                  <a:pt x="1615249" y="209550"/>
                </a:lnTo>
                <a:lnTo>
                  <a:pt x="1571625" y="228600"/>
                </a:lnTo>
                <a:lnTo>
                  <a:pt x="1528001" y="247650"/>
                </a:lnTo>
                <a:lnTo>
                  <a:pt x="1484281" y="266700"/>
                </a:lnTo>
                <a:lnTo>
                  <a:pt x="1440656" y="285750"/>
                </a:lnTo>
                <a:lnTo>
                  <a:pt x="1397032" y="304800"/>
                </a:lnTo>
                <a:lnTo>
                  <a:pt x="1353312" y="323850"/>
                </a:lnTo>
                <a:lnTo>
                  <a:pt x="1309688" y="342900"/>
                </a:lnTo>
                <a:lnTo>
                  <a:pt x="1266063" y="361950"/>
                </a:lnTo>
                <a:lnTo>
                  <a:pt x="1222343" y="381000"/>
                </a:lnTo>
                <a:lnTo>
                  <a:pt x="1178719" y="400050"/>
                </a:lnTo>
                <a:lnTo>
                  <a:pt x="1135094" y="419100"/>
                </a:lnTo>
                <a:lnTo>
                  <a:pt x="1091374" y="438150"/>
                </a:lnTo>
                <a:lnTo>
                  <a:pt x="1047750" y="457200"/>
                </a:lnTo>
                <a:lnTo>
                  <a:pt x="1004126" y="476250"/>
                </a:lnTo>
                <a:lnTo>
                  <a:pt x="960406" y="495300"/>
                </a:lnTo>
                <a:lnTo>
                  <a:pt x="916781" y="514350"/>
                </a:lnTo>
                <a:lnTo>
                  <a:pt x="873157" y="533400"/>
                </a:lnTo>
                <a:lnTo>
                  <a:pt x="829437" y="552450"/>
                </a:lnTo>
                <a:lnTo>
                  <a:pt x="785812" y="571500"/>
                </a:lnTo>
                <a:lnTo>
                  <a:pt x="742188" y="590550"/>
                </a:lnTo>
                <a:lnTo>
                  <a:pt x="698468" y="609600"/>
                </a:lnTo>
                <a:lnTo>
                  <a:pt x="654844" y="628650"/>
                </a:lnTo>
                <a:lnTo>
                  <a:pt x="611219" y="647700"/>
                </a:lnTo>
                <a:lnTo>
                  <a:pt x="567499" y="666750"/>
                </a:lnTo>
                <a:lnTo>
                  <a:pt x="523875" y="685800"/>
                </a:lnTo>
                <a:lnTo>
                  <a:pt x="480251" y="704850"/>
                </a:lnTo>
                <a:lnTo>
                  <a:pt x="436531" y="723900"/>
                </a:lnTo>
                <a:lnTo>
                  <a:pt x="392906" y="742950"/>
                </a:lnTo>
                <a:lnTo>
                  <a:pt x="349282" y="762000"/>
                </a:lnTo>
                <a:lnTo>
                  <a:pt x="305562" y="781050"/>
                </a:lnTo>
                <a:lnTo>
                  <a:pt x="261938" y="800100"/>
                </a:lnTo>
                <a:lnTo>
                  <a:pt x="218313" y="819150"/>
                </a:lnTo>
                <a:lnTo>
                  <a:pt x="174593" y="838200"/>
                </a:lnTo>
                <a:lnTo>
                  <a:pt x="130969" y="857250"/>
                </a:lnTo>
                <a:lnTo>
                  <a:pt x="87344" y="876300"/>
                </a:lnTo>
                <a:lnTo>
                  <a:pt x="43624" y="895350"/>
                </a:lnTo>
                <a:lnTo>
                  <a:pt x="0" y="914400"/>
                </a:lnTo>
              </a:path>
            </a:pathLst>
          </a:custGeom>
          <a:noFill/>
          <a:ln w="11430">
            <a:solidFill>
              <a:srgbClr val="969DA7"/>
            </a:solidFill>
          </a:ln>
        </p:spPr>
      </p:sp>
      <p:sp>
        <p:nvSpPr>
          <p:cNvPr id="23" name="Polyline 23"/>
          <p:cNvSpPr/>
          <p:nvPr/>
        </p:nvSpPr>
        <p:spPr>
          <a:xfrm>
            <a:off x="3048000" y="3333750"/>
            <a:ext cx="2095500" cy="914400"/>
          </a:xfrm>
          <a:custGeom>
            <a:avLst/>
            <a:gdLst/>
            <a:ahLst/>
            <a:cxnLst/>
            <a:rect l="l" t="t" r="r" b="b"/>
            <a:pathLst>
              <a:path w="2095500" h="914400">
                <a:moveTo>
                  <a:pt x="2095500" y="0"/>
                </a:moveTo>
                <a:lnTo>
                  <a:pt x="2051875" y="19050"/>
                </a:lnTo>
                <a:lnTo>
                  <a:pt x="2008156" y="38100"/>
                </a:lnTo>
                <a:lnTo>
                  <a:pt x="1964531" y="57150"/>
                </a:lnTo>
                <a:lnTo>
                  <a:pt x="1920907" y="76200"/>
                </a:lnTo>
                <a:lnTo>
                  <a:pt x="1877187" y="95250"/>
                </a:lnTo>
                <a:lnTo>
                  <a:pt x="1833562" y="114300"/>
                </a:lnTo>
                <a:lnTo>
                  <a:pt x="1789938" y="133350"/>
                </a:lnTo>
                <a:lnTo>
                  <a:pt x="1746218" y="152400"/>
                </a:lnTo>
                <a:lnTo>
                  <a:pt x="1702594" y="171450"/>
                </a:lnTo>
                <a:lnTo>
                  <a:pt x="1658969" y="190500"/>
                </a:lnTo>
                <a:lnTo>
                  <a:pt x="1615249" y="209550"/>
                </a:lnTo>
                <a:lnTo>
                  <a:pt x="1571625" y="228600"/>
                </a:lnTo>
                <a:lnTo>
                  <a:pt x="1528001" y="247650"/>
                </a:lnTo>
                <a:lnTo>
                  <a:pt x="1484281" y="266700"/>
                </a:lnTo>
                <a:lnTo>
                  <a:pt x="1440656" y="285750"/>
                </a:lnTo>
                <a:lnTo>
                  <a:pt x="1397032" y="304800"/>
                </a:lnTo>
                <a:lnTo>
                  <a:pt x="1353312" y="323850"/>
                </a:lnTo>
                <a:lnTo>
                  <a:pt x="1309688" y="342900"/>
                </a:lnTo>
                <a:lnTo>
                  <a:pt x="1266063" y="361950"/>
                </a:lnTo>
                <a:lnTo>
                  <a:pt x="1222343" y="381000"/>
                </a:lnTo>
                <a:lnTo>
                  <a:pt x="1178719" y="400050"/>
                </a:lnTo>
                <a:lnTo>
                  <a:pt x="1135094" y="419100"/>
                </a:lnTo>
                <a:lnTo>
                  <a:pt x="1091374" y="438150"/>
                </a:lnTo>
                <a:lnTo>
                  <a:pt x="1047750" y="457200"/>
                </a:lnTo>
                <a:lnTo>
                  <a:pt x="1004126" y="476250"/>
                </a:lnTo>
                <a:lnTo>
                  <a:pt x="960406" y="495300"/>
                </a:lnTo>
                <a:lnTo>
                  <a:pt x="916781" y="514350"/>
                </a:lnTo>
                <a:lnTo>
                  <a:pt x="873157" y="533400"/>
                </a:lnTo>
                <a:lnTo>
                  <a:pt x="829437" y="552450"/>
                </a:lnTo>
                <a:lnTo>
                  <a:pt x="785812" y="571500"/>
                </a:lnTo>
                <a:lnTo>
                  <a:pt x="742188" y="590550"/>
                </a:lnTo>
                <a:lnTo>
                  <a:pt x="698468" y="609600"/>
                </a:lnTo>
                <a:lnTo>
                  <a:pt x="654844" y="628650"/>
                </a:lnTo>
                <a:lnTo>
                  <a:pt x="611219" y="647700"/>
                </a:lnTo>
                <a:lnTo>
                  <a:pt x="567499" y="666750"/>
                </a:lnTo>
                <a:lnTo>
                  <a:pt x="523875" y="685800"/>
                </a:lnTo>
                <a:lnTo>
                  <a:pt x="480251" y="704850"/>
                </a:lnTo>
                <a:lnTo>
                  <a:pt x="436531" y="723900"/>
                </a:lnTo>
                <a:lnTo>
                  <a:pt x="392906" y="742950"/>
                </a:lnTo>
                <a:lnTo>
                  <a:pt x="349282" y="762000"/>
                </a:lnTo>
                <a:lnTo>
                  <a:pt x="305562" y="781050"/>
                </a:lnTo>
                <a:lnTo>
                  <a:pt x="261938" y="800100"/>
                </a:lnTo>
                <a:lnTo>
                  <a:pt x="218313" y="819150"/>
                </a:lnTo>
                <a:lnTo>
                  <a:pt x="174593" y="838200"/>
                </a:lnTo>
                <a:lnTo>
                  <a:pt x="130969" y="857250"/>
                </a:lnTo>
                <a:lnTo>
                  <a:pt x="87344" y="876300"/>
                </a:lnTo>
                <a:lnTo>
                  <a:pt x="43624" y="895350"/>
                </a:lnTo>
                <a:lnTo>
                  <a:pt x="0" y="914400"/>
                </a:lnTo>
              </a:path>
            </a:pathLst>
          </a:custGeom>
          <a:noFill/>
          <a:ln w="11430">
            <a:solidFill>
              <a:srgbClr val="969DA7"/>
            </a:solidFill>
          </a:ln>
        </p:spPr>
      </p:sp>
      <p:sp>
        <p:nvSpPr>
          <p:cNvPr id="24" name="Polyline 24"/>
          <p:cNvSpPr/>
          <p:nvPr/>
        </p:nvSpPr>
        <p:spPr>
          <a:xfrm>
            <a:off x="3048000" y="2419350"/>
            <a:ext cx="2095500" cy="914400"/>
          </a:xfrm>
          <a:custGeom>
            <a:avLst/>
            <a:gdLst/>
            <a:ahLst/>
            <a:cxnLst/>
            <a:rect l="l" t="t" r="r" b="b"/>
            <a:pathLst>
              <a:path w="2095500" h="914400">
                <a:moveTo>
                  <a:pt x="0" y="0"/>
                </a:moveTo>
                <a:lnTo>
                  <a:pt x="43624" y="19050"/>
                </a:lnTo>
                <a:lnTo>
                  <a:pt x="87344" y="38100"/>
                </a:lnTo>
                <a:lnTo>
                  <a:pt x="130969" y="57150"/>
                </a:lnTo>
                <a:lnTo>
                  <a:pt x="174593" y="76200"/>
                </a:lnTo>
                <a:lnTo>
                  <a:pt x="218313" y="95250"/>
                </a:lnTo>
                <a:lnTo>
                  <a:pt x="261938" y="114300"/>
                </a:lnTo>
                <a:lnTo>
                  <a:pt x="305562" y="133350"/>
                </a:lnTo>
                <a:lnTo>
                  <a:pt x="349282" y="152400"/>
                </a:lnTo>
                <a:lnTo>
                  <a:pt x="392906" y="171450"/>
                </a:lnTo>
                <a:lnTo>
                  <a:pt x="436531" y="190500"/>
                </a:lnTo>
                <a:lnTo>
                  <a:pt x="480251" y="209550"/>
                </a:lnTo>
                <a:lnTo>
                  <a:pt x="523875" y="228600"/>
                </a:lnTo>
                <a:lnTo>
                  <a:pt x="567499" y="247650"/>
                </a:lnTo>
                <a:lnTo>
                  <a:pt x="611219" y="266700"/>
                </a:lnTo>
                <a:lnTo>
                  <a:pt x="654844" y="285750"/>
                </a:lnTo>
                <a:lnTo>
                  <a:pt x="698468" y="304800"/>
                </a:lnTo>
                <a:lnTo>
                  <a:pt x="742188" y="323850"/>
                </a:lnTo>
                <a:lnTo>
                  <a:pt x="785812" y="342900"/>
                </a:lnTo>
                <a:lnTo>
                  <a:pt x="829437" y="361950"/>
                </a:lnTo>
                <a:lnTo>
                  <a:pt x="873157" y="381000"/>
                </a:lnTo>
                <a:lnTo>
                  <a:pt x="916781" y="400050"/>
                </a:lnTo>
                <a:lnTo>
                  <a:pt x="960406" y="419100"/>
                </a:lnTo>
                <a:lnTo>
                  <a:pt x="1004126" y="438150"/>
                </a:lnTo>
                <a:lnTo>
                  <a:pt x="1047750" y="457200"/>
                </a:lnTo>
                <a:lnTo>
                  <a:pt x="1091374" y="476250"/>
                </a:lnTo>
                <a:lnTo>
                  <a:pt x="1135094" y="495300"/>
                </a:lnTo>
                <a:lnTo>
                  <a:pt x="1178719" y="514350"/>
                </a:lnTo>
                <a:lnTo>
                  <a:pt x="1222343" y="533400"/>
                </a:lnTo>
                <a:lnTo>
                  <a:pt x="1266063" y="552450"/>
                </a:lnTo>
                <a:lnTo>
                  <a:pt x="1309688" y="571500"/>
                </a:lnTo>
                <a:lnTo>
                  <a:pt x="1353312" y="590550"/>
                </a:lnTo>
                <a:lnTo>
                  <a:pt x="1397032" y="609600"/>
                </a:lnTo>
                <a:lnTo>
                  <a:pt x="1440656" y="628650"/>
                </a:lnTo>
                <a:lnTo>
                  <a:pt x="1484281" y="647700"/>
                </a:lnTo>
                <a:lnTo>
                  <a:pt x="1528001" y="666750"/>
                </a:lnTo>
                <a:lnTo>
                  <a:pt x="1571625" y="685800"/>
                </a:lnTo>
                <a:lnTo>
                  <a:pt x="1615249" y="704850"/>
                </a:lnTo>
                <a:lnTo>
                  <a:pt x="1658969" y="723900"/>
                </a:lnTo>
                <a:lnTo>
                  <a:pt x="1702594" y="742950"/>
                </a:lnTo>
                <a:lnTo>
                  <a:pt x="1746218" y="762000"/>
                </a:lnTo>
                <a:lnTo>
                  <a:pt x="1789938" y="781050"/>
                </a:lnTo>
                <a:lnTo>
                  <a:pt x="1833562" y="800100"/>
                </a:lnTo>
                <a:lnTo>
                  <a:pt x="1877187" y="819150"/>
                </a:lnTo>
                <a:lnTo>
                  <a:pt x="1920907" y="838200"/>
                </a:lnTo>
                <a:lnTo>
                  <a:pt x="1964531" y="857250"/>
                </a:lnTo>
                <a:lnTo>
                  <a:pt x="2008156" y="876300"/>
                </a:lnTo>
                <a:lnTo>
                  <a:pt x="2051875" y="895350"/>
                </a:lnTo>
                <a:lnTo>
                  <a:pt x="2095500" y="914400"/>
                </a:lnTo>
              </a:path>
            </a:pathLst>
          </a:custGeom>
          <a:noFill/>
          <a:ln w="11430">
            <a:solidFill>
              <a:srgbClr val="969DA7"/>
            </a:solidFill>
          </a:ln>
        </p:spPr>
      </p:sp>
      <p:sp>
        <p:nvSpPr>
          <p:cNvPr id="25" name="Polyline 25"/>
          <p:cNvSpPr/>
          <p:nvPr/>
        </p:nvSpPr>
        <p:spPr>
          <a:xfrm>
            <a:off x="2917031" y="2476500"/>
            <a:ext cx="2095500" cy="914400"/>
          </a:xfrm>
          <a:custGeom>
            <a:avLst/>
            <a:gdLst/>
            <a:ahLst/>
            <a:cxnLst/>
            <a:rect l="l" t="t" r="r" b="b"/>
            <a:pathLst>
              <a:path w="2095500" h="914400">
                <a:moveTo>
                  <a:pt x="0" y="0"/>
                </a:moveTo>
                <a:lnTo>
                  <a:pt x="43624" y="19050"/>
                </a:lnTo>
                <a:lnTo>
                  <a:pt x="87344" y="38100"/>
                </a:lnTo>
                <a:lnTo>
                  <a:pt x="130969" y="57150"/>
                </a:lnTo>
                <a:lnTo>
                  <a:pt x="174593" y="76200"/>
                </a:lnTo>
                <a:lnTo>
                  <a:pt x="218313" y="95250"/>
                </a:lnTo>
                <a:lnTo>
                  <a:pt x="261938" y="114300"/>
                </a:lnTo>
                <a:lnTo>
                  <a:pt x="305562" y="133350"/>
                </a:lnTo>
                <a:lnTo>
                  <a:pt x="349282" y="152400"/>
                </a:lnTo>
                <a:lnTo>
                  <a:pt x="392906" y="171450"/>
                </a:lnTo>
                <a:lnTo>
                  <a:pt x="436531" y="190500"/>
                </a:lnTo>
                <a:lnTo>
                  <a:pt x="480251" y="209550"/>
                </a:lnTo>
                <a:lnTo>
                  <a:pt x="523875" y="228600"/>
                </a:lnTo>
                <a:lnTo>
                  <a:pt x="567499" y="247650"/>
                </a:lnTo>
                <a:lnTo>
                  <a:pt x="611219" y="266700"/>
                </a:lnTo>
                <a:lnTo>
                  <a:pt x="654844" y="285750"/>
                </a:lnTo>
                <a:lnTo>
                  <a:pt x="698468" y="304800"/>
                </a:lnTo>
                <a:lnTo>
                  <a:pt x="742188" y="323850"/>
                </a:lnTo>
                <a:lnTo>
                  <a:pt x="785812" y="342900"/>
                </a:lnTo>
                <a:lnTo>
                  <a:pt x="829437" y="361950"/>
                </a:lnTo>
                <a:lnTo>
                  <a:pt x="873157" y="381000"/>
                </a:lnTo>
                <a:lnTo>
                  <a:pt x="916781" y="400050"/>
                </a:lnTo>
                <a:lnTo>
                  <a:pt x="960406" y="419100"/>
                </a:lnTo>
                <a:lnTo>
                  <a:pt x="1004126" y="438150"/>
                </a:lnTo>
                <a:lnTo>
                  <a:pt x="1047750" y="457200"/>
                </a:lnTo>
                <a:lnTo>
                  <a:pt x="1091374" y="476250"/>
                </a:lnTo>
                <a:lnTo>
                  <a:pt x="1135094" y="495300"/>
                </a:lnTo>
                <a:lnTo>
                  <a:pt x="1178719" y="514350"/>
                </a:lnTo>
                <a:lnTo>
                  <a:pt x="1222343" y="533400"/>
                </a:lnTo>
                <a:lnTo>
                  <a:pt x="1266063" y="552450"/>
                </a:lnTo>
                <a:lnTo>
                  <a:pt x="1309688" y="571500"/>
                </a:lnTo>
                <a:lnTo>
                  <a:pt x="1353312" y="590550"/>
                </a:lnTo>
                <a:lnTo>
                  <a:pt x="1397032" y="609600"/>
                </a:lnTo>
                <a:lnTo>
                  <a:pt x="1440656" y="628650"/>
                </a:lnTo>
                <a:lnTo>
                  <a:pt x="1484281" y="647700"/>
                </a:lnTo>
                <a:lnTo>
                  <a:pt x="1528001" y="666750"/>
                </a:lnTo>
                <a:lnTo>
                  <a:pt x="1571625" y="685800"/>
                </a:lnTo>
                <a:lnTo>
                  <a:pt x="1615249" y="704850"/>
                </a:lnTo>
                <a:lnTo>
                  <a:pt x="1658969" y="723900"/>
                </a:lnTo>
                <a:lnTo>
                  <a:pt x="1702594" y="742950"/>
                </a:lnTo>
                <a:lnTo>
                  <a:pt x="1746218" y="762000"/>
                </a:lnTo>
                <a:lnTo>
                  <a:pt x="1789938" y="781050"/>
                </a:lnTo>
                <a:lnTo>
                  <a:pt x="1833562" y="800100"/>
                </a:lnTo>
                <a:lnTo>
                  <a:pt x="1877187" y="819150"/>
                </a:lnTo>
                <a:lnTo>
                  <a:pt x="1920907" y="838200"/>
                </a:lnTo>
                <a:lnTo>
                  <a:pt x="1964531" y="857250"/>
                </a:lnTo>
                <a:lnTo>
                  <a:pt x="2008156" y="876300"/>
                </a:lnTo>
                <a:lnTo>
                  <a:pt x="2051875" y="895350"/>
                </a:lnTo>
                <a:lnTo>
                  <a:pt x="2095500" y="914400"/>
                </a:lnTo>
              </a:path>
            </a:pathLst>
          </a:custGeom>
          <a:noFill/>
          <a:ln w="11430">
            <a:solidFill>
              <a:srgbClr val="969DA7"/>
            </a:solidFill>
          </a:ln>
        </p:spPr>
      </p:sp>
      <p:sp>
        <p:nvSpPr>
          <p:cNvPr id="26" name="Polyline 26"/>
          <p:cNvSpPr/>
          <p:nvPr/>
        </p:nvSpPr>
        <p:spPr>
          <a:xfrm>
            <a:off x="2786062" y="2533650"/>
            <a:ext cx="2095500" cy="914400"/>
          </a:xfrm>
          <a:custGeom>
            <a:avLst/>
            <a:gdLst/>
            <a:ahLst/>
            <a:cxnLst/>
            <a:rect l="l" t="t" r="r" b="b"/>
            <a:pathLst>
              <a:path w="2095500" h="914400">
                <a:moveTo>
                  <a:pt x="0" y="0"/>
                </a:moveTo>
                <a:lnTo>
                  <a:pt x="43624" y="19050"/>
                </a:lnTo>
                <a:lnTo>
                  <a:pt x="87344" y="38100"/>
                </a:lnTo>
                <a:lnTo>
                  <a:pt x="130969" y="57150"/>
                </a:lnTo>
                <a:lnTo>
                  <a:pt x="174593" y="76200"/>
                </a:lnTo>
                <a:lnTo>
                  <a:pt x="218313" y="95250"/>
                </a:lnTo>
                <a:lnTo>
                  <a:pt x="261938" y="114300"/>
                </a:lnTo>
                <a:lnTo>
                  <a:pt x="305562" y="133350"/>
                </a:lnTo>
                <a:lnTo>
                  <a:pt x="349282" y="152400"/>
                </a:lnTo>
                <a:lnTo>
                  <a:pt x="392906" y="171450"/>
                </a:lnTo>
                <a:lnTo>
                  <a:pt x="436531" y="190500"/>
                </a:lnTo>
                <a:lnTo>
                  <a:pt x="480251" y="209550"/>
                </a:lnTo>
                <a:lnTo>
                  <a:pt x="523875" y="228600"/>
                </a:lnTo>
                <a:lnTo>
                  <a:pt x="567499" y="247650"/>
                </a:lnTo>
                <a:lnTo>
                  <a:pt x="611219" y="266700"/>
                </a:lnTo>
                <a:lnTo>
                  <a:pt x="654844" y="285750"/>
                </a:lnTo>
                <a:lnTo>
                  <a:pt x="698468" y="304800"/>
                </a:lnTo>
                <a:lnTo>
                  <a:pt x="742188" y="323850"/>
                </a:lnTo>
                <a:lnTo>
                  <a:pt x="785812" y="342900"/>
                </a:lnTo>
                <a:lnTo>
                  <a:pt x="829437" y="361950"/>
                </a:lnTo>
                <a:lnTo>
                  <a:pt x="873157" y="381000"/>
                </a:lnTo>
                <a:lnTo>
                  <a:pt x="916781" y="400050"/>
                </a:lnTo>
                <a:lnTo>
                  <a:pt x="960406" y="419100"/>
                </a:lnTo>
                <a:lnTo>
                  <a:pt x="1004126" y="438150"/>
                </a:lnTo>
                <a:lnTo>
                  <a:pt x="1047750" y="457200"/>
                </a:lnTo>
                <a:lnTo>
                  <a:pt x="1091374" y="476250"/>
                </a:lnTo>
                <a:lnTo>
                  <a:pt x="1135094" y="495300"/>
                </a:lnTo>
                <a:lnTo>
                  <a:pt x="1178719" y="514350"/>
                </a:lnTo>
                <a:lnTo>
                  <a:pt x="1222343" y="533400"/>
                </a:lnTo>
                <a:lnTo>
                  <a:pt x="1266063" y="552450"/>
                </a:lnTo>
                <a:lnTo>
                  <a:pt x="1309688" y="571500"/>
                </a:lnTo>
                <a:lnTo>
                  <a:pt x="1353312" y="590550"/>
                </a:lnTo>
                <a:lnTo>
                  <a:pt x="1397032" y="609600"/>
                </a:lnTo>
                <a:lnTo>
                  <a:pt x="1440656" y="628650"/>
                </a:lnTo>
                <a:lnTo>
                  <a:pt x="1484281" y="647700"/>
                </a:lnTo>
                <a:lnTo>
                  <a:pt x="1528001" y="666750"/>
                </a:lnTo>
                <a:lnTo>
                  <a:pt x="1571625" y="685800"/>
                </a:lnTo>
                <a:lnTo>
                  <a:pt x="1615249" y="704850"/>
                </a:lnTo>
                <a:lnTo>
                  <a:pt x="1658969" y="723900"/>
                </a:lnTo>
                <a:lnTo>
                  <a:pt x="1702594" y="742950"/>
                </a:lnTo>
                <a:lnTo>
                  <a:pt x="1746218" y="762000"/>
                </a:lnTo>
                <a:lnTo>
                  <a:pt x="1789938" y="781050"/>
                </a:lnTo>
                <a:lnTo>
                  <a:pt x="1833562" y="800100"/>
                </a:lnTo>
                <a:lnTo>
                  <a:pt x="1877187" y="819150"/>
                </a:lnTo>
                <a:lnTo>
                  <a:pt x="1920907" y="838200"/>
                </a:lnTo>
                <a:lnTo>
                  <a:pt x="1964531" y="857250"/>
                </a:lnTo>
                <a:lnTo>
                  <a:pt x="2008156" y="876300"/>
                </a:lnTo>
                <a:lnTo>
                  <a:pt x="2051876" y="895350"/>
                </a:lnTo>
                <a:lnTo>
                  <a:pt x="2095500" y="914400"/>
                </a:lnTo>
              </a:path>
            </a:pathLst>
          </a:custGeom>
          <a:noFill/>
          <a:ln w="11430">
            <a:solidFill>
              <a:srgbClr val="969DA7"/>
            </a:solidFill>
          </a:ln>
        </p:spPr>
      </p:sp>
      <p:sp>
        <p:nvSpPr>
          <p:cNvPr id="27" name="Polyline 27"/>
          <p:cNvSpPr/>
          <p:nvPr/>
        </p:nvSpPr>
        <p:spPr>
          <a:xfrm>
            <a:off x="2655094" y="2590800"/>
            <a:ext cx="2095500" cy="914400"/>
          </a:xfrm>
          <a:custGeom>
            <a:avLst/>
            <a:gdLst/>
            <a:ahLst/>
            <a:cxnLst/>
            <a:rect l="l" t="t" r="r" b="b"/>
            <a:pathLst>
              <a:path w="2095500" h="914400">
                <a:moveTo>
                  <a:pt x="0" y="0"/>
                </a:moveTo>
                <a:lnTo>
                  <a:pt x="43624" y="19050"/>
                </a:lnTo>
                <a:lnTo>
                  <a:pt x="87344" y="38100"/>
                </a:lnTo>
                <a:lnTo>
                  <a:pt x="130969" y="57150"/>
                </a:lnTo>
                <a:lnTo>
                  <a:pt x="174593" y="76200"/>
                </a:lnTo>
                <a:lnTo>
                  <a:pt x="218313" y="95250"/>
                </a:lnTo>
                <a:lnTo>
                  <a:pt x="261938" y="114300"/>
                </a:lnTo>
                <a:lnTo>
                  <a:pt x="305562" y="133350"/>
                </a:lnTo>
                <a:lnTo>
                  <a:pt x="349282" y="152400"/>
                </a:lnTo>
                <a:lnTo>
                  <a:pt x="392906" y="171450"/>
                </a:lnTo>
                <a:lnTo>
                  <a:pt x="436531" y="190500"/>
                </a:lnTo>
                <a:lnTo>
                  <a:pt x="480251" y="209550"/>
                </a:lnTo>
                <a:lnTo>
                  <a:pt x="523875" y="228600"/>
                </a:lnTo>
                <a:lnTo>
                  <a:pt x="567499" y="247650"/>
                </a:lnTo>
                <a:lnTo>
                  <a:pt x="611219" y="266700"/>
                </a:lnTo>
                <a:lnTo>
                  <a:pt x="654844" y="285750"/>
                </a:lnTo>
                <a:lnTo>
                  <a:pt x="698468" y="304800"/>
                </a:lnTo>
                <a:lnTo>
                  <a:pt x="742188" y="323850"/>
                </a:lnTo>
                <a:lnTo>
                  <a:pt x="785812" y="342900"/>
                </a:lnTo>
                <a:lnTo>
                  <a:pt x="829437" y="361950"/>
                </a:lnTo>
                <a:lnTo>
                  <a:pt x="873157" y="381000"/>
                </a:lnTo>
                <a:lnTo>
                  <a:pt x="916781" y="400050"/>
                </a:lnTo>
                <a:lnTo>
                  <a:pt x="960406" y="419100"/>
                </a:lnTo>
                <a:lnTo>
                  <a:pt x="1004126" y="438150"/>
                </a:lnTo>
                <a:lnTo>
                  <a:pt x="1047750" y="457200"/>
                </a:lnTo>
                <a:lnTo>
                  <a:pt x="1091374" y="476250"/>
                </a:lnTo>
                <a:lnTo>
                  <a:pt x="1135094" y="495300"/>
                </a:lnTo>
                <a:lnTo>
                  <a:pt x="1178719" y="514350"/>
                </a:lnTo>
                <a:lnTo>
                  <a:pt x="1222343" y="533400"/>
                </a:lnTo>
                <a:lnTo>
                  <a:pt x="1266063" y="552450"/>
                </a:lnTo>
                <a:lnTo>
                  <a:pt x="1309688" y="571500"/>
                </a:lnTo>
                <a:lnTo>
                  <a:pt x="1353312" y="590550"/>
                </a:lnTo>
                <a:lnTo>
                  <a:pt x="1397032" y="609600"/>
                </a:lnTo>
                <a:lnTo>
                  <a:pt x="1440656" y="628650"/>
                </a:lnTo>
                <a:lnTo>
                  <a:pt x="1484281" y="647700"/>
                </a:lnTo>
                <a:lnTo>
                  <a:pt x="1528001" y="666750"/>
                </a:lnTo>
                <a:lnTo>
                  <a:pt x="1571625" y="685800"/>
                </a:lnTo>
                <a:lnTo>
                  <a:pt x="1615249" y="704850"/>
                </a:lnTo>
                <a:lnTo>
                  <a:pt x="1658969" y="723900"/>
                </a:lnTo>
                <a:lnTo>
                  <a:pt x="1702594" y="742950"/>
                </a:lnTo>
                <a:lnTo>
                  <a:pt x="1746218" y="762000"/>
                </a:lnTo>
                <a:lnTo>
                  <a:pt x="1789938" y="781050"/>
                </a:lnTo>
                <a:lnTo>
                  <a:pt x="1833562" y="800100"/>
                </a:lnTo>
                <a:lnTo>
                  <a:pt x="1877187" y="819150"/>
                </a:lnTo>
                <a:lnTo>
                  <a:pt x="1920907" y="838200"/>
                </a:lnTo>
                <a:lnTo>
                  <a:pt x="1964531" y="857250"/>
                </a:lnTo>
                <a:lnTo>
                  <a:pt x="2008156" y="876300"/>
                </a:lnTo>
                <a:lnTo>
                  <a:pt x="2051876" y="895350"/>
                </a:lnTo>
                <a:lnTo>
                  <a:pt x="2095500" y="914400"/>
                </a:lnTo>
              </a:path>
            </a:pathLst>
          </a:custGeom>
          <a:noFill/>
          <a:ln w="11430">
            <a:solidFill>
              <a:srgbClr val="969DA7"/>
            </a:solidFill>
          </a:ln>
        </p:spPr>
      </p:sp>
      <p:sp>
        <p:nvSpPr>
          <p:cNvPr id="28" name="Polyline 28"/>
          <p:cNvSpPr/>
          <p:nvPr/>
        </p:nvSpPr>
        <p:spPr>
          <a:xfrm>
            <a:off x="2524125" y="2647950"/>
            <a:ext cx="2095500" cy="914400"/>
          </a:xfrm>
          <a:custGeom>
            <a:avLst/>
            <a:gdLst/>
            <a:ahLst/>
            <a:cxnLst/>
            <a:rect l="l" t="t" r="r" b="b"/>
            <a:pathLst>
              <a:path w="2095500" h="914400">
                <a:moveTo>
                  <a:pt x="0" y="0"/>
                </a:moveTo>
                <a:lnTo>
                  <a:pt x="43624" y="19050"/>
                </a:lnTo>
                <a:lnTo>
                  <a:pt x="87344" y="38100"/>
                </a:lnTo>
                <a:lnTo>
                  <a:pt x="130969" y="57150"/>
                </a:lnTo>
                <a:lnTo>
                  <a:pt x="174593" y="76200"/>
                </a:lnTo>
                <a:lnTo>
                  <a:pt x="218313" y="95250"/>
                </a:lnTo>
                <a:lnTo>
                  <a:pt x="261938" y="114300"/>
                </a:lnTo>
                <a:lnTo>
                  <a:pt x="305562" y="133350"/>
                </a:lnTo>
                <a:lnTo>
                  <a:pt x="349282" y="152400"/>
                </a:lnTo>
                <a:lnTo>
                  <a:pt x="392906" y="171450"/>
                </a:lnTo>
                <a:lnTo>
                  <a:pt x="436531" y="190500"/>
                </a:lnTo>
                <a:lnTo>
                  <a:pt x="480251" y="209550"/>
                </a:lnTo>
                <a:lnTo>
                  <a:pt x="523875" y="228600"/>
                </a:lnTo>
                <a:lnTo>
                  <a:pt x="567499" y="247650"/>
                </a:lnTo>
                <a:lnTo>
                  <a:pt x="611219" y="266700"/>
                </a:lnTo>
                <a:lnTo>
                  <a:pt x="654844" y="285750"/>
                </a:lnTo>
                <a:lnTo>
                  <a:pt x="698468" y="304800"/>
                </a:lnTo>
                <a:lnTo>
                  <a:pt x="742188" y="323850"/>
                </a:lnTo>
                <a:lnTo>
                  <a:pt x="785812" y="342900"/>
                </a:lnTo>
                <a:lnTo>
                  <a:pt x="829437" y="361950"/>
                </a:lnTo>
                <a:lnTo>
                  <a:pt x="873157" y="381000"/>
                </a:lnTo>
                <a:lnTo>
                  <a:pt x="916781" y="400050"/>
                </a:lnTo>
                <a:lnTo>
                  <a:pt x="960406" y="419100"/>
                </a:lnTo>
                <a:lnTo>
                  <a:pt x="1004126" y="438150"/>
                </a:lnTo>
                <a:lnTo>
                  <a:pt x="1047750" y="457200"/>
                </a:lnTo>
                <a:lnTo>
                  <a:pt x="1091374" y="476250"/>
                </a:lnTo>
                <a:lnTo>
                  <a:pt x="1135094" y="495300"/>
                </a:lnTo>
                <a:lnTo>
                  <a:pt x="1178719" y="514350"/>
                </a:lnTo>
                <a:lnTo>
                  <a:pt x="1222343" y="533400"/>
                </a:lnTo>
                <a:lnTo>
                  <a:pt x="1266063" y="552450"/>
                </a:lnTo>
                <a:lnTo>
                  <a:pt x="1309688" y="571500"/>
                </a:lnTo>
                <a:lnTo>
                  <a:pt x="1353312" y="590550"/>
                </a:lnTo>
                <a:lnTo>
                  <a:pt x="1397032" y="609600"/>
                </a:lnTo>
                <a:lnTo>
                  <a:pt x="1440656" y="628650"/>
                </a:lnTo>
                <a:lnTo>
                  <a:pt x="1484281" y="647700"/>
                </a:lnTo>
                <a:lnTo>
                  <a:pt x="1528001" y="666750"/>
                </a:lnTo>
                <a:lnTo>
                  <a:pt x="1571625" y="685800"/>
                </a:lnTo>
                <a:lnTo>
                  <a:pt x="1615249" y="704850"/>
                </a:lnTo>
                <a:lnTo>
                  <a:pt x="1658969" y="723900"/>
                </a:lnTo>
                <a:lnTo>
                  <a:pt x="1702594" y="742950"/>
                </a:lnTo>
                <a:lnTo>
                  <a:pt x="1746218" y="762000"/>
                </a:lnTo>
                <a:lnTo>
                  <a:pt x="1789938" y="781050"/>
                </a:lnTo>
                <a:lnTo>
                  <a:pt x="1833562" y="800100"/>
                </a:lnTo>
                <a:lnTo>
                  <a:pt x="1877187" y="819150"/>
                </a:lnTo>
                <a:lnTo>
                  <a:pt x="1920907" y="838200"/>
                </a:lnTo>
                <a:lnTo>
                  <a:pt x="1964531" y="857250"/>
                </a:lnTo>
                <a:lnTo>
                  <a:pt x="2008156" y="876300"/>
                </a:lnTo>
                <a:lnTo>
                  <a:pt x="2051876" y="895350"/>
                </a:lnTo>
                <a:lnTo>
                  <a:pt x="2095500" y="914400"/>
                </a:lnTo>
              </a:path>
            </a:pathLst>
          </a:custGeom>
          <a:noFill/>
          <a:ln w="11430">
            <a:solidFill>
              <a:srgbClr val="969DA7"/>
            </a:solidFill>
          </a:ln>
        </p:spPr>
      </p:sp>
      <p:sp>
        <p:nvSpPr>
          <p:cNvPr id="29" name="Polyline 29"/>
          <p:cNvSpPr/>
          <p:nvPr/>
        </p:nvSpPr>
        <p:spPr>
          <a:xfrm>
            <a:off x="2393156" y="2705100"/>
            <a:ext cx="2095500" cy="914400"/>
          </a:xfrm>
          <a:custGeom>
            <a:avLst/>
            <a:gdLst/>
            <a:ahLst/>
            <a:cxnLst/>
            <a:rect l="l" t="t" r="r" b="b"/>
            <a:pathLst>
              <a:path w="2095500" h="914400">
                <a:moveTo>
                  <a:pt x="0" y="0"/>
                </a:moveTo>
                <a:lnTo>
                  <a:pt x="43625" y="19050"/>
                </a:lnTo>
                <a:lnTo>
                  <a:pt x="87344" y="38100"/>
                </a:lnTo>
                <a:lnTo>
                  <a:pt x="130969" y="57150"/>
                </a:lnTo>
                <a:lnTo>
                  <a:pt x="174593" y="76200"/>
                </a:lnTo>
                <a:lnTo>
                  <a:pt x="218313" y="95250"/>
                </a:lnTo>
                <a:lnTo>
                  <a:pt x="261938" y="114300"/>
                </a:lnTo>
                <a:lnTo>
                  <a:pt x="305562" y="133350"/>
                </a:lnTo>
                <a:lnTo>
                  <a:pt x="349282" y="152400"/>
                </a:lnTo>
                <a:lnTo>
                  <a:pt x="392906" y="171450"/>
                </a:lnTo>
                <a:lnTo>
                  <a:pt x="436531" y="190500"/>
                </a:lnTo>
                <a:lnTo>
                  <a:pt x="480251" y="209550"/>
                </a:lnTo>
                <a:lnTo>
                  <a:pt x="523875" y="228600"/>
                </a:lnTo>
                <a:lnTo>
                  <a:pt x="567499" y="247650"/>
                </a:lnTo>
                <a:lnTo>
                  <a:pt x="611219" y="266700"/>
                </a:lnTo>
                <a:lnTo>
                  <a:pt x="654844" y="285750"/>
                </a:lnTo>
                <a:lnTo>
                  <a:pt x="698468" y="304800"/>
                </a:lnTo>
                <a:lnTo>
                  <a:pt x="742188" y="323850"/>
                </a:lnTo>
                <a:lnTo>
                  <a:pt x="785812" y="342900"/>
                </a:lnTo>
                <a:lnTo>
                  <a:pt x="829437" y="361950"/>
                </a:lnTo>
                <a:lnTo>
                  <a:pt x="873157" y="381000"/>
                </a:lnTo>
                <a:lnTo>
                  <a:pt x="916781" y="400050"/>
                </a:lnTo>
                <a:lnTo>
                  <a:pt x="960406" y="419100"/>
                </a:lnTo>
                <a:lnTo>
                  <a:pt x="1004126" y="438150"/>
                </a:lnTo>
                <a:lnTo>
                  <a:pt x="1047750" y="457200"/>
                </a:lnTo>
                <a:lnTo>
                  <a:pt x="1091374" y="476250"/>
                </a:lnTo>
                <a:lnTo>
                  <a:pt x="1135094" y="495300"/>
                </a:lnTo>
                <a:lnTo>
                  <a:pt x="1178719" y="514350"/>
                </a:lnTo>
                <a:lnTo>
                  <a:pt x="1222343" y="533400"/>
                </a:lnTo>
                <a:lnTo>
                  <a:pt x="1266063" y="552450"/>
                </a:lnTo>
                <a:lnTo>
                  <a:pt x="1309688" y="571500"/>
                </a:lnTo>
                <a:lnTo>
                  <a:pt x="1353312" y="590550"/>
                </a:lnTo>
                <a:lnTo>
                  <a:pt x="1397032" y="609600"/>
                </a:lnTo>
                <a:lnTo>
                  <a:pt x="1440656" y="628650"/>
                </a:lnTo>
                <a:lnTo>
                  <a:pt x="1484281" y="647700"/>
                </a:lnTo>
                <a:lnTo>
                  <a:pt x="1528001" y="666750"/>
                </a:lnTo>
                <a:lnTo>
                  <a:pt x="1571625" y="685800"/>
                </a:lnTo>
                <a:lnTo>
                  <a:pt x="1615249" y="704850"/>
                </a:lnTo>
                <a:lnTo>
                  <a:pt x="1658969" y="723900"/>
                </a:lnTo>
                <a:lnTo>
                  <a:pt x="1702594" y="742950"/>
                </a:lnTo>
                <a:lnTo>
                  <a:pt x="1746218" y="762000"/>
                </a:lnTo>
                <a:lnTo>
                  <a:pt x="1789938" y="781050"/>
                </a:lnTo>
                <a:lnTo>
                  <a:pt x="1833562" y="800100"/>
                </a:lnTo>
                <a:lnTo>
                  <a:pt x="1877187" y="819150"/>
                </a:lnTo>
                <a:lnTo>
                  <a:pt x="1920907" y="838200"/>
                </a:lnTo>
                <a:lnTo>
                  <a:pt x="1964531" y="857250"/>
                </a:lnTo>
                <a:lnTo>
                  <a:pt x="2008156" y="876300"/>
                </a:lnTo>
                <a:lnTo>
                  <a:pt x="2051876" y="895350"/>
                </a:lnTo>
                <a:lnTo>
                  <a:pt x="2095500" y="914400"/>
                </a:lnTo>
              </a:path>
            </a:pathLst>
          </a:custGeom>
          <a:noFill/>
          <a:ln w="11430">
            <a:solidFill>
              <a:srgbClr val="969DA7"/>
            </a:solidFill>
          </a:ln>
        </p:spPr>
      </p:sp>
      <p:sp>
        <p:nvSpPr>
          <p:cNvPr id="30" name="Polyline 30"/>
          <p:cNvSpPr/>
          <p:nvPr/>
        </p:nvSpPr>
        <p:spPr>
          <a:xfrm>
            <a:off x="2262188" y="2762250"/>
            <a:ext cx="2095500" cy="914400"/>
          </a:xfrm>
          <a:custGeom>
            <a:avLst/>
            <a:gdLst/>
            <a:ahLst/>
            <a:cxnLst/>
            <a:rect l="l" t="t" r="r" b="b"/>
            <a:pathLst>
              <a:path w="2095500" h="914400">
                <a:moveTo>
                  <a:pt x="0" y="0"/>
                </a:moveTo>
                <a:lnTo>
                  <a:pt x="43625" y="19050"/>
                </a:lnTo>
                <a:lnTo>
                  <a:pt x="87344" y="38100"/>
                </a:lnTo>
                <a:lnTo>
                  <a:pt x="130969" y="57150"/>
                </a:lnTo>
                <a:lnTo>
                  <a:pt x="174593" y="76200"/>
                </a:lnTo>
                <a:lnTo>
                  <a:pt x="218313" y="95250"/>
                </a:lnTo>
                <a:lnTo>
                  <a:pt x="261938" y="114300"/>
                </a:lnTo>
                <a:lnTo>
                  <a:pt x="305562" y="133350"/>
                </a:lnTo>
                <a:lnTo>
                  <a:pt x="349282" y="152400"/>
                </a:lnTo>
                <a:lnTo>
                  <a:pt x="392906" y="171450"/>
                </a:lnTo>
                <a:lnTo>
                  <a:pt x="436531" y="190500"/>
                </a:lnTo>
                <a:lnTo>
                  <a:pt x="480251" y="209550"/>
                </a:lnTo>
                <a:lnTo>
                  <a:pt x="523875" y="228600"/>
                </a:lnTo>
                <a:lnTo>
                  <a:pt x="567499" y="247650"/>
                </a:lnTo>
                <a:lnTo>
                  <a:pt x="611219" y="266700"/>
                </a:lnTo>
                <a:lnTo>
                  <a:pt x="654844" y="285750"/>
                </a:lnTo>
                <a:lnTo>
                  <a:pt x="698468" y="304800"/>
                </a:lnTo>
                <a:lnTo>
                  <a:pt x="742188" y="323850"/>
                </a:lnTo>
                <a:lnTo>
                  <a:pt x="785812" y="342900"/>
                </a:lnTo>
                <a:lnTo>
                  <a:pt x="829437" y="361950"/>
                </a:lnTo>
                <a:lnTo>
                  <a:pt x="873157" y="381000"/>
                </a:lnTo>
                <a:lnTo>
                  <a:pt x="916781" y="400050"/>
                </a:lnTo>
                <a:lnTo>
                  <a:pt x="960406" y="419100"/>
                </a:lnTo>
                <a:lnTo>
                  <a:pt x="1004126" y="438150"/>
                </a:lnTo>
                <a:lnTo>
                  <a:pt x="1047750" y="457200"/>
                </a:lnTo>
                <a:lnTo>
                  <a:pt x="1091374" y="476250"/>
                </a:lnTo>
                <a:lnTo>
                  <a:pt x="1135094" y="495300"/>
                </a:lnTo>
                <a:lnTo>
                  <a:pt x="1178719" y="514350"/>
                </a:lnTo>
                <a:lnTo>
                  <a:pt x="1222343" y="533400"/>
                </a:lnTo>
                <a:lnTo>
                  <a:pt x="1266063" y="552450"/>
                </a:lnTo>
                <a:lnTo>
                  <a:pt x="1309688" y="571500"/>
                </a:lnTo>
                <a:lnTo>
                  <a:pt x="1353312" y="590550"/>
                </a:lnTo>
                <a:lnTo>
                  <a:pt x="1397032" y="609600"/>
                </a:lnTo>
                <a:lnTo>
                  <a:pt x="1440656" y="628650"/>
                </a:lnTo>
                <a:lnTo>
                  <a:pt x="1484281" y="647700"/>
                </a:lnTo>
                <a:lnTo>
                  <a:pt x="1528001" y="666750"/>
                </a:lnTo>
                <a:lnTo>
                  <a:pt x="1571625" y="685800"/>
                </a:lnTo>
                <a:lnTo>
                  <a:pt x="1615249" y="704850"/>
                </a:lnTo>
                <a:lnTo>
                  <a:pt x="1658969" y="723900"/>
                </a:lnTo>
                <a:lnTo>
                  <a:pt x="1702594" y="742950"/>
                </a:lnTo>
                <a:lnTo>
                  <a:pt x="1746218" y="762000"/>
                </a:lnTo>
                <a:lnTo>
                  <a:pt x="1789938" y="781050"/>
                </a:lnTo>
                <a:lnTo>
                  <a:pt x="1833562" y="800100"/>
                </a:lnTo>
                <a:lnTo>
                  <a:pt x="1877187" y="819150"/>
                </a:lnTo>
                <a:lnTo>
                  <a:pt x="1920907" y="838200"/>
                </a:lnTo>
                <a:lnTo>
                  <a:pt x="1964531" y="857250"/>
                </a:lnTo>
                <a:lnTo>
                  <a:pt x="2008156" y="876300"/>
                </a:lnTo>
                <a:lnTo>
                  <a:pt x="2051876" y="895350"/>
                </a:lnTo>
                <a:lnTo>
                  <a:pt x="2095500" y="914400"/>
                </a:lnTo>
              </a:path>
            </a:pathLst>
          </a:custGeom>
          <a:noFill/>
          <a:ln w="11430">
            <a:solidFill>
              <a:srgbClr val="969DA7"/>
            </a:solidFill>
          </a:ln>
        </p:spPr>
      </p:sp>
      <p:sp>
        <p:nvSpPr>
          <p:cNvPr id="31" name="Polyline 31"/>
          <p:cNvSpPr/>
          <p:nvPr/>
        </p:nvSpPr>
        <p:spPr>
          <a:xfrm>
            <a:off x="2131219" y="2819400"/>
            <a:ext cx="2095500" cy="914400"/>
          </a:xfrm>
          <a:custGeom>
            <a:avLst/>
            <a:gdLst/>
            <a:ahLst/>
            <a:cxnLst/>
            <a:rect l="l" t="t" r="r" b="b"/>
            <a:pathLst>
              <a:path w="2095500" h="914400">
                <a:moveTo>
                  <a:pt x="0" y="0"/>
                </a:moveTo>
                <a:lnTo>
                  <a:pt x="43625" y="19050"/>
                </a:lnTo>
                <a:lnTo>
                  <a:pt x="87344" y="38100"/>
                </a:lnTo>
                <a:lnTo>
                  <a:pt x="130969" y="57150"/>
                </a:lnTo>
                <a:lnTo>
                  <a:pt x="174593" y="76200"/>
                </a:lnTo>
                <a:lnTo>
                  <a:pt x="218313" y="95250"/>
                </a:lnTo>
                <a:lnTo>
                  <a:pt x="261938" y="114300"/>
                </a:lnTo>
                <a:lnTo>
                  <a:pt x="305562" y="133350"/>
                </a:lnTo>
                <a:lnTo>
                  <a:pt x="349282" y="152400"/>
                </a:lnTo>
                <a:lnTo>
                  <a:pt x="392906" y="171450"/>
                </a:lnTo>
                <a:lnTo>
                  <a:pt x="436531" y="190500"/>
                </a:lnTo>
                <a:lnTo>
                  <a:pt x="480251" y="209550"/>
                </a:lnTo>
                <a:lnTo>
                  <a:pt x="523875" y="228600"/>
                </a:lnTo>
                <a:lnTo>
                  <a:pt x="567499" y="247650"/>
                </a:lnTo>
                <a:lnTo>
                  <a:pt x="611219" y="266700"/>
                </a:lnTo>
                <a:lnTo>
                  <a:pt x="654844" y="285750"/>
                </a:lnTo>
                <a:lnTo>
                  <a:pt x="698468" y="304800"/>
                </a:lnTo>
                <a:lnTo>
                  <a:pt x="742188" y="323850"/>
                </a:lnTo>
                <a:lnTo>
                  <a:pt x="785812" y="342900"/>
                </a:lnTo>
                <a:lnTo>
                  <a:pt x="829437" y="361950"/>
                </a:lnTo>
                <a:lnTo>
                  <a:pt x="873157" y="381000"/>
                </a:lnTo>
                <a:lnTo>
                  <a:pt x="916781" y="400050"/>
                </a:lnTo>
                <a:lnTo>
                  <a:pt x="960406" y="419100"/>
                </a:lnTo>
                <a:lnTo>
                  <a:pt x="1004126" y="438150"/>
                </a:lnTo>
                <a:lnTo>
                  <a:pt x="1047750" y="457200"/>
                </a:lnTo>
                <a:lnTo>
                  <a:pt x="1091374" y="476250"/>
                </a:lnTo>
                <a:lnTo>
                  <a:pt x="1135094" y="495300"/>
                </a:lnTo>
                <a:lnTo>
                  <a:pt x="1178719" y="514350"/>
                </a:lnTo>
                <a:lnTo>
                  <a:pt x="1222343" y="533400"/>
                </a:lnTo>
                <a:lnTo>
                  <a:pt x="1266063" y="552450"/>
                </a:lnTo>
                <a:lnTo>
                  <a:pt x="1309688" y="571500"/>
                </a:lnTo>
                <a:lnTo>
                  <a:pt x="1353312" y="590550"/>
                </a:lnTo>
                <a:lnTo>
                  <a:pt x="1397032" y="609600"/>
                </a:lnTo>
                <a:lnTo>
                  <a:pt x="1440656" y="628650"/>
                </a:lnTo>
                <a:lnTo>
                  <a:pt x="1484281" y="647700"/>
                </a:lnTo>
                <a:lnTo>
                  <a:pt x="1528001" y="666750"/>
                </a:lnTo>
                <a:lnTo>
                  <a:pt x="1571625" y="685800"/>
                </a:lnTo>
                <a:lnTo>
                  <a:pt x="1615249" y="704850"/>
                </a:lnTo>
                <a:lnTo>
                  <a:pt x="1658969" y="723900"/>
                </a:lnTo>
                <a:lnTo>
                  <a:pt x="1702594" y="742950"/>
                </a:lnTo>
                <a:lnTo>
                  <a:pt x="1746218" y="762000"/>
                </a:lnTo>
                <a:lnTo>
                  <a:pt x="1789938" y="781050"/>
                </a:lnTo>
                <a:lnTo>
                  <a:pt x="1833562" y="800100"/>
                </a:lnTo>
                <a:lnTo>
                  <a:pt x="1877187" y="819150"/>
                </a:lnTo>
                <a:lnTo>
                  <a:pt x="1920907" y="838200"/>
                </a:lnTo>
                <a:lnTo>
                  <a:pt x="1964531" y="857250"/>
                </a:lnTo>
                <a:lnTo>
                  <a:pt x="2008156" y="876300"/>
                </a:lnTo>
                <a:lnTo>
                  <a:pt x="2051876" y="895350"/>
                </a:lnTo>
                <a:lnTo>
                  <a:pt x="2095500" y="914400"/>
                </a:lnTo>
              </a:path>
            </a:pathLst>
          </a:custGeom>
          <a:noFill/>
          <a:ln w="11430">
            <a:solidFill>
              <a:srgbClr val="969DA7"/>
            </a:solidFill>
          </a:ln>
        </p:spPr>
      </p:sp>
      <p:sp>
        <p:nvSpPr>
          <p:cNvPr id="32" name="Polyline 32"/>
          <p:cNvSpPr/>
          <p:nvPr/>
        </p:nvSpPr>
        <p:spPr>
          <a:xfrm>
            <a:off x="2000250" y="2876550"/>
            <a:ext cx="2095500" cy="914400"/>
          </a:xfrm>
          <a:custGeom>
            <a:avLst/>
            <a:gdLst/>
            <a:ahLst/>
            <a:cxnLst/>
            <a:rect l="l" t="t" r="r" b="b"/>
            <a:pathLst>
              <a:path w="2095500" h="914400">
                <a:moveTo>
                  <a:pt x="0" y="0"/>
                </a:moveTo>
                <a:lnTo>
                  <a:pt x="43625" y="19050"/>
                </a:lnTo>
                <a:lnTo>
                  <a:pt x="87344" y="38100"/>
                </a:lnTo>
                <a:lnTo>
                  <a:pt x="130969" y="57150"/>
                </a:lnTo>
                <a:lnTo>
                  <a:pt x="174593" y="76200"/>
                </a:lnTo>
                <a:lnTo>
                  <a:pt x="218313" y="95250"/>
                </a:lnTo>
                <a:lnTo>
                  <a:pt x="261938" y="114300"/>
                </a:lnTo>
                <a:lnTo>
                  <a:pt x="305562" y="133350"/>
                </a:lnTo>
                <a:lnTo>
                  <a:pt x="349282" y="152400"/>
                </a:lnTo>
                <a:lnTo>
                  <a:pt x="392906" y="171450"/>
                </a:lnTo>
                <a:lnTo>
                  <a:pt x="436531" y="190500"/>
                </a:lnTo>
                <a:lnTo>
                  <a:pt x="480251" y="209550"/>
                </a:lnTo>
                <a:lnTo>
                  <a:pt x="523875" y="228600"/>
                </a:lnTo>
                <a:lnTo>
                  <a:pt x="567499" y="247650"/>
                </a:lnTo>
                <a:lnTo>
                  <a:pt x="611219" y="266700"/>
                </a:lnTo>
                <a:lnTo>
                  <a:pt x="654844" y="285750"/>
                </a:lnTo>
                <a:lnTo>
                  <a:pt x="698468" y="304800"/>
                </a:lnTo>
                <a:lnTo>
                  <a:pt x="742188" y="323850"/>
                </a:lnTo>
                <a:lnTo>
                  <a:pt x="785812" y="342900"/>
                </a:lnTo>
                <a:lnTo>
                  <a:pt x="829437" y="361950"/>
                </a:lnTo>
                <a:lnTo>
                  <a:pt x="873157" y="381000"/>
                </a:lnTo>
                <a:lnTo>
                  <a:pt x="916781" y="400050"/>
                </a:lnTo>
                <a:lnTo>
                  <a:pt x="960406" y="419100"/>
                </a:lnTo>
                <a:lnTo>
                  <a:pt x="1004126" y="438150"/>
                </a:lnTo>
                <a:lnTo>
                  <a:pt x="1047750" y="457200"/>
                </a:lnTo>
                <a:lnTo>
                  <a:pt x="1091374" y="476250"/>
                </a:lnTo>
                <a:lnTo>
                  <a:pt x="1135094" y="495300"/>
                </a:lnTo>
                <a:lnTo>
                  <a:pt x="1178719" y="514350"/>
                </a:lnTo>
                <a:lnTo>
                  <a:pt x="1222343" y="533400"/>
                </a:lnTo>
                <a:lnTo>
                  <a:pt x="1266063" y="552450"/>
                </a:lnTo>
                <a:lnTo>
                  <a:pt x="1309688" y="571500"/>
                </a:lnTo>
                <a:lnTo>
                  <a:pt x="1353312" y="590550"/>
                </a:lnTo>
                <a:lnTo>
                  <a:pt x="1397032" y="609600"/>
                </a:lnTo>
                <a:lnTo>
                  <a:pt x="1440656" y="628650"/>
                </a:lnTo>
                <a:lnTo>
                  <a:pt x="1484281" y="647700"/>
                </a:lnTo>
                <a:lnTo>
                  <a:pt x="1528001" y="666750"/>
                </a:lnTo>
                <a:lnTo>
                  <a:pt x="1571625" y="685800"/>
                </a:lnTo>
                <a:lnTo>
                  <a:pt x="1615249" y="704850"/>
                </a:lnTo>
                <a:lnTo>
                  <a:pt x="1658969" y="723900"/>
                </a:lnTo>
                <a:lnTo>
                  <a:pt x="1702594" y="742950"/>
                </a:lnTo>
                <a:lnTo>
                  <a:pt x="1746218" y="762000"/>
                </a:lnTo>
                <a:lnTo>
                  <a:pt x="1789938" y="781050"/>
                </a:lnTo>
                <a:lnTo>
                  <a:pt x="1833562" y="800100"/>
                </a:lnTo>
                <a:lnTo>
                  <a:pt x="1877187" y="819150"/>
                </a:lnTo>
                <a:lnTo>
                  <a:pt x="1920907" y="838200"/>
                </a:lnTo>
                <a:lnTo>
                  <a:pt x="1964531" y="857250"/>
                </a:lnTo>
                <a:lnTo>
                  <a:pt x="2008156" y="876300"/>
                </a:lnTo>
                <a:lnTo>
                  <a:pt x="2051876" y="895350"/>
                </a:lnTo>
                <a:lnTo>
                  <a:pt x="2095500" y="914400"/>
                </a:lnTo>
              </a:path>
            </a:pathLst>
          </a:custGeom>
          <a:noFill/>
          <a:ln w="11430">
            <a:solidFill>
              <a:srgbClr val="969DA7"/>
            </a:solidFill>
          </a:ln>
        </p:spPr>
      </p:sp>
      <p:sp>
        <p:nvSpPr>
          <p:cNvPr id="33" name="Polyline 33"/>
          <p:cNvSpPr/>
          <p:nvPr/>
        </p:nvSpPr>
        <p:spPr>
          <a:xfrm>
            <a:off x="1869281" y="2933700"/>
            <a:ext cx="2095500" cy="914400"/>
          </a:xfrm>
          <a:custGeom>
            <a:avLst/>
            <a:gdLst/>
            <a:ahLst/>
            <a:cxnLst/>
            <a:rect l="l" t="t" r="r" b="b"/>
            <a:pathLst>
              <a:path w="2095500" h="914400">
                <a:moveTo>
                  <a:pt x="0" y="0"/>
                </a:moveTo>
                <a:lnTo>
                  <a:pt x="43625" y="19050"/>
                </a:lnTo>
                <a:lnTo>
                  <a:pt x="87344" y="38100"/>
                </a:lnTo>
                <a:lnTo>
                  <a:pt x="130969" y="57150"/>
                </a:lnTo>
                <a:lnTo>
                  <a:pt x="174593" y="76200"/>
                </a:lnTo>
                <a:lnTo>
                  <a:pt x="218313" y="95250"/>
                </a:lnTo>
                <a:lnTo>
                  <a:pt x="261938" y="114300"/>
                </a:lnTo>
                <a:lnTo>
                  <a:pt x="305562" y="133350"/>
                </a:lnTo>
                <a:lnTo>
                  <a:pt x="349282" y="152400"/>
                </a:lnTo>
                <a:lnTo>
                  <a:pt x="392906" y="171450"/>
                </a:lnTo>
                <a:lnTo>
                  <a:pt x="436531" y="190500"/>
                </a:lnTo>
                <a:lnTo>
                  <a:pt x="480250" y="209550"/>
                </a:lnTo>
                <a:lnTo>
                  <a:pt x="523875" y="228600"/>
                </a:lnTo>
                <a:lnTo>
                  <a:pt x="567500" y="247650"/>
                </a:lnTo>
                <a:lnTo>
                  <a:pt x="611219" y="266700"/>
                </a:lnTo>
                <a:lnTo>
                  <a:pt x="654844" y="285750"/>
                </a:lnTo>
                <a:lnTo>
                  <a:pt x="698468" y="304800"/>
                </a:lnTo>
                <a:lnTo>
                  <a:pt x="742188" y="323850"/>
                </a:lnTo>
                <a:lnTo>
                  <a:pt x="785812" y="342900"/>
                </a:lnTo>
                <a:lnTo>
                  <a:pt x="829437" y="361950"/>
                </a:lnTo>
                <a:lnTo>
                  <a:pt x="873157" y="381000"/>
                </a:lnTo>
                <a:lnTo>
                  <a:pt x="916781" y="400050"/>
                </a:lnTo>
                <a:lnTo>
                  <a:pt x="960406" y="419100"/>
                </a:lnTo>
                <a:lnTo>
                  <a:pt x="1004126" y="438150"/>
                </a:lnTo>
                <a:lnTo>
                  <a:pt x="1047750" y="457200"/>
                </a:lnTo>
                <a:lnTo>
                  <a:pt x="1091374" y="476250"/>
                </a:lnTo>
                <a:lnTo>
                  <a:pt x="1135094" y="495300"/>
                </a:lnTo>
                <a:lnTo>
                  <a:pt x="1178719" y="514350"/>
                </a:lnTo>
                <a:lnTo>
                  <a:pt x="1222343" y="533400"/>
                </a:lnTo>
                <a:lnTo>
                  <a:pt x="1266063" y="552450"/>
                </a:lnTo>
                <a:lnTo>
                  <a:pt x="1309688" y="571500"/>
                </a:lnTo>
                <a:lnTo>
                  <a:pt x="1353312" y="590550"/>
                </a:lnTo>
                <a:lnTo>
                  <a:pt x="1397032" y="609600"/>
                </a:lnTo>
                <a:lnTo>
                  <a:pt x="1440656" y="628650"/>
                </a:lnTo>
                <a:lnTo>
                  <a:pt x="1484281" y="647700"/>
                </a:lnTo>
                <a:lnTo>
                  <a:pt x="1528001" y="666750"/>
                </a:lnTo>
                <a:lnTo>
                  <a:pt x="1571625" y="685800"/>
                </a:lnTo>
                <a:lnTo>
                  <a:pt x="1615249" y="704850"/>
                </a:lnTo>
                <a:lnTo>
                  <a:pt x="1658969" y="723900"/>
                </a:lnTo>
                <a:lnTo>
                  <a:pt x="1702594" y="742950"/>
                </a:lnTo>
                <a:lnTo>
                  <a:pt x="1746218" y="762000"/>
                </a:lnTo>
                <a:lnTo>
                  <a:pt x="1789938" y="781050"/>
                </a:lnTo>
                <a:lnTo>
                  <a:pt x="1833562" y="800100"/>
                </a:lnTo>
                <a:lnTo>
                  <a:pt x="1877187" y="819150"/>
                </a:lnTo>
                <a:lnTo>
                  <a:pt x="1920907" y="838200"/>
                </a:lnTo>
                <a:lnTo>
                  <a:pt x="1964531" y="857250"/>
                </a:lnTo>
                <a:lnTo>
                  <a:pt x="2008156" y="876300"/>
                </a:lnTo>
                <a:lnTo>
                  <a:pt x="2051876" y="895350"/>
                </a:lnTo>
                <a:lnTo>
                  <a:pt x="2095500" y="914400"/>
                </a:lnTo>
              </a:path>
            </a:pathLst>
          </a:custGeom>
          <a:noFill/>
          <a:ln w="11430">
            <a:solidFill>
              <a:srgbClr val="969DA7"/>
            </a:solidFill>
          </a:ln>
        </p:spPr>
      </p:sp>
      <p:sp>
        <p:nvSpPr>
          <p:cNvPr id="34" name="Polyline 34"/>
          <p:cNvSpPr/>
          <p:nvPr/>
        </p:nvSpPr>
        <p:spPr>
          <a:xfrm>
            <a:off x="1738312" y="2990850"/>
            <a:ext cx="2095500" cy="914400"/>
          </a:xfrm>
          <a:custGeom>
            <a:avLst/>
            <a:gdLst/>
            <a:ahLst/>
            <a:cxnLst/>
            <a:rect l="l" t="t" r="r" b="b"/>
            <a:pathLst>
              <a:path w="2095500" h="914400">
                <a:moveTo>
                  <a:pt x="0" y="0"/>
                </a:moveTo>
                <a:lnTo>
                  <a:pt x="43625" y="19050"/>
                </a:lnTo>
                <a:lnTo>
                  <a:pt x="87344" y="38100"/>
                </a:lnTo>
                <a:lnTo>
                  <a:pt x="130969" y="57150"/>
                </a:lnTo>
                <a:lnTo>
                  <a:pt x="174593" y="76200"/>
                </a:lnTo>
                <a:lnTo>
                  <a:pt x="218313" y="95250"/>
                </a:lnTo>
                <a:lnTo>
                  <a:pt x="261938" y="114300"/>
                </a:lnTo>
                <a:lnTo>
                  <a:pt x="305562" y="133350"/>
                </a:lnTo>
                <a:lnTo>
                  <a:pt x="349282" y="152400"/>
                </a:lnTo>
                <a:lnTo>
                  <a:pt x="392906" y="171450"/>
                </a:lnTo>
                <a:lnTo>
                  <a:pt x="436531" y="190500"/>
                </a:lnTo>
                <a:lnTo>
                  <a:pt x="480250" y="209550"/>
                </a:lnTo>
                <a:lnTo>
                  <a:pt x="523875" y="228600"/>
                </a:lnTo>
                <a:lnTo>
                  <a:pt x="567500" y="247650"/>
                </a:lnTo>
                <a:lnTo>
                  <a:pt x="611219" y="266700"/>
                </a:lnTo>
                <a:lnTo>
                  <a:pt x="654844" y="285750"/>
                </a:lnTo>
                <a:lnTo>
                  <a:pt x="698468" y="304800"/>
                </a:lnTo>
                <a:lnTo>
                  <a:pt x="742188" y="323850"/>
                </a:lnTo>
                <a:lnTo>
                  <a:pt x="785812" y="342900"/>
                </a:lnTo>
                <a:lnTo>
                  <a:pt x="829437" y="361950"/>
                </a:lnTo>
                <a:lnTo>
                  <a:pt x="873157" y="381000"/>
                </a:lnTo>
                <a:lnTo>
                  <a:pt x="916781" y="400050"/>
                </a:lnTo>
                <a:lnTo>
                  <a:pt x="960406" y="419100"/>
                </a:lnTo>
                <a:lnTo>
                  <a:pt x="1004126" y="438150"/>
                </a:lnTo>
                <a:lnTo>
                  <a:pt x="1047750" y="457200"/>
                </a:lnTo>
                <a:lnTo>
                  <a:pt x="1091374" y="476250"/>
                </a:lnTo>
                <a:lnTo>
                  <a:pt x="1135094" y="495300"/>
                </a:lnTo>
                <a:lnTo>
                  <a:pt x="1178719" y="514350"/>
                </a:lnTo>
                <a:lnTo>
                  <a:pt x="1222343" y="533400"/>
                </a:lnTo>
                <a:lnTo>
                  <a:pt x="1266063" y="552450"/>
                </a:lnTo>
                <a:lnTo>
                  <a:pt x="1309688" y="571500"/>
                </a:lnTo>
                <a:lnTo>
                  <a:pt x="1353312" y="590550"/>
                </a:lnTo>
                <a:lnTo>
                  <a:pt x="1397032" y="609600"/>
                </a:lnTo>
                <a:lnTo>
                  <a:pt x="1440656" y="628650"/>
                </a:lnTo>
                <a:lnTo>
                  <a:pt x="1484281" y="647700"/>
                </a:lnTo>
                <a:lnTo>
                  <a:pt x="1528001" y="666750"/>
                </a:lnTo>
                <a:lnTo>
                  <a:pt x="1571625" y="685800"/>
                </a:lnTo>
                <a:lnTo>
                  <a:pt x="1615249" y="704850"/>
                </a:lnTo>
                <a:lnTo>
                  <a:pt x="1658969" y="723900"/>
                </a:lnTo>
                <a:lnTo>
                  <a:pt x="1702594" y="742950"/>
                </a:lnTo>
                <a:lnTo>
                  <a:pt x="1746218" y="762000"/>
                </a:lnTo>
                <a:lnTo>
                  <a:pt x="1789938" y="781050"/>
                </a:lnTo>
                <a:lnTo>
                  <a:pt x="1833562" y="800100"/>
                </a:lnTo>
                <a:lnTo>
                  <a:pt x="1877187" y="819150"/>
                </a:lnTo>
                <a:lnTo>
                  <a:pt x="1920907" y="838200"/>
                </a:lnTo>
                <a:lnTo>
                  <a:pt x="1964531" y="857250"/>
                </a:lnTo>
                <a:lnTo>
                  <a:pt x="2008156" y="876300"/>
                </a:lnTo>
                <a:lnTo>
                  <a:pt x="2051876" y="895350"/>
                </a:lnTo>
                <a:lnTo>
                  <a:pt x="2095500" y="914400"/>
                </a:lnTo>
              </a:path>
            </a:pathLst>
          </a:custGeom>
          <a:noFill/>
          <a:ln w="11430">
            <a:solidFill>
              <a:srgbClr val="969DA7"/>
            </a:solidFill>
          </a:ln>
        </p:spPr>
      </p:sp>
      <p:sp>
        <p:nvSpPr>
          <p:cNvPr id="35" name="Polyline 35"/>
          <p:cNvSpPr/>
          <p:nvPr/>
        </p:nvSpPr>
        <p:spPr>
          <a:xfrm>
            <a:off x="1607344" y="3048000"/>
            <a:ext cx="2095500" cy="914400"/>
          </a:xfrm>
          <a:custGeom>
            <a:avLst/>
            <a:gdLst/>
            <a:ahLst/>
            <a:cxnLst/>
            <a:rect l="l" t="t" r="r" b="b"/>
            <a:pathLst>
              <a:path w="2095500" h="914400">
                <a:moveTo>
                  <a:pt x="0" y="0"/>
                </a:moveTo>
                <a:lnTo>
                  <a:pt x="43625" y="19050"/>
                </a:lnTo>
                <a:lnTo>
                  <a:pt x="87344" y="38100"/>
                </a:lnTo>
                <a:lnTo>
                  <a:pt x="130969" y="57150"/>
                </a:lnTo>
                <a:lnTo>
                  <a:pt x="174593" y="76200"/>
                </a:lnTo>
                <a:lnTo>
                  <a:pt x="218313" y="95250"/>
                </a:lnTo>
                <a:lnTo>
                  <a:pt x="261938" y="114300"/>
                </a:lnTo>
                <a:lnTo>
                  <a:pt x="305562" y="133350"/>
                </a:lnTo>
                <a:lnTo>
                  <a:pt x="349282" y="152400"/>
                </a:lnTo>
                <a:lnTo>
                  <a:pt x="392906" y="171450"/>
                </a:lnTo>
                <a:lnTo>
                  <a:pt x="436531" y="190500"/>
                </a:lnTo>
                <a:lnTo>
                  <a:pt x="480250" y="209550"/>
                </a:lnTo>
                <a:lnTo>
                  <a:pt x="523875" y="228600"/>
                </a:lnTo>
                <a:lnTo>
                  <a:pt x="567500" y="247650"/>
                </a:lnTo>
                <a:lnTo>
                  <a:pt x="611219" y="266700"/>
                </a:lnTo>
                <a:lnTo>
                  <a:pt x="654844" y="285750"/>
                </a:lnTo>
                <a:lnTo>
                  <a:pt x="698468" y="304800"/>
                </a:lnTo>
                <a:lnTo>
                  <a:pt x="742188" y="323850"/>
                </a:lnTo>
                <a:lnTo>
                  <a:pt x="785812" y="342900"/>
                </a:lnTo>
                <a:lnTo>
                  <a:pt x="829437" y="361950"/>
                </a:lnTo>
                <a:lnTo>
                  <a:pt x="873157" y="381000"/>
                </a:lnTo>
                <a:lnTo>
                  <a:pt x="916781" y="400050"/>
                </a:lnTo>
                <a:lnTo>
                  <a:pt x="960406" y="419100"/>
                </a:lnTo>
                <a:lnTo>
                  <a:pt x="1004126" y="438150"/>
                </a:lnTo>
                <a:lnTo>
                  <a:pt x="1047750" y="457200"/>
                </a:lnTo>
                <a:lnTo>
                  <a:pt x="1091374" y="476250"/>
                </a:lnTo>
                <a:lnTo>
                  <a:pt x="1135094" y="495300"/>
                </a:lnTo>
                <a:lnTo>
                  <a:pt x="1178719" y="514350"/>
                </a:lnTo>
                <a:lnTo>
                  <a:pt x="1222343" y="533400"/>
                </a:lnTo>
                <a:lnTo>
                  <a:pt x="1266063" y="552450"/>
                </a:lnTo>
                <a:lnTo>
                  <a:pt x="1309688" y="571500"/>
                </a:lnTo>
                <a:lnTo>
                  <a:pt x="1353312" y="590550"/>
                </a:lnTo>
                <a:lnTo>
                  <a:pt x="1397032" y="609600"/>
                </a:lnTo>
                <a:lnTo>
                  <a:pt x="1440656" y="628650"/>
                </a:lnTo>
                <a:lnTo>
                  <a:pt x="1484281" y="647700"/>
                </a:lnTo>
                <a:lnTo>
                  <a:pt x="1528001" y="666750"/>
                </a:lnTo>
                <a:lnTo>
                  <a:pt x="1571625" y="685800"/>
                </a:lnTo>
                <a:lnTo>
                  <a:pt x="1615249" y="704850"/>
                </a:lnTo>
                <a:lnTo>
                  <a:pt x="1658969" y="723900"/>
                </a:lnTo>
                <a:lnTo>
                  <a:pt x="1702594" y="742950"/>
                </a:lnTo>
                <a:lnTo>
                  <a:pt x="1746218" y="762000"/>
                </a:lnTo>
                <a:lnTo>
                  <a:pt x="1789938" y="781050"/>
                </a:lnTo>
                <a:lnTo>
                  <a:pt x="1833562" y="800100"/>
                </a:lnTo>
                <a:lnTo>
                  <a:pt x="1877187" y="819150"/>
                </a:lnTo>
                <a:lnTo>
                  <a:pt x="1920907" y="838200"/>
                </a:lnTo>
                <a:lnTo>
                  <a:pt x="1964531" y="857250"/>
                </a:lnTo>
                <a:lnTo>
                  <a:pt x="2008156" y="876300"/>
                </a:lnTo>
                <a:lnTo>
                  <a:pt x="2051876" y="895350"/>
                </a:lnTo>
                <a:lnTo>
                  <a:pt x="2095500" y="914400"/>
                </a:lnTo>
              </a:path>
            </a:pathLst>
          </a:custGeom>
          <a:noFill/>
          <a:ln w="11430">
            <a:solidFill>
              <a:srgbClr val="969DA7"/>
            </a:solidFill>
          </a:ln>
        </p:spPr>
      </p:sp>
      <p:sp>
        <p:nvSpPr>
          <p:cNvPr id="36" name="Polyline 36"/>
          <p:cNvSpPr/>
          <p:nvPr/>
        </p:nvSpPr>
        <p:spPr>
          <a:xfrm>
            <a:off x="1476375" y="3105150"/>
            <a:ext cx="2095500" cy="914400"/>
          </a:xfrm>
          <a:custGeom>
            <a:avLst/>
            <a:gdLst/>
            <a:ahLst/>
            <a:cxnLst/>
            <a:rect l="l" t="t" r="r" b="b"/>
            <a:pathLst>
              <a:path w="2095500" h="914400">
                <a:moveTo>
                  <a:pt x="0" y="0"/>
                </a:moveTo>
                <a:lnTo>
                  <a:pt x="43625" y="19050"/>
                </a:lnTo>
                <a:lnTo>
                  <a:pt x="87344" y="38100"/>
                </a:lnTo>
                <a:lnTo>
                  <a:pt x="130969" y="57150"/>
                </a:lnTo>
                <a:lnTo>
                  <a:pt x="174593" y="76200"/>
                </a:lnTo>
                <a:lnTo>
                  <a:pt x="218313" y="95250"/>
                </a:lnTo>
                <a:lnTo>
                  <a:pt x="261938" y="114300"/>
                </a:lnTo>
                <a:lnTo>
                  <a:pt x="305562" y="133350"/>
                </a:lnTo>
                <a:lnTo>
                  <a:pt x="349282" y="152400"/>
                </a:lnTo>
                <a:lnTo>
                  <a:pt x="392906" y="171450"/>
                </a:lnTo>
                <a:lnTo>
                  <a:pt x="436531" y="190500"/>
                </a:lnTo>
                <a:lnTo>
                  <a:pt x="480250" y="209550"/>
                </a:lnTo>
                <a:lnTo>
                  <a:pt x="523875" y="228600"/>
                </a:lnTo>
                <a:lnTo>
                  <a:pt x="567500" y="247650"/>
                </a:lnTo>
                <a:lnTo>
                  <a:pt x="611219" y="266700"/>
                </a:lnTo>
                <a:lnTo>
                  <a:pt x="654844" y="285750"/>
                </a:lnTo>
                <a:lnTo>
                  <a:pt x="698468" y="304800"/>
                </a:lnTo>
                <a:lnTo>
                  <a:pt x="742188" y="323850"/>
                </a:lnTo>
                <a:lnTo>
                  <a:pt x="785812" y="342900"/>
                </a:lnTo>
                <a:lnTo>
                  <a:pt x="829437" y="361950"/>
                </a:lnTo>
                <a:lnTo>
                  <a:pt x="873157" y="381000"/>
                </a:lnTo>
                <a:lnTo>
                  <a:pt x="916781" y="400050"/>
                </a:lnTo>
                <a:lnTo>
                  <a:pt x="960406" y="419100"/>
                </a:lnTo>
                <a:lnTo>
                  <a:pt x="1004126" y="438150"/>
                </a:lnTo>
                <a:lnTo>
                  <a:pt x="1047750" y="457200"/>
                </a:lnTo>
                <a:lnTo>
                  <a:pt x="1091374" y="476250"/>
                </a:lnTo>
                <a:lnTo>
                  <a:pt x="1135094" y="495300"/>
                </a:lnTo>
                <a:lnTo>
                  <a:pt x="1178719" y="514350"/>
                </a:lnTo>
                <a:lnTo>
                  <a:pt x="1222343" y="533400"/>
                </a:lnTo>
                <a:lnTo>
                  <a:pt x="1266063" y="552450"/>
                </a:lnTo>
                <a:lnTo>
                  <a:pt x="1309688" y="571500"/>
                </a:lnTo>
                <a:lnTo>
                  <a:pt x="1353312" y="590550"/>
                </a:lnTo>
                <a:lnTo>
                  <a:pt x="1397032" y="609600"/>
                </a:lnTo>
                <a:lnTo>
                  <a:pt x="1440656" y="628650"/>
                </a:lnTo>
                <a:lnTo>
                  <a:pt x="1484281" y="647700"/>
                </a:lnTo>
                <a:lnTo>
                  <a:pt x="1528001" y="666750"/>
                </a:lnTo>
                <a:lnTo>
                  <a:pt x="1571625" y="685800"/>
                </a:lnTo>
                <a:lnTo>
                  <a:pt x="1615249" y="704850"/>
                </a:lnTo>
                <a:lnTo>
                  <a:pt x="1658969" y="723900"/>
                </a:lnTo>
                <a:lnTo>
                  <a:pt x="1702594" y="742950"/>
                </a:lnTo>
                <a:lnTo>
                  <a:pt x="1746218" y="762000"/>
                </a:lnTo>
                <a:lnTo>
                  <a:pt x="1789938" y="781050"/>
                </a:lnTo>
                <a:lnTo>
                  <a:pt x="1833562" y="800100"/>
                </a:lnTo>
                <a:lnTo>
                  <a:pt x="1877187" y="819150"/>
                </a:lnTo>
                <a:lnTo>
                  <a:pt x="1920907" y="838200"/>
                </a:lnTo>
                <a:lnTo>
                  <a:pt x="1964531" y="857250"/>
                </a:lnTo>
                <a:lnTo>
                  <a:pt x="2008156" y="876300"/>
                </a:lnTo>
                <a:lnTo>
                  <a:pt x="2051876" y="895350"/>
                </a:lnTo>
                <a:lnTo>
                  <a:pt x="2095500" y="914400"/>
                </a:lnTo>
              </a:path>
            </a:pathLst>
          </a:custGeom>
          <a:noFill/>
          <a:ln w="11430">
            <a:solidFill>
              <a:srgbClr val="969DA7"/>
            </a:solidFill>
          </a:ln>
        </p:spPr>
      </p:sp>
      <p:sp>
        <p:nvSpPr>
          <p:cNvPr id="37" name="Polyline 37"/>
          <p:cNvSpPr/>
          <p:nvPr/>
        </p:nvSpPr>
        <p:spPr>
          <a:xfrm>
            <a:off x="1345406" y="3162300"/>
            <a:ext cx="2095500" cy="914400"/>
          </a:xfrm>
          <a:custGeom>
            <a:avLst/>
            <a:gdLst/>
            <a:ahLst/>
            <a:cxnLst/>
            <a:rect l="l" t="t" r="r" b="b"/>
            <a:pathLst>
              <a:path w="2095500" h="914400">
                <a:moveTo>
                  <a:pt x="0" y="0"/>
                </a:moveTo>
                <a:lnTo>
                  <a:pt x="43625" y="19050"/>
                </a:lnTo>
                <a:lnTo>
                  <a:pt x="87344" y="38100"/>
                </a:lnTo>
                <a:lnTo>
                  <a:pt x="130969" y="57150"/>
                </a:lnTo>
                <a:lnTo>
                  <a:pt x="174593" y="76200"/>
                </a:lnTo>
                <a:lnTo>
                  <a:pt x="218313" y="95250"/>
                </a:lnTo>
                <a:lnTo>
                  <a:pt x="261938" y="114300"/>
                </a:lnTo>
                <a:lnTo>
                  <a:pt x="305562" y="133350"/>
                </a:lnTo>
                <a:lnTo>
                  <a:pt x="349282" y="152400"/>
                </a:lnTo>
                <a:lnTo>
                  <a:pt x="392906" y="171450"/>
                </a:lnTo>
                <a:lnTo>
                  <a:pt x="436531" y="190500"/>
                </a:lnTo>
                <a:lnTo>
                  <a:pt x="480250" y="209550"/>
                </a:lnTo>
                <a:lnTo>
                  <a:pt x="523875" y="228600"/>
                </a:lnTo>
                <a:lnTo>
                  <a:pt x="567500" y="247650"/>
                </a:lnTo>
                <a:lnTo>
                  <a:pt x="611219" y="266700"/>
                </a:lnTo>
                <a:lnTo>
                  <a:pt x="654844" y="285750"/>
                </a:lnTo>
                <a:lnTo>
                  <a:pt x="698468" y="304800"/>
                </a:lnTo>
                <a:lnTo>
                  <a:pt x="742188" y="323850"/>
                </a:lnTo>
                <a:lnTo>
                  <a:pt x="785812" y="342900"/>
                </a:lnTo>
                <a:lnTo>
                  <a:pt x="829437" y="361950"/>
                </a:lnTo>
                <a:lnTo>
                  <a:pt x="873157" y="381000"/>
                </a:lnTo>
                <a:lnTo>
                  <a:pt x="916781" y="400050"/>
                </a:lnTo>
                <a:lnTo>
                  <a:pt x="960406" y="419100"/>
                </a:lnTo>
                <a:lnTo>
                  <a:pt x="1004125" y="438150"/>
                </a:lnTo>
                <a:lnTo>
                  <a:pt x="1047750" y="457200"/>
                </a:lnTo>
                <a:lnTo>
                  <a:pt x="1091375" y="476250"/>
                </a:lnTo>
                <a:lnTo>
                  <a:pt x="1135094" y="495300"/>
                </a:lnTo>
                <a:lnTo>
                  <a:pt x="1178719" y="514350"/>
                </a:lnTo>
                <a:lnTo>
                  <a:pt x="1222343" y="533400"/>
                </a:lnTo>
                <a:lnTo>
                  <a:pt x="1266063" y="552450"/>
                </a:lnTo>
                <a:lnTo>
                  <a:pt x="1309688" y="571500"/>
                </a:lnTo>
                <a:lnTo>
                  <a:pt x="1353312" y="590550"/>
                </a:lnTo>
                <a:lnTo>
                  <a:pt x="1397032" y="609600"/>
                </a:lnTo>
                <a:lnTo>
                  <a:pt x="1440656" y="628650"/>
                </a:lnTo>
                <a:lnTo>
                  <a:pt x="1484281" y="647700"/>
                </a:lnTo>
                <a:lnTo>
                  <a:pt x="1528001" y="666750"/>
                </a:lnTo>
                <a:lnTo>
                  <a:pt x="1571625" y="685800"/>
                </a:lnTo>
                <a:lnTo>
                  <a:pt x="1615249" y="704850"/>
                </a:lnTo>
                <a:lnTo>
                  <a:pt x="1658969" y="723900"/>
                </a:lnTo>
                <a:lnTo>
                  <a:pt x="1702594" y="742950"/>
                </a:lnTo>
                <a:lnTo>
                  <a:pt x="1746218" y="762000"/>
                </a:lnTo>
                <a:lnTo>
                  <a:pt x="1789938" y="781050"/>
                </a:lnTo>
                <a:lnTo>
                  <a:pt x="1833562" y="800100"/>
                </a:lnTo>
                <a:lnTo>
                  <a:pt x="1877187" y="819150"/>
                </a:lnTo>
                <a:lnTo>
                  <a:pt x="1920907" y="838200"/>
                </a:lnTo>
                <a:lnTo>
                  <a:pt x="1964531" y="857250"/>
                </a:lnTo>
                <a:lnTo>
                  <a:pt x="2008156" y="876300"/>
                </a:lnTo>
                <a:lnTo>
                  <a:pt x="2051876" y="895350"/>
                </a:lnTo>
                <a:lnTo>
                  <a:pt x="2095500" y="914400"/>
                </a:lnTo>
              </a:path>
            </a:pathLst>
          </a:custGeom>
          <a:noFill/>
          <a:ln w="11430">
            <a:solidFill>
              <a:srgbClr val="969DA7"/>
            </a:solidFill>
          </a:ln>
        </p:spPr>
      </p:sp>
      <p:sp>
        <p:nvSpPr>
          <p:cNvPr id="38" name="Polyline 38"/>
          <p:cNvSpPr/>
          <p:nvPr/>
        </p:nvSpPr>
        <p:spPr>
          <a:xfrm>
            <a:off x="1214438" y="3219450"/>
            <a:ext cx="2095500" cy="914400"/>
          </a:xfrm>
          <a:custGeom>
            <a:avLst/>
            <a:gdLst/>
            <a:ahLst/>
            <a:cxnLst/>
            <a:rect l="l" t="t" r="r" b="b"/>
            <a:pathLst>
              <a:path w="2095500" h="914400">
                <a:moveTo>
                  <a:pt x="0" y="0"/>
                </a:moveTo>
                <a:lnTo>
                  <a:pt x="43625" y="19050"/>
                </a:lnTo>
                <a:lnTo>
                  <a:pt x="87344" y="38100"/>
                </a:lnTo>
                <a:lnTo>
                  <a:pt x="130969" y="57150"/>
                </a:lnTo>
                <a:lnTo>
                  <a:pt x="174593" y="76200"/>
                </a:lnTo>
                <a:lnTo>
                  <a:pt x="218313" y="95250"/>
                </a:lnTo>
                <a:lnTo>
                  <a:pt x="261938" y="114300"/>
                </a:lnTo>
                <a:lnTo>
                  <a:pt x="305562" y="133350"/>
                </a:lnTo>
                <a:lnTo>
                  <a:pt x="349282" y="152400"/>
                </a:lnTo>
                <a:lnTo>
                  <a:pt x="392906" y="171450"/>
                </a:lnTo>
                <a:lnTo>
                  <a:pt x="436531" y="190500"/>
                </a:lnTo>
                <a:lnTo>
                  <a:pt x="480250" y="209550"/>
                </a:lnTo>
                <a:lnTo>
                  <a:pt x="523875" y="228600"/>
                </a:lnTo>
                <a:lnTo>
                  <a:pt x="567500" y="247650"/>
                </a:lnTo>
                <a:lnTo>
                  <a:pt x="611219" y="266700"/>
                </a:lnTo>
                <a:lnTo>
                  <a:pt x="654844" y="285750"/>
                </a:lnTo>
                <a:lnTo>
                  <a:pt x="698468" y="304800"/>
                </a:lnTo>
                <a:lnTo>
                  <a:pt x="742188" y="323850"/>
                </a:lnTo>
                <a:lnTo>
                  <a:pt x="785812" y="342900"/>
                </a:lnTo>
                <a:lnTo>
                  <a:pt x="829437" y="361950"/>
                </a:lnTo>
                <a:lnTo>
                  <a:pt x="873157" y="381000"/>
                </a:lnTo>
                <a:lnTo>
                  <a:pt x="916781" y="400050"/>
                </a:lnTo>
                <a:lnTo>
                  <a:pt x="960406" y="419100"/>
                </a:lnTo>
                <a:lnTo>
                  <a:pt x="1004125" y="438150"/>
                </a:lnTo>
                <a:lnTo>
                  <a:pt x="1047750" y="457200"/>
                </a:lnTo>
                <a:lnTo>
                  <a:pt x="1091375" y="476250"/>
                </a:lnTo>
                <a:lnTo>
                  <a:pt x="1135094" y="495300"/>
                </a:lnTo>
                <a:lnTo>
                  <a:pt x="1178719" y="514350"/>
                </a:lnTo>
                <a:lnTo>
                  <a:pt x="1222343" y="533400"/>
                </a:lnTo>
                <a:lnTo>
                  <a:pt x="1266063" y="552450"/>
                </a:lnTo>
                <a:lnTo>
                  <a:pt x="1309688" y="571500"/>
                </a:lnTo>
                <a:lnTo>
                  <a:pt x="1353312" y="590550"/>
                </a:lnTo>
                <a:lnTo>
                  <a:pt x="1397032" y="609600"/>
                </a:lnTo>
                <a:lnTo>
                  <a:pt x="1440656" y="628650"/>
                </a:lnTo>
                <a:lnTo>
                  <a:pt x="1484281" y="647700"/>
                </a:lnTo>
                <a:lnTo>
                  <a:pt x="1528001" y="666750"/>
                </a:lnTo>
                <a:lnTo>
                  <a:pt x="1571625" y="685800"/>
                </a:lnTo>
                <a:lnTo>
                  <a:pt x="1615249" y="704850"/>
                </a:lnTo>
                <a:lnTo>
                  <a:pt x="1658969" y="723900"/>
                </a:lnTo>
                <a:lnTo>
                  <a:pt x="1702594" y="742950"/>
                </a:lnTo>
                <a:lnTo>
                  <a:pt x="1746218" y="762000"/>
                </a:lnTo>
                <a:lnTo>
                  <a:pt x="1789938" y="781050"/>
                </a:lnTo>
                <a:lnTo>
                  <a:pt x="1833562" y="800100"/>
                </a:lnTo>
                <a:lnTo>
                  <a:pt x="1877187" y="819150"/>
                </a:lnTo>
                <a:lnTo>
                  <a:pt x="1920907" y="838200"/>
                </a:lnTo>
                <a:lnTo>
                  <a:pt x="1964531" y="857250"/>
                </a:lnTo>
                <a:lnTo>
                  <a:pt x="2008156" y="876300"/>
                </a:lnTo>
                <a:lnTo>
                  <a:pt x="2051876" y="895350"/>
                </a:lnTo>
                <a:lnTo>
                  <a:pt x="2095500" y="914400"/>
                </a:lnTo>
              </a:path>
            </a:pathLst>
          </a:custGeom>
          <a:noFill/>
          <a:ln w="11430">
            <a:solidFill>
              <a:srgbClr val="969DA7"/>
            </a:solidFill>
          </a:ln>
        </p:spPr>
      </p:sp>
      <p:sp>
        <p:nvSpPr>
          <p:cNvPr id="39" name="Polyline 39"/>
          <p:cNvSpPr/>
          <p:nvPr/>
        </p:nvSpPr>
        <p:spPr>
          <a:xfrm>
            <a:off x="1083469" y="3276600"/>
            <a:ext cx="2095500" cy="914400"/>
          </a:xfrm>
          <a:custGeom>
            <a:avLst/>
            <a:gdLst/>
            <a:ahLst/>
            <a:cxnLst/>
            <a:rect l="l" t="t" r="r" b="b"/>
            <a:pathLst>
              <a:path w="2095500" h="914400">
                <a:moveTo>
                  <a:pt x="0" y="0"/>
                </a:moveTo>
                <a:lnTo>
                  <a:pt x="43624" y="19050"/>
                </a:lnTo>
                <a:lnTo>
                  <a:pt x="87344" y="38100"/>
                </a:lnTo>
                <a:lnTo>
                  <a:pt x="130969" y="57150"/>
                </a:lnTo>
                <a:lnTo>
                  <a:pt x="174593" y="76200"/>
                </a:lnTo>
                <a:lnTo>
                  <a:pt x="218313" y="95250"/>
                </a:lnTo>
                <a:lnTo>
                  <a:pt x="261938" y="114300"/>
                </a:lnTo>
                <a:lnTo>
                  <a:pt x="305562" y="133350"/>
                </a:lnTo>
                <a:lnTo>
                  <a:pt x="349282" y="152400"/>
                </a:lnTo>
                <a:lnTo>
                  <a:pt x="392906" y="171450"/>
                </a:lnTo>
                <a:lnTo>
                  <a:pt x="436531" y="190500"/>
                </a:lnTo>
                <a:lnTo>
                  <a:pt x="480250" y="209550"/>
                </a:lnTo>
                <a:lnTo>
                  <a:pt x="523875" y="228600"/>
                </a:lnTo>
                <a:lnTo>
                  <a:pt x="567500" y="247650"/>
                </a:lnTo>
                <a:lnTo>
                  <a:pt x="611219" y="266700"/>
                </a:lnTo>
                <a:lnTo>
                  <a:pt x="654844" y="285750"/>
                </a:lnTo>
                <a:lnTo>
                  <a:pt x="698468" y="304800"/>
                </a:lnTo>
                <a:lnTo>
                  <a:pt x="742188" y="323850"/>
                </a:lnTo>
                <a:lnTo>
                  <a:pt x="785812" y="342900"/>
                </a:lnTo>
                <a:lnTo>
                  <a:pt x="829437" y="361950"/>
                </a:lnTo>
                <a:lnTo>
                  <a:pt x="873157" y="381000"/>
                </a:lnTo>
                <a:lnTo>
                  <a:pt x="916781" y="400050"/>
                </a:lnTo>
                <a:lnTo>
                  <a:pt x="960406" y="419100"/>
                </a:lnTo>
                <a:lnTo>
                  <a:pt x="1004125" y="438150"/>
                </a:lnTo>
                <a:lnTo>
                  <a:pt x="1047750" y="457200"/>
                </a:lnTo>
                <a:lnTo>
                  <a:pt x="1091375" y="476250"/>
                </a:lnTo>
                <a:lnTo>
                  <a:pt x="1135094" y="495300"/>
                </a:lnTo>
                <a:lnTo>
                  <a:pt x="1178719" y="514350"/>
                </a:lnTo>
                <a:lnTo>
                  <a:pt x="1222343" y="533400"/>
                </a:lnTo>
                <a:lnTo>
                  <a:pt x="1266063" y="552450"/>
                </a:lnTo>
                <a:lnTo>
                  <a:pt x="1309688" y="571500"/>
                </a:lnTo>
                <a:lnTo>
                  <a:pt x="1353312" y="590550"/>
                </a:lnTo>
                <a:lnTo>
                  <a:pt x="1397032" y="609600"/>
                </a:lnTo>
                <a:lnTo>
                  <a:pt x="1440656" y="628650"/>
                </a:lnTo>
                <a:lnTo>
                  <a:pt x="1484281" y="647700"/>
                </a:lnTo>
                <a:lnTo>
                  <a:pt x="1528001" y="666750"/>
                </a:lnTo>
                <a:lnTo>
                  <a:pt x="1571625" y="685800"/>
                </a:lnTo>
                <a:lnTo>
                  <a:pt x="1615249" y="704850"/>
                </a:lnTo>
                <a:lnTo>
                  <a:pt x="1658969" y="723900"/>
                </a:lnTo>
                <a:lnTo>
                  <a:pt x="1702594" y="742950"/>
                </a:lnTo>
                <a:lnTo>
                  <a:pt x="1746218" y="762000"/>
                </a:lnTo>
                <a:lnTo>
                  <a:pt x="1789938" y="781050"/>
                </a:lnTo>
                <a:lnTo>
                  <a:pt x="1833562" y="800100"/>
                </a:lnTo>
                <a:lnTo>
                  <a:pt x="1877187" y="819150"/>
                </a:lnTo>
                <a:lnTo>
                  <a:pt x="1920907" y="838200"/>
                </a:lnTo>
                <a:lnTo>
                  <a:pt x="1964531" y="857250"/>
                </a:lnTo>
                <a:lnTo>
                  <a:pt x="2008156" y="876300"/>
                </a:lnTo>
                <a:lnTo>
                  <a:pt x="2051876" y="895350"/>
                </a:lnTo>
                <a:lnTo>
                  <a:pt x="2095500" y="914400"/>
                </a:lnTo>
              </a:path>
            </a:pathLst>
          </a:custGeom>
          <a:noFill/>
          <a:ln w="11430">
            <a:solidFill>
              <a:srgbClr val="969DA7"/>
            </a:solidFill>
          </a:ln>
        </p:spPr>
      </p:sp>
      <p:sp>
        <p:nvSpPr>
          <p:cNvPr id="40" name="Polyline 40"/>
          <p:cNvSpPr/>
          <p:nvPr/>
        </p:nvSpPr>
        <p:spPr>
          <a:xfrm>
            <a:off x="952500" y="3333750"/>
            <a:ext cx="2095500" cy="914400"/>
          </a:xfrm>
          <a:custGeom>
            <a:avLst/>
            <a:gdLst/>
            <a:ahLst/>
            <a:cxnLst/>
            <a:rect l="l" t="t" r="r" b="b"/>
            <a:pathLst>
              <a:path w="2095500" h="914400">
                <a:moveTo>
                  <a:pt x="0" y="0"/>
                </a:moveTo>
                <a:lnTo>
                  <a:pt x="43624" y="19050"/>
                </a:lnTo>
                <a:lnTo>
                  <a:pt x="87344" y="38100"/>
                </a:lnTo>
                <a:lnTo>
                  <a:pt x="130969" y="57150"/>
                </a:lnTo>
                <a:lnTo>
                  <a:pt x="174593" y="76200"/>
                </a:lnTo>
                <a:lnTo>
                  <a:pt x="218313" y="95250"/>
                </a:lnTo>
                <a:lnTo>
                  <a:pt x="261938" y="114300"/>
                </a:lnTo>
                <a:lnTo>
                  <a:pt x="305562" y="133350"/>
                </a:lnTo>
                <a:lnTo>
                  <a:pt x="349282" y="152400"/>
                </a:lnTo>
                <a:lnTo>
                  <a:pt x="392906" y="171450"/>
                </a:lnTo>
                <a:lnTo>
                  <a:pt x="436531" y="190500"/>
                </a:lnTo>
                <a:lnTo>
                  <a:pt x="480250" y="209550"/>
                </a:lnTo>
                <a:lnTo>
                  <a:pt x="523875" y="228600"/>
                </a:lnTo>
                <a:lnTo>
                  <a:pt x="567500" y="247650"/>
                </a:lnTo>
                <a:lnTo>
                  <a:pt x="611219" y="266700"/>
                </a:lnTo>
                <a:lnTo>
                  <a:pt x="654844" y="285750"/>
                </a:lnTo>
                <a:lnTo>
                  <a:pt x="698468" y="304800"/>
                </a:lnTo>
                <a:lnTo>
                  <a:pt x="742188" y="323850"/>
                </a:lnTo>
                <a:lnTo>
                  <a:pt x="785812" y="342900"/>
                </a:lnTo>
                <a:lnTo>
                  <a:pt x="829437" y="361950"/>
                </a:lnTo>
                <a:lnTo>
                  <a:pt x="873157" y="381000"/>
                </a:lnTo>
                <a:lnTo>
                  <a:pt x="916781" y="400050"/>
                </a:lnTo>
                <a:lnTo>
                  <a:pt x="960406" y="419100"/>
                </a:lnTo>
                <a:lnTo>
                  <a:pt x="1004125" y="438150"/>
                </a:lnTo>
                <a:lnTo>
                  <a:pt x="1047750" y="457200"/>
                </a:lnTo>
                <a:lnTo>
                  <a:pt x="1091375" y="476250"/>
                </a:lnTo>
                <a:lnTo>
                  <a:pt x="1135094" y="495300"/>
                </a:lnTo>
                <a:lnTo>
                  <a:pt x="1178719" y="514350"/>
                </a:lnTo>
                <a:lnTo>
                  <a:pt x="1222343" y="533400"/>
                </a:lnTo>
                <a:lnTo>
                  <a:pt x="1266063" y="552450"/>
                </a:lnTo>
                <a:lnTo>
                  <a:pt x="1309688" y="571500"/>
                </a:lnTo>
                <a:lnTo>
                  <a:pt x="1353312" y="590550"/>
                </a:lnTo>
                <a:lnTo>
                  <a:pt x="1397032" y="609600"/>
                </a:lnTo>
                <a:lnTo>
                  <a:pt x="1440656" y="628650"/>
                </a:lnTo>
                <a:lnTo>
                  <a:pt x="1484281" y="647700"/>
                </a:lnTo>
                <a:lnTo>
                  <a:pt x="1528001" y="666750"/>
                </a:lnTo>
                <a:lnTo>
                  <a:pt x="1571625" y="685800"/>
                </a:lnTo>
                <a:lnTo>
                  <a:pt x="1615249" y="704850"/>
                </a:lnTo>
                <a:lnTo>
                  <a:pt x="1658969" y="723900"/>
                </a:lnTo>
                <a:lnTo>
                  <a:pt x="1702594" y="742950"/>
                </a:lnTo>
                <a:lnTo>
                  <a:pt x="1746218" y="762000"/>
                </a:lnTo>
                <a:lnTo>
                  <a:pt x="1789938" y="781050"/>
                </a:lnTo>
                <a:lnTo>
                  <a:pt x="1833562" y="800100"/>
                </a:lnTo>
                <a:lnTo>
                  <a:pt x="1877187" y="819150"/>
                </a:lnTo>
                <a:lnTo>
                  <a:pt x="1920907" y="838200"/>
                </a:lnTo>
                <a:lnTo>
                  <a:pt x="1964531" y="857250"/>
                </a:lnTo>
                <a:lnTo>
                  <a:pt x="2008156" y="876300"/>
                </a:lnTo>
                <a:lnTo>
                  <a:pt x="2051876" y="895350"/>
                </a:lnTo>
                <a:lnTo>
                  <a:pt x="2095500" y="914400"/>
                </a:lnTo>
              </a:path>
            </a:pathLst>
          </a:custGeom>
          <a:noFill/>
          <a:ln w="11430">
            <a:solidFill>
              <a:srgbClr val="969DA7"/>
            </a:solidFill>
          </a:ln>
        </p:spPr>
      </p:sp>
      <p:sp>
        <p:nvSpPr>
          <p:cNvPr id="41" name="Polyline 41"/>
          <p:cNvSpPr/>
          <p:nvPr/>
        </p:nvSpPr>
        <p:spPr>
          <a:xfrm>
            <a:off x="7048500" y="2419350"/>
            <a:ext cx="2095500" cy="914400"/>
          </a:xfrm>
          <a:custGeom>
            <a:avLst/>
            <a:gdLst/>
            <a:ahLst/>
            <a:cxnLst/>
            <a:rect l="l" t="t" r="r" b="b"/>
            <a:pathLst>
              <a:path w="2095500" h="914400">
                <a:moveTo>
                  <a:pt x="2095500" y="0"/>
                </a:moveTo>
                <a:lnTo>
                  <a:pt x="2051875" y="19050"/>
                </a:lnTo>
                <a:lnTo>
                  <a:pt x="2008156" y="38100"/>
                </a:lnTo>
                <a:lnTo>
                  <a:pt x="1964531" y="57150"/>
                </a:lnTo>
                <a:lnTo>
                  <a:pt x="1920907" y="76200"/>
                </a:lnTo>
                <a:lnTo>
                  <a:pt x="1877187" y="95250"/>
                </a:lnTo>
                <a:lnTo>
                  <a:pt x="1833562" y="114300"/>
                </a:lnTo>
                <a:lnTo>
                  <a:pt x="1789938" y="133350"/>
                </a:lnTo>
                <a:lnTo>
                  <a:pt x="1746218" y="152305"/>
                </a:lnTo>
                <a:lnTo>
                  <a:pt x="1702594" y="171355"/>
                </a:lnTo>
                <a:lnTo>
                  <a:pt x="1658969" y="190405"/>
                </a:lnTo>
                <a:lnTo>
                  <a:pt x="1615250" y="209455"/>
                </a:lnTo>
                <a:lnTo>
                  <a:pt x="1571625" y="228505"/>
                </a:lnTo>
                <a:lnTo>
                  <a:pt x="1528000" y="247555"/>
                </a:lnTo>
                <a:lnTo>
                  <a:pt x="1484281" y="266605"/>
                </a:lnTo>
                <a:lnTo>
                  <a:pt x="1440656" y="285750"/>
                </a:lnTo>
                <a:lnTo>
                  <a:pt x="1397032" y="304800"/>
                </a:lnTo>
                <a:lnTo>
                  <a:pt x="1353312" y="323850"/>
                </a:lnTo>
                <a:lnTo>
                  <a:pt x="1309688" y="342900"/>
                </a:lnTo>
                <a:lnTo>
                  <a:pt x="1266063" y="362045"/>
                </a:lnTo>
                <a:lnTo>
                  <a:pt x="1222343" y="381095"/>
                </a:lnTo>
                <a:lnTo>
                  <a:pt x="1178719" y="400145"/>
                </a:lnTo>
                <a:lnTo>
                  <a:pt x="1135094" y="419195"/>
                </a:lnTo>
                <a:lnTo>
                  <a:pt x="1091375" y="438340"/>
                </a:lnTo>
                <a:lnTo>
                  <a:pt x="1047750" y="457390"/>
                </a:lnTo>
                <a:lnTo>
                  <a:pt x="1004125" y="476345"/>
                </a:lnTo>
                <a:lnTo>
                  <a:pt x="960406" y="495395"/>
                </a:lnTo>
                <a:lnTo>
                  <a:pt x="916781" y="514445"/>
                </a:lnTo>
                <a:lnTo>
                  <a:pt x="873157" y="533495"/>
                </a:lnTo>
                <a:lnTo>
                  <a:pt x="829437" y="552545"/>
                </a:lnTo>
                <a:lnTo>
                  <a:pt x="785812" y="571595"/>
                </a:lnTo>
                <a:lnTo>
                  <a:pt x="742188" y="590550"/>
                </a:lnTo>
                <a:lnTo>
                  <a:pt x="698468" y="609600"/>
                </a:lnTo>
                <a:lnTo>
                  <a:pt x="654844" y="628650"/>
                </a:lnTo>
                <a:lnTo>
                  <a:pt x="611219" y="647700"/>
                </a:lnTo>
                <a:lnTo>
                  <a:pt x="567500" y="666750"/>
                </a:lnTo>
                <a:lnTo>
                  <a:pt x="523875" y="685800"/>
                </a:lnTo>
                <a:lnTo>
                  <a:pt x="480250" y="704850"/>
                </a:lnTo>
                <a:lnTo>
                  <a:pt x="436531" y="723900"/>
                </a:lnTo>
                <a:lnTo>
                  <a:pt x="392906" y="742950"/>
                </a:lnTo>
                <a:lnTo>
                  <a:pt x="349282" y="762000"/>
                </a:lnTo>
                <a:lnTo>
                  <a:pt x="305562" y="781050"/>
                </a:lnTo>
                <a:lnTo>
                  <a:pt x="261938" y="800100"/>
                </a:lnTo>
                <a:lnTo>
                  <a:pt x="218313" y="819150"/>
                </a:lnTo>
                <a:lnTo>
                  <a:pt x="174593" y="838200"/>
                </a:lnTo>
                <a:lnTo>
                  <a:pt x="130969" y="857250"/>
                </a:lnTo>
                <a:lnTo>
                  <a:pt x="87344" y="876300"/>
                </a:lnTo>
                <a:lnTo>
                  <a:pt x="43625" y="895350"/>
                </a:lnTo>
                <a:lnTo>
                  <a:pt x="0" y="914400"/>
                </a:lnTo>
              </a:path>
            </a:pathLst>
          </a:custGeom>
          <a:noFill/>
          <a:ln w="11430">
            <a:solidFill>
              <a:srgbClr val="2A8C85"/>
            </a:solidFill>
          </a:ln>
        </p:spPr>
      </p:sp>
      <p:sp>
        <p:nvSpPr>
          <p:cNvPr id="42" name="Polyline 42"/>
          <p:cNvSpPr/>
          <p:nvPr/>
        </p:nvSpPr>
        <p:spPr>
          <a:xfrm>
            <a:off x="7179469" y="2476500"/>
            <a:ext cx="2095500" cy="914400"/>
          </a:xfrm>
          <a:custGeom>
            <a:avLst/>
            <a:gdLst/>
            <a:ahLst/>
            <a:cxnLst/>
            <a:rect l="l" t="t" r="r" b="b"/>
            <a:pathLst>
              <a:path w="2095500" h="914400">
                <a:moveTo>
                  <a:pt x="2095500" y="0"/>
                </a:moveTo>
                <a:lnTo>
                  <a:pt x="2051875" y="19050"/>
                </a:lnTo>
                <a:lnTo>
                  <a:pt x="2008156" y="38100"/>
                </a:lnTo>
                <a:lnTo>
                  <a:pt x="1964531" y="57150"/>
                </a:lnTo>
                <a:lnTo>
                  <a:pt x="1920907" y="76105"/>
                </a:lnTo>
                <a:lnTo>
                  <a:pt x="1877187" y="95155"/>
                </a:lnTo>
                <a:lnTo>
                  <a:pt x="1833562" y="114205"/>
                </a:lnTo>
                <a:lnTo>
                  <a:pt x="1789938" y="133160"/>
                </a:lnTo>
                <a:lnTo>
                  <a:pt x="1746218" y="152210"/>
                </a:lnTo>
                <a:lnTo>
                  <a:pt x="1702594" y="171260"/>
                </a:lnTo>
                <a:lnTo>
                  <a:pt x="1658969" y="190214"/>
                </a:lnTo>
                <a:lnTo>
                  <a:pt x="1615250" y="209264"/>
                </a:lnTo>
                <a:lnTo>
                  <a:pt x="1571625" y="228314"/>
                </a:lnTo>
                <a:lnTo>
                  <a:pt x="1528000" y="247460"/>
                </a:lnTo>
                <a:lnTo>
                  <a:pt x="1484281" y="266510"/>
                </a:lnTo>
                <a:lnTo>
                  <a:pt x="1440656" y="285655"/>
                </a:lnTo>
                <a:lnTo>
                  <a:pt x="1397032" y="304800"/>
                </a:lnTo>
                <a:lnTo>
                  <a:pt x="1353312" y="323945"/>
                </a:lnTo>
                <a:lnTo>
                  <a:pt x="1309688" y="343186"/>
                </a:lnTo>
                <a:lnTo>
                  <a:pt x="1266063" y="362331"/>
                </a:lnTo>
                <a:lnTo>
                  <a:pt x="1222343" y="381476"/>
                </a:lnTo>
                <a:lnTo>
                  <a:pt x="1178719" y="400622"/>
                </a:lnTo>
                <a:lnTo>
                  <a:pt x="1135094" y="419767"/>
                </a:lnTo>
                <a:lnTo>
                  <a:pt x="1091375" y="438817"/>
                </a:lnTo>
                <a:lnTo>
                  <a:pt x="1047750" y="457867"/>
                </a:lnTo>
                <a:lnTo>
                  <a:pt x="1004125" y="476917"/>
                </a:lnTo>
                <a:lnTo>
                  <a:pt x="960406" y="495872"/>
                </a:lnTo>
                <a:lnTo>
                  <a:pt x="916781" y="514826"/>
                </a:lnTo>
                <a:lnTo>
                  <a:pt x="873157" y="533781"/>
                </a:lnTo>
                <a:lnTo>
                  <a:pt x="829437" y="552640"/>
                </a:lnTo>
                <a:lnTo>
                  <a:pt x="785812" y="571595"/>
                </a:lnTo>
                <a:lnTo>
                  <a:pt x="742188" y="590645"/>
                </a:lnTo>
                <a:lnTo>
                  <a:pt x="698468" y="609600"/>
                </a:lnTo>
                <a:lnTo>
                  <a:pt x="654844" y="628555"/>
                </a:lnTo>
                <a:lnTo>
                  <a:pt x="611219" y="647605"/>
                </a:lnTo>
                <a:lnTo>
                  <a:pt x="567500" y="666655"/>
                </a:lnTo>
                <a:lnTo>
                  <a:pt x="523875" y="685705"/>
                </a:lnTo>
                <a:lnTo>
                  <a:pt x="480250" y="704755"/>
                </a:lnTo>
                <a:lnTo>
                  <a:pt x="436531" y="723805"/>
                </a:lnTo>
                <a:lnTo>
                  <a:pt x="392906" y="742855"/>
                </a:lnTo>
                <a:lnTo>
                  <a:pt x="349282" y="761905"/>
                </a:lnTo>
                <a:lnTo>
                  <a:pt x="305562" y="781050"/>
                </a:lnTo>
                <a:lnTo>
                  <a:pt x="261938" y="800100"/>
                </a:lnTo>
                <a:lnTo>
                  <a:pt x="218313" y="819150"/>
                </a:lnTo>
                <a:lnTo>
                  <a:pt x="174593" y="838200"/>
                </a:lnTo>
                <a:lnTo>
                  <a:pt x="130969" y="857250"/>
                </a:lnTo>
                <a:lnTo>
                  <a:pt x="87344" y="876300"/>
                </a:lnTo>
                <a:lnTo>
                  <a:pt x="43625" y="895350"/>
                </a:lnTo>
                <a:lnTo>
                  <a:pt x="0" y="914400"/>
                </a:lnTo>
              </a:path>
            </a:pathLst>
          </a:custGeom>
          <a:noFill/>
          <a:ln w="11430">
            <a:solidFill>
              <a:srgbClr val="2A8C85"/>
            </a:solidFill>
          </a:ln>
        </p:spPr>
      </p:sp>
      <p:sp>
        <p:nvSpPr>
          <p:cNvPr id="43" name="Polyline 43"/>
          <p:cNvSpPr/>
          <p:nvPr/>
        </p:nvSpPr>
        <p:spPr>
          <a:xfrm>
            <a:off x="7310438" y="2533650"/>
            <a:ext cx="2095500" cy="914400"/>
          </a:xfrm>
          <a:custGeom>
            <a:avLst/>
            <a:gdLst/>
            <a:ahLst/>
            <a:cxnLst/>
            <a:rect l="l" t="t" r="r" b="b"/>
            <a:pathLst>
              <a:path w="2095500" h="914400">
                <a:moveTo>
                  <a:pt x="2095500" y="0"/>
                </a:moveTo>
                <a:lnTo>
                  <a:pt x="2051875" y="19050"/>
                </a:lnTo>
                <a:lnTo>
                  <a:pt x="2008156" y="38005"/>
                </a:lnTo>
                <a:lnTo>
                  <a:pt x="1964531" y="57055"/>
                </a:lnTo>
                <a:lnTo>
                  <a:pt x="1920907" y="76010"/>
                </a:lnTo>
                <a:lnTo>
                  <a:pt x="1877187" y="94964"/>
                </a:lnTo>
                <a:lnTo>
                  <a:pt x="1833562" y="114014"/>
                </a:lnTo>
                <a:lnTo>
                  <a:pt x="1789938" y="132969"/>
                </a:lnTo>
                <a:lnTo>
                  <a:pt x="1746218" y="151924"/>
                </a:lnTo>
                <a:lnTo>
                  <a:pt x="1702594" y="170878"/>
                </a:lnTo>
                <a:lnTo>
                  <a:pt x="1658969" y="189928"/>
                </a:lnTo>
                <a:lnTo>
                  <a:pt x="1615250" y="208978"/>
                </a:lnTo>
                <a:lnTo>
                  <a:pt x="1571625" y="228124"/>
                </a:lnTo>
                <a:lnTo>
                  <a:pt x="1528000" y="247364"/>
                </a:lnTo>
                <a:lnTo>
                  <a:pt x="1484281" y="266700"/>
                </a:lnTo>
                <a:lnTo>
                  <a:pt x="1440656" y="286131"/>
                </a:lnTo>
                <a:lnTo>
                  <a:pt x="1397032" y="305562"/>
                </a:lnTo>
                <a:lnTo>
                  <a:pt x="1353312" y="325088"/>
                </a:lnTo>
                <a:lnTo>
                  <a:pt x="1309688" y="344615"/>
                </a:lnTo>
                <a:lnTo>
                  <a:pt x="1266063" y="364141"/>
                </a:lnTo>
                <a:lnTo>
                  <a:pt x="1222343" y="383572"/>
                </a:lnTo>
                <a:lnTo>
                  <a:pt x="1178719" y="402908"/>
                </a:lnTo>
                <a:lnTo>
                  <a:pt x="1135094" y="422148"/>
                </a:lnTo>
                <a:lnTo>
                  <a:pt x="1091375" y="441198"/>
                </a:lnTo>
                <a:lnTo>
                  <a:pt x="1047750" y="460058"/>
                </a:lnTo>
                <a:lnTo>
                  <a:pt x="1004125" y="478917"/>
                </a:lnTo>
                <a:lnTo>
                  <a:pt x="960406" y="497586"/>
                </a:lnTo>
                <a:lnTo>
                  <a:pt x="916781" y="516160"/>
                </a:lnTo>
                <a:lnTo>
                  <a:pt x="873157" y="534733"/>
                </a:lnTo>
                <a:lnTo>
                  <a:pt x="829437" y="553403"/>
                </a:lnTo>
                <a:lnTo>
                  <a:pt x="785812" y="571976"/>
                </a:lnTo>
                <a:lnTo>
                  <a:pt x="742188" y="590740"/>
                </a:lnTo>
                <a:lnTo>
                  <a:pt x="698468" y="609505"/>
                </a:lnTo>
                <a:lnTo>
                  <a:pt x="654844" y="628364"/>
                </a:lnTo>
                <a:lnTo>
                  <a:pt x="611219" y="647319"/>
                </a:lnTo>
                <a:lnTo>
                  <a:pt x="567500" y="666274"/>
                </a:lnTo>
                <a:lnTo>
                  <a:pt x="523875" y="685324"/>
                </a:lnTo>
                <a:lnTo>
                  <a:pt x="480250" y="704469"/>
                </a:lnTo>
                <a:lnTo>
                  <a:pt x="436531" y="723519"/>
                </a:lnTo>
                <a:lnTo>
                  <a:pt x="392906" y="742664"/>
                </a:lnTo>
                <a:lnTo>
                  <a:pt x="349282" y="761810"/>
                </a:lnTo>
                <a:lnTo>
                  <a:pt x="305562" y="780860"/>
                </a:lnTo>
                <a:lnTo>
                  <a:pt x="261938" y="800005"/>
                </a:lnTo>
                <a:lnTo>
                  <a:pt x="218313" y="819055"/>
                </a:lnTo>
                <a:lnTo>
                  <a:pt x="174593" y="838105"/>
                </a:lnTo>
                <a:lnTo>
                  <a:pt x="130969" y="857250"/>
                </a:lnTo>
                <a:lnTo>
                  <a:pt x="87344" y="876300"/>
                </a:lnTo>
                <a:lnTo>
                  <a:pt x="43625" y="895350"/>
                </a:lnTo>
                <a:lnTo>
                  <a:pt x="0" y="914400"/>
                </a:lnTo>
              </a:path>
            </a:pathLst>
          </a:custGeom>
          <a:noFill/>
          <a:ln w="11430">
            <a:solidFill>
              <a:srgbClr val="2A8C85"/>
            </a:solidFill>
          </a:ln>
        </p:spPr>
      </p:sp>
      <p:sp>
        <p:nvSpPr>
          <p:cNvPr id="44" name="Polyline 44"/>
          <p:cNvSpPr/>
          <p:nvPr/>
        </p:nvSpPr>
        <p:spPr>
          <a:xfrm>
            <a:off x="7441406" y="2590705"/>
            <a:ext cx="2095500" cy="914495"/>
          </a:xfrm>
          <a:custGeom>
            <a:avLst/>
            <a:gdLst/>
            <a:ahLst/>
            <a:cxnLst/>
            <a:rect l="l" t="t" r="r" b="b"/>
            <a:pathLst>
              <a:path w="2095500" h="914495">
                <a:moveTo>
                  <a:pt x="2095500" y="0"/>
                </a:moveTo>
                <a:lnTo>
                  <a:pt x="2051875" y="19050"/>
                </a:lnTo>
                <a:lnTo>
                  <a:pt x="2008156" y="38005"/>
                </a:lnTo>
                <a:lnTo>
                  <a:pt x="1964531" y="56960"/>
                </a:lnTo>
                <a:lnTo>
                  <a:pt x="1920907" y="75914"/>
                </a:lnTo>
                <a:lnTo>
                  <a:pt x="1877187" y="94774"/>
                </a:lnTo>
                <a:lnTo>
                  <a:pt x="1833562" y="113728"/>
                </a:lnTo>
                <a:lnTo>
                  <a:pt x="1789938" y="132588"/>
                </a:lnTo>
                <a:lnTo>
                  <a:pt x="1746218" y="151543"/>
                </a:lnTo>
                <a:lnTo>
                  <a:pt x="1702594" y="170593"/>
                </a:lnTo>
                <a:lnTo>
                  <a:pt x="1658969" y="189738"/>
                </a:lnTo>
                <a:lnTo>
                  <a:pt x="1615250" y="209074"/>
                </a:lnTo>
                <a:lnTo>
                  <a:pt x="1571625" y="228600"/>
                </a:lnTo>
                <a:lnTo>
                  <a:pt x="1528000" y="248317"/>
                </a:lnTo>
                <a:lnTo>
                  <a:pt x="1484281" y="268415"/>
                </a:lnTo>
                <a:lnTo>
                  <a:pt x="1440656" y="288608"/>
                </a:lnTo>
                <a:lnTo>
                  <a:pt x="1397032" y="309086"/>
                </a:lnTo>
                <a:lnTo>
                  <a:pt x="1353312" y="329565"/>
                </a:lnTo>
                <a:lnTo>
                  <a:pt x="1309688" y="350139"/>
                </a:lnTo>
                <a:lnTo>
                  <a:pt x="1266063" y="370522"/>
                </a:lnTo>
                <a:lnTo>
                  <a:pt x="1222343" y="390715"/>
                </a:lnTo>
                <a:lnTo>
                  <a:pt x="1178719" y="410527"/>
                </a:lnTo>
                <a:lnTo>
                  <a:pt x="1135094" y="430054"/>
                </a:lnTo>
                <a:lnTo>
                  <a:pt x="1091375" y="449008"/>
                </a:lnTo>
                <a:lnTo>
                  <a:pt x="1047750" y="467582"/>
                </a:lnTo>
                <a:lnTo>
                  <a:pt x="1004125" y="485680"/>
                </a:lnTo>
                <a:lnTo>
                  <a:pt x="960406" y="503492"/>
                </a:lnTo>
                <a:lnTo>
                  <a:pt x="916781" y="521208"/>
                </a:lnTo>
                <a:lnTo>
                  <a:pt x="873157" y="538734"/>
                </a:lnTo>
                <a:lnTo>
                  <a:pt x="829437" y="556355"/>
                </a:lnTo>
                <a:lnTo>
                  <a:pt x="785812" y="574072"/>
                </a:lnTo>
                <a:lnTo>
                  <a:pt x="742188" y="591979"/>
                </a:lnTo>
                <a:lnTo>
                  <a:pt x="698468" y="610076"/>
                </a:lnTo>
                <a:lnTo>
                  <a:pt x="654844" y="628460"/>
                </a:lnTo>
                <a:lnTo>
                  <a:pt x="611219" y="647033"/>
                </a:lnTo>
                <a:lnTo>
                  <a:pt x="567500" y="665893"/>
                </a:lnTo>
                <a:lnTo>
                  <a:pt x="523875" y="684847"/>
                </a:lnTo>
                <a:lnTo>
                  <a:pt x="480250" y="703897"/>
                </a:lnTo>
                <a:lnTo>
                  <a:pt x="436531" y="723043"/>
                </a:lnTo>
                <a:lnTo>
                  <a:pt x="392906" y="742283"/>
                </a:lnTo>
                <a:lnTo>
                  <a:pt x="349282" y="761524"/>
                </a:lnTo>
                <a:lnTo>
                  <a:pt x="305562" y="780669"/>
                </a:lnTo>
                <a:lnTo>
                  <a:pt x="261938" y="799814"/>
                </a:lnTo>
                <a:lnTo>
                  <a:pt x="218313" y="818960"/>
                </a:lnTo>
                <a:lnTo>
                  <a:pt x="174593" y="838105"/>
                </a:lnTo>
                <a:lnTo>
                  <a:pt x="130969" y="857250"/>
                </a:lnTo>
                <a:lnTo>
                  <a:pt x="87344" y="876300"/>
                </a:lnTo>
                <a:lnTo>
                  <a:pt x="43625" y="895445"/>
                </a:lnTo>
                <a:lnTo>
                  <a:pt x="0" y="914495"/>
                </a:lnTo>
              </a:path>
            </a:pathLst>
          </a:custGeom>
          <a:noFill/>
          <a:ln w="11430">
            <a:solidFill>
              <a:srgbClr val="2A8C85"/>
            </a:solidFill>
          </a:ln>
        </p:spPr>
      </p:sp>
      <p:sp>
        <p:nvSpPr>
          <p:cNvPr id="45" name="Polyline 45"/>
          <p:cNvSpPr/>
          <p:nvPr/>
        </p:nvSpPr>
        <p:spPr>
          <a:xfrm>
            <a:off x="7572375" y="2647760"/>
            <a:ext cx="2095500" cy="914590"/>
          </a:xfrm>
          <a:custGeom>
            <a:avLst/>
            <a:gdLst/>
            <a:ahLst/>
            <a:cxnLst/>
            <a:rect l="l" t="t" r="r" b="b"/>
            <a:pathLst>
              <a:path w="2095500" h="914590">
                <a:moveTo>
                  <a:pt x="2095500" y="0"/>
                </a:moveTo>
                <a:lnTo>
                  <a:pt x="2051875" y="18955"/>
                </a:lnTo>
                <a:lnTo>
                  <a:pt x="2008156" y="37814"/>
                </a:lnTo>
                <a:lnTo>
                  <a:pt x="1964531" y="56674"/>
                </a:lnTo>
                <a:lnTo>
                  <a:pt x="1920907" y="75438"/>
                </a:lnTo>
                <a:lnTo>
                  <a:pt x="1877187" y="94297"/>
                </a:lnTo>
                <a:lnTo>
                  <a:pt x="1833562" y="113062"/>
                </a:lnTo>
                <a:lnTo>
                  <a:pt x="1789938" y="131921"/>
                </a:lnTo>
                <a:lnTo>
                  <a:pt x="1746218" y="150876"/>
                </a:lnTo>
                <a:lnTo>
                  <a:pt x="1702594" y="170021"/>
                </a:lnTo>
                <a:lnTo>
                  <a:pt x="1658969" y="189452"/>
                </a:lnTo>
                <a:lnTo>
                  <a:pt x="1615250" y="209264"/>
                </a:lnTo>
                <a:lnTo>
                  <a:pt x="1571625" y="229552"/>
                </a:lnTo>
                <a:lnTo>
                  <a:pt x="1528000" y="250317"/>
                </a:lnTo>
                <a:lnTo>
                  <a:pt x="1484281" y="271653"/>
                </a:lnTo>
                <a:lnTo>
                  <a:pt x="1440656" y="293370"/>
                </a:lnTo>
                <a:lnTo>
                  <a:pt x="1397032" y="315563"/>
                </a:lnTo>
                <a:lnTo>
                  <a:pt x="1353312" y="337947"/>
                </a:lnTo>
                <a:lnTo>
                  <a:pt x="1309688" y="360331"/>
                </a:lnTo>
                <a:lnTo>
                  <a:pt x="1266063" y="382429"/>
                </a:lnTo>
                <a:lnTo>
                  <a:pt x="1222343" y="404050"/>
                </a:lnTo>
                <a:lnTo>
                  <a:pt x="1178719" y="425006"/>
                </a:lnTo>
                <a:lnTo>
                  <a:pt x="1135094" y="445103"/>
                </a:lnTo>
                <a:lnTo>
                  <a:pt x="1091375" y="464153"/>
                </a:lnTo>
                <a:lnTo>
                  <a:pt x="1047750" y="482346"/>
                </a:lnTo>
                <a:lnTo>
                  <a:pt x="1004125" y="499681"/>
                </a:lnTo>
                <a:lnTo>
                  <a:pt x="960406" y="516255"/>
                </a:lnTo>
                <a:lnTo>
                  <a:pt x="916781" y="532447"/>
                </a:lnTo>
                <a:lnTo>
                  <a:pt x="873157" y="548259"/>
                </a:lnTo>
                <a:lnTo>
                  <a:pt x="829437" y="564166"/>
                </a:lnTo>
                <a:lnTo>
                  <a:pt x="785812" y="580263"/>
                </a:lnTo>
                <a:lnTo>
                  <a:pt x="742188" y="596646"/>
                </a:lnTo>
                <a:lnTo>
                  <a:pt x="698468" y="613410"/>
                </a:lnTo>
                <a:lnTo>
                  <a:pt x="654844" y="630745"/>
                </a:lnTo>
                <a:lnTo>
                  <a:pt x="611219" y="648462"/>
                </a:lnTo>
                <a:lnTo>
                  <a:pt x="567500" y="666655"/>
                </a:lnTo>
                <a:lnTo>
                  <a:pt x="523875" y="685228"/>
                </a:lnTo>
                <a:lnTo>
                  <a:pt x="480250" y="703993"/>
                </a:lnTo>
                <a:lnTo>
                  <a:pt x="436531" y="723043"/>
                </a:lnTo>
                <a:lnTo>
                  <a:pt x="392906" y="742188"/>
                </a:lnTo>
                <a:lnTo>
                  <a:pt x="349282" y="761333"/>
                </a:lnTo>
                <a:lnTo>
                  <a:pt x="305562" y="780574"/>
                </a:lnTo>
                <a:lnTo>
                  <a:pt x="261938" y="799814"/>
                </a:lnTo>
                <a:lnTo>
                  <a:pt x="218313" y="818959"/>
                </a:lnTo>
                <a:lnTo>
                  <a:pt x="174593" y="838105"/>
                </a:lnTo>
                <a:lnTo>
                  <a:pt x="130969" y="857250"/>
                </a:lnTo>
                <a:lnTo>
                  <a:pt x="87344" y="876395"/>
                </a:lnTo>
                <a:lnTo>
                  <a:pt x="43625" y="895445"/>
                </a:lnTo>
                <a:lnTo>
                  <a:pt x="0" y="914590"/>
                </a:lnTo>
              </a:path>
            </a:pathLst>
          </a:custGeom>
          <a:noFill/>
          <a:ln w="11430">
            <a:solidFill>
              <a:srgbClr val="2A8C85"/>
            </a:solidFill>
          </a:ln>
        </p:spPr>
      </p:sp>
      <p:sp>
        <p:nvSpPr>
          <p:cNvPr id="46" name="Polyline 46"/>
          <p:cNvSpPr/>
          <p:nvPr/>
        </p:nvSpPr>
        <p:spPr>
          <a:xfrm>
            <a:off x="7703344" y="2704624"/>
            <a:ext cx="2095500" cy="914876"/>
          </a:xfrm>
          <a:custGeom>
            <a:avLst/>
            <a:gdLst/>
            <a:ahLst/>
            <a:cxnLst/>
            <a:rect l="l" t="t" r="r" b="b"/>
            <a:pathLst>
              <a:path w="2095500" h="914876">
                <a:moveTo>
                  <a:pt x="2095500" y="0"/>
                </a:moveTo>
                <a:lnTo>
                  <a:pt x="2051876" y="18860"/>
                </a:lnTo>
                <a:lnTo>
                  <a:pt x="2008156" y="37624"/>
                </a:lnTo>
                <a:lnTo>
                  <a:pt x="1964531" y="56388"/>
                </a:lnTo>
                <a:lnTo>
                  <a:pt x="1920907" y="75057"/>
                </a:lnTo>
                <a:lnTo>
                  <a:pt x="1877187" y="93631"/>
                </a:lnTo>
                <a:lnTo>
                  <a:pt x="1833562" y="112300"/>
                </a:lnTo>
                <a:lnTo>
                  <a:pt x="1789938" y="130969"/>
                </a:lnTo>
                <a:lnTo>
                  <a:pt x="1746218" y="149733"/>
                </a:lnTo>
                <a:lnTo>
                  <a:pt x="1702594" y="168688"/>
                </a:lnTo>
                <a:lnTo>
                  <a:pt x="1658969" y="187928"/>
                </a:lnTo>
                <a:lnTo>
                  <a:pt x="1615250" y="207645"/>
                </a:lnTo>
                <a:lnTo>
                  <a:pt x="1571625" y="227838"/>
                </a:lnTo>
                <a:lnTo>
                  <a:pt x="1528000" y="248507"/>
                </a:lnTo>
                <a:lnTo>
                  <a:pt x="1484281" y="269843"/>
                </a:lnTo>
                <a:lnTo>
                  <a:pt x="1440656" y="291846"/>
                </a:lnTo>
                <a:lnTo>
                  <a:pt x="1397032" y="314230"/>
                </a:lnTo>
                <a:lnTo>
                  <a:pt x="1353312" y="336994"/>
                </a:lnTo>
                <a:lnTo>
                  <a:pt x="1309688" y="359950"/>
                </a:lnTo>
                <a:lnTo>
                  <a:pt x="1266063" y="382810"/>
                </a:lnTo>
                <a:lnTo>
                  <a:pt x="1222343" y="405289"/>
                </a:lnTo>
                <a:lnTo>
                  <a:pt x="1178719" y="427196"/>
                </a:lnTo>
                <a:lnTo>
                  <a:pt x="1135094" y="448342"/>
                </a:lnTo>
                <a:lnTo>
                  <a:pt x="1091375" y="468535"/>
                </a:lnTo>
                <a:lnTo>
                  <a:pt x="1047750" y="487775"/>
                </a:lnTo>
                <a:lnTo>
                  <a:pt x="1004125" y="506158"/>
                </a:lnTo>
                <a:lnTo>
                  <a:pt x="960406" y="523589"/>
                </a:lnTo>
                <a:lnTo>
                  <a:pt x="916781" y="540258"/>
                </a:lnTo>
                <a:lnTo>
                  <a:pt x="873157" y="556546"/>
                </a:lnTo>
                <a:lnTo>
                  <a:pt x="829437" y="572548"/>
                </a:lnTo>
                <a:lnTo>
                  <a:pt x="785812" y="588359"/>
                </a:lnTo>
                <a:lnTo>
                  <a:pt x="742188" y="604361"/>
                </a:lnTo>
                <a:lnTo>
                  <a:pt x="698468" y="620649"/>
                </a:lnTo>
                <a:lnTo>
                  <a:pt x="654844" y="637223"/>
                </a:lnTo>
                <a:lnTo>
                  <a:pt x="611219" y="654177"/>
                </a:lnTo>
                <a:lnTo>
                  <a:pt x="567500" y="671512"/>
                </a:lnTo>
                <a:lnTo>
                  <a:pt x="523875" y="689229"/>
                </a:lnTo>
                <a:lnTo>
                  <a:pt x="480250" y="707326"/>
                </a:lnTo>
                <a:lnTo>
                  <a:pt x="436531" y="725615"/>
                </a:lnTo>
                <a:lnTo>
                  <a:pt x="392906" y="744188"/>
                </a:lnTo>
                <a:lnTo>
                  <a:pt x="349282" y="762857"/>
                </a:lnTo>
                <a:lnTo>
                  <a:pt x="305562" y="781717"/>
                </a:lnTo>
                <a:lnTo>
                  <a:pt x="261938" y="800672"/>
                </a:lnTo>
                <a:lnTo>
                  <a:pt x="218313" y="819626"/>
                </a:lnTo>
                <a:lnTo>
                  <a:pt x="174593" y="838676"/>
                </a:lnTo>
                <a:lnTo>
                  <a:pt x="130969" y="857726"/>
                </a:lnTo>
                <a:lnTo>
                  <a:pt x="87344" y="876776"/>
                </a:lnTo>
                <a:lnTo>
                  <a:pt x="43625" y="895826"/>
                </a:lnTo>
                <a:lnTo>
                  <a:pt x="0" y="914876"/>
                </a:lnTo>
              </a:path>
            </a:pathLst>
          </a:custGeom>
          <a:noFill/>
          <a:ln w="11430">
            <a:solidFill>
              <a:srgbClr val="2A8C85"/>
            </a:solidFill>
          </a:ln>
        </p:spPr>
      </p:sp>
      <p:sp>
        <p:nvSpPr>
          <p:cNvPr id="47" name="Polyline 47"/>
          <p:cNvSpPr/>
          <p:nvPr/>
        </p:nvSpPr>
        <p:spPr>
          <a:xfrm>
            <a:off x="7834312" y="2761869"/>
            <a:ext cx="2095500" cy="914972"/>
          </a:xfrm>
          <a:custGeom>
            <a:avLst/>
            <a:gdLst/>
            <a:ahLst/>
            <a:cxnLst/>
            <a:rect l="l" t="t" r="r" b="b"/>
            <a:pathLst>
              <a:path w="2095500" h="914972">
                <a:moveTo>
                  <a:pt x="2095500" y="0"/>
                </a:moveTo>
                <a:lnTo>
                  <a:pt x="2051876" y="18955"/>
                </a:lnTo>
                <a:lnTo>
                  <a:pt x="2008156" y="37910"/>
                </a:lnTo>
                <a:lnTo>
                  <a:pt x="1964531" y="56960"/>
                </a:lnTo>
                <a:lnTo>
                  <a:pt x="1920907" y="75914"/>
                </a:lnTo>
                <a:lnTo>
                  <a:pt x="1877187" y="94774"/>
                </a:lnTo>
                <a:lnTo>
                  <a:pt x="1833562" y="113633"/>
                </a:lnTo>
                <a:lnTo>
                  <a:pt x="1789938" y="132302"/>
                </a:lnTo>
                <a:lnTo>
                  <a:pt x="1746218" y="150781"/>
                </a:lnTo>
                <a:lnTo>
                  <a:pt x="1702594" y="168878"/>
                </a:lnTo>
                <a:lnTo>
                  <a:pt x="1658969" y="186500"/>
                </a:lnTo>
                <a:lnTo>
                  <a:pt x="1615250" y="203549"/>
                </a:lnTo>
                <a:lnTo>
                  <a:pt x="1571625" y="220028"/>
                </a:lnTo>
                <a:lnTo>
                  <a:pt x="1528000" y="235744"/>
                </a:lnTo>
                <a:lnTo>
                  <a:pt x="1484281" y="250889"/>
                </a:lnTo>
                <a:lnTo>
                  <a:pt x="1440656" y="265557"/>
                </a:lnTo>
                <a:lnTo>
                  <a:pt x="1397032" y="280035"/>
                </a:lnTo>
                <a:lnTo>
                  <a:pt x="1353312" y="294608"/>
                </a:lnTo>
                <a:lnTo>
                  <a:pt x="1309688" y="309658"/>
                </a:lnTo>
                <a:lnTo>
                  <a:pt x="1266063" y="325565"/>
                </a:lnTo>
                <a:lnTo>
                  <a:pt x="1222343" y="342805"/>
                </a:lnTo>
                <a:lnTo>
                  <a:pt x="1178719" y="361569"/>
                </a:lnTo>
                <a:lnTo>
                  <a:pt x="1135094" y="382048"/>
                </a:lnTo>
                <a:lnTo>
                  <a:pt x="1091375" y="404146"/>
                </a:lnTo>
                <a:lnTo>
                  <a:pt x="1047750" y="427673"/>
                </a:lnTo>
                <a:lnTo>
                  <a:pt x="1004125" y="452438"/>
                </a:lnTo>
                <a:lnTo>
                  <a:pt x="960406" y="477774"/>
                </a:lnTo>
                <a:lnTo>
                  <a:pt x="916781" y="503492"/>
                </a:lnTo>
                <a:lnTo>
                  <a:pt x="873157" y="528828"/>
                </a:lnTo>
                <a:lnTo>
                  <a:pt x="829437" y="553498"/>
                </a:lnTo>
                <a:lnTo>
                  <a:pt x="785812" y="577120"/>
                </a:lnTo>
                <a:lnTo>
                  <a:pt x="742188" y="599694"/>
                </a:lnTo>
                <a:lnTo>
                  <a:pt x="698468" y="620935"/>
                </a:lnTo>
                <a:lnTo>
                  <a:pt x="654844" y="641128"/>
                </a:lnTo>
                <a:lnTo>
                  <a:pt x="611219" y="660273"/>
                </a:lnTo>
                <a:lnTo>
                  <a:pt x="567500" y="678752"/>
                </a:lnTo>
                <a:lnTo>
                  <a:pt x="523875" y="696659"/>
                </a:lnTo>
                <a:lnTo>
                  <a:pt x="480250" y="714185"/>
                </a:lnTo>
                <a:lnTo>
                  <a:pt x="436531" y="731710"/>
                </a:lnTo>
                <a:lnTo>
                  <a:pt x="392906" y="749237"/>
                </a:lnTo>
                <a:lnTo>
                  <a:pt x="349282" y="766953"/>
                </a:lnTo>
                <a:lnTo>
                  <a:pt x="305562" y="784765"/>
                </a:lnTo>
                <a:lnTo>
                  <a:pt x="261938" y="802862"/>
                </a:lnTo>
                <a:lnTo>
                  <a:pt x="218313" y="821246"/>
                </a:lnTo>
                <a:lnTo>
                  <a:pt x="174593" y="839724"/>
                </a:lnTo>
                <a:lnTo>
                  <a:pt x="130969" y="858393"/>
                </a:lnTo>
                <a:lnTo>
                  <a:pt x="87344" y="877157"/>
                </a:lnTo>
                <a:lnTo>
                  <a:pt x="43625" y="896017"/>
                </a:lnTo>
                <a:lnTo>
                  <a:pt x="0" y="914972"/>
                </a:lnTo>
              </a:path>
            </a:pathLst>
          </a:custGeom>
          <a:noFill/>
          <a:ln w="11430">
            <a:solidFill>
              <a:srgbClr val="2A8C85"/>
            </a:solidFill>
          </a:ln>
        </p:spPr>
      </p:sp>
      <p:sp>
        <p:nvSpPr>
          <p:cNvPr id="48" name="Polyline 48"/>
          <p:cNvSpPr/>
          <p:nvPr/>
        </p:nvSpPr>
        <p:spPr>
          <a:xfrm>
            <a:off x="7965281" y="2820638"/>
            <a:ext cx="2095500" cy="913638"/>
          </a:xfrm>
          <a:custGeom>
            <a:avLst/>
            <a:gdLst/>
            <a:ahLst/>
            <a:cxnLst/>
            <a:rect l="l" t="t" r="r" b="b"/>
            <a:pathLst>
              <a:path w="2095500" h="913638">
                <a:moveTo>
                  <a:pt x="2095500" y="0"/>
                </a:moveTo>
                <a:lnTo>
                  <a:pt x="2051876" y="19907"/>
                </a:lnTo>
                <a:lnTo>
                  <a:pt x="2008156" y="40196"/>
                </a:lnTo>
                <a:lnTo>
                  <a:pt x="1964531" y="60865"/>
                </a:lnTo>
                <a:lnTo>
                  <a:pt x="1920907" y="81820"/>
                </a:lnTo>
                <a:lnTo>
                  <a:pt x="1877187" y="103060"/>
                </a:lnTo>
                <a:lnTo>
                  <a:pt x="1833562" y="124301"/>
                </a:lnTo>
                <a:lnTo>
                  <a:pt x="1789938" y="145161"/>
                </a:lnTo>
                <a:lnTo>
                  <a:pt x="1746218" y="164973"/>
                </a:lnTo>
                <a:lnTo>
                  <a:pt x="1702594" y="183166"/>
                </a:lnTo>
                <a:lnTo>
                  <a:pt x="1658969" y="198882"/>
                </a:lnTo>
                <a:lnTo>
                  <a:pt x="1615250" y="211265"/>
                </a:lnTo>
                <a:lnTo>
                  <a:pt x="1571625" y="219551"/>
                </a:lnTo>
                <a:lnTo>
                  <a:pt x="1528000" y="223361"/>
                </a:lnTo>
                <a:lnTo>
                  <a:pt x="1484281" y="222504"/>
                </a:lnTo>
                <a:lnTo>
                  <a:pt x="1440656" y="217551"/>
                </a:lnTo>
                <a:lnTo>
                  <a:pt x="1397032" y="209360"/>
                </a:lnTo>
                <a:lnTo>
                  <a:pt x="1353312" y="199453"/>
                </a:lnTo>
                <a:lnTo>
                  <a:pt x="1309688" y="189833"/>
                </a:lnTo>
                <a:lnTo>
                  <a:pt x="1266063" y="182690"/>
                </a:lnTo>
                <a:lnTo>
                  <a:pt x="1222343" y="180213"/>
                </a:lnTo>
                <a:lnTo>
                  <a:pt x="1178719" y="184309"/>
                </a:lnTo>
                <a:lnTo>
                  <a:pt x="1135094" y="196406"/>
                </a:lnTo>
                <a:lnTo>
                  <a:pt x="1091375" y="217075"/>
                </a:lnTo>
                <a:lnTo>
                  <a:pt x="1047750" y="246126"/>
                </a:lnTo>
                <a:lnTo>
                  <a:pt x="1004125" y="282702"/>
                </a:lnTo>
                <a:lnTo>
                  <a:pt x="960406" y="325279"/>
                </a:lnTo>
                <a:lnTo>
                  <a:pt x="916781" y="371665"/>
                </a:lnTo>
                <a:lnTo>
                  <a:pt x="873157" y="419767"/>
                </a:lnTo>
                <a:lnTo>
                  <a:pt x="829437" y="467392"/>
                </a:lnTo>
                <a:lnTo>
                  <a:pt x="785812" y="512826"/>
                </a:lnTo>
                <a:lnTo>
                  <a:pt x="742188" y="554641"/>
                </a:lnTo>
                <a:lnTo>
                  <a:pt x="698468" y="592169"/>
                </a:lnTo>
                <a:lnTo>
                  <a:pt x="654844" y="625126"/>
                </a:lnTo>
                <a:lnTo>
                  <a:pt x="611219" y="653796"/>
                </a:lnTo>
                <a:lnTo>
                  <a:pt x="567500" y="678561"/>
                </a:lnTo>
                <a:lnTo>
                  <a:pt x="523875" y="700183"/>
                </a:lnTo>
                <a:lnTo>
                  <a:pt x="480250" y="719614"/>
                </a:lnTo>
                <a:lnTo>
                  <a:pt x="436531" y="737521"/>
                </a:lnTo>
                <a:lnTo>
                  <a:pt x="392906" y="754571"/>
                </a:lnTo>
                <a:lnTo>
                  <a:pt x="349282" y="771239"/>
                </a:lnTo>
                <a:lnTo>
                  <a:pt x="305562" y="788003"/>
                </a:lnTo>
                <a:lnTo>
                  <a:pt x="261938" y="804958"/>
                </a:lnTo>
                <a:lnTo>
                  <a:pt x="218313" y="822293"/>
                </a:lnTo>
                <a:lnTo>
                  <a:pt x="174593" y="839915"/>
                </a:lnTo>
                <a:lnTo>
                  <a:pt x="130969" y="858012"/>
                </a:lnTo>
                <a:lnTo>
                  <a:pt x="87344" y="876300"/>
                </a:lnTo>
                <a:lnTo>
                  <a:pt x="43625" y="894874"/>
                </a:lnTo>
                <a:lnTo>
                  <a:pt x="0" y="913638"/>
                </a:lnTo>
              </a:path>
            </a:pathLst>
          </a:custGeom>
          <a:noFill/>
          <a:ln w="11430">
            <a:solidFill>
              <a:srgbClr val="2A8C85"/>
            </a:solidFill>
          </a:ln>
        </p:spPr>
      </p:sp>
      <p:sp>
        <p:nvSpPr>
          <p:cNvPr id="49" name="Polyline 49"/>
          <p:cNvSpPr/>
          <p:nvPr/>
        </p:nvSpPr>
        <p:spPr>
          <a:xfrm>
            <a:off x="8096250" y="2838450"/>
            <a:ext cx="2095500" cy="953167"/>
          </a:xfrm>
          <a:custGeom>
            <a:avLst/>
            <a:gdLst/>
            <a:ahLst/>
            <a:cxnLst/>
            <a:rect l="l" t="t" r="r" b="b"/>
            <a:pathLst>
              <a:path w="2095500" h="953167">
                <a:moveTo>
                  <a:pt x="2095500" y="43053"/>
                </a:moveTo>
                <a:lnTo>
                  <a:pt x="2051876" y="65056"/>
                </a:lnTo>
                <a:lnTo>
                  <a:pt x="2008156" y="88201"/>
                </a:lnTo>
                <a:lnTo>
                  <a:pt x="1964531" y="112681"/>
                </a:lnTo>
                <a:lnTo>
                  <a:pt x="1920907" y="138494"/>
                </a:lnTo>
                <a:lnTo>
                  <a:pt x="1877187" y="165544"/>
                </a:lnTo>
                <a:lnTo>
                  <a:pt x="1833562" y="193262"/>
                </a:lnTo>
                <a:lnTo>
                  <a:pt x="1789938" y="220885"/>
                </a:lnTo>
                <a:lnTo>
                  <a:pt x="1746218" y="247078"/>
                </a:lnTo>
                <a:lnTo>
                  <a:pt x="1702594" y="270129"/>
                </a:lnTo>
                <a:lnTo>
                  <a:pt x="1658969" y="288226"/>
                </a:lnTo>
                <a:lnTo>
                  <a:pt x="1615250" y="299180"/>
                </a:lnTo>
                <a:lnTo>
                  <a:pt x="1571625" y="301181"/>
                </a:lnTo>
                <a:lnTo>
                  <a:pt x="1528000" y="292608"/>
                </a:lnTo>
                <a:lnTo>
                  <a:pt x="1484281" y="272891"/>
                </a:lnTo>
                <a:lnTo>
                  <a:pt x="1440656" y="242602"/>
                </a:lnTo>
                <a:lnTo>
                  <a:pt x="1397032" y="203359"/>
                </a:lnTo>
                <a:lnTo>
                  <a:pt x="1353312" y="158115"/>
                </a:lnTo>
                <a:lnTo>
                  <a:pt x="1309688" y="111157"/>
                </a:lnTo>
                <a:lnTo>
                  <a:pt x="1266063" y="67151"/>
                </a:lnTo>
                <a:lnTo>
                  <a:pt x="1222343" y="31051"/>
                </a:lnTo>
                <a:lnTo>
                  <a:pt x="1178719" y="7525"/>
                </a:lnTo>
                <a:lnTo>
                  <a:pt x="1135094" y="0"/>
                </a:lnTo>
                <a:lnTo>
                  <a:pt x="1091375" y="10668"/>
                </a:lnTo>
                <a:lnTo>
                  <a:pt x="1047750" y="39815"/>
                </a:lnTo>
                <a:lnTo>
                  <a:pt x="1004125" y="86011"/>
                </a:lnTo>
                <a:lnTo>
                  <a:pt x="960406" y="146399"/>
                </a:lnTo>
                <a:lnTo>
                  <a:pt x="916781" y="217075"/>
                </a:lnTo>
                <a:lnTo>
                  <a:pt x="873157" y="293465"/>
                </a:lnTo>
                <a:lnTo>
                  <a:pt x="829437" y="371094"/>
                </a:lnTo>
                <a:lnTo>
                  <a:pt x="785812" y="445960"/>
                </a:lnTo>
                <a:lnTo>
                  <a:pt x="742188" y="514922"/>
                </a:lnTo>
                <a:lnTo>
                  <a:pt x="698468" y="576072"/>
                </a:lnTo>
                <a:lnTo>
                  <a:pt x="654844" y="628364"/>
                </a:lnTo>
                <a:lnTo>
                  <a:pt x="611219" y="671894"/>
                </a:lnTo>
                <a:lnTo>
                  <a:pt x="567500" y="707612"/>
                </a:lnTo>
                <a:lnTo>
                  <a:pt x="523875" y="736568"/>
                </a:lnTo>
                <a:lnTo>
                  <a:pt x="480250" y="760381"/>
                </a:lnTo>
                <a:lnTo>
                  <a:pt x="436531" y="780574"/>
                </a:lnTo>
                <a:lnTo>
                  <a:pt x="392906" y="798385"/>
                </a:lnTo>
                <a:lnTo>
                  <a:pt x="349282" y="815054"/>
                </a:lnTo>
                <a:lnTo>
                  <a:pt x="305562" y="831151"/>
                </a:lnTo>
                <a:lnTo>
                  <a:pt x="261938" y="847344"/>
                </a:lnTo>
                <a:lnTo>
                  <a:pt x="218313" y="863822"/>
                </a:lnTo>
                <a:lnTo>
                  <a:pt x="174593" y="880872"/>
                </a:lnTo>
                <a:lnTo>
                  <a:pt x="130969" y="898398"/>
                </a:lnTo>
                <a:lnTo>
                  <a:pt x="87344" y="916305"/>
                </a:lnTo>
                <a:lnTo>
                  <a:pt x="43625" y="934593"/>
                </a:lnTo>
                <a:lnTo>
                  <a:pt x="0" y="953167"/>
                </a:lnTo>
              </a:path>
            </a:pathLst>
          </a:custGeom>
          <a:noFill/>
          <a:ln w="11430">
            <a:solidFill>
              <a:srgbClr val="2A8C85"/>
            </a:solidFill>
          </a:ln>
        </p:spPr>
      </p:sp>
      <p:sp>
        <p:nvSpPr>
          <p:cNvPr id="50" name="Polyline 50"/>
          <p:cNvSpPr/>
          <p:nvPr/>
        </p:nvSpPr>
        <p:spPr>
          <a:xfrm>
            <a:off x="8227219" y="2779300"/>
            <a:ext cx="2095500" cy="1069467"/>
          </a:xfrm>
          <a:custGeom>
            <a:avLst/>
            <a:gdLst/>
            <a:ahLst/>
            <a:cxnLst/>
            <a:rect l="l" t="t" r="r" b="b"/>
            <a:pathLst>
              <a:path w="2095500" h="1069467">
                <a:moveTo>
                  <a:pt x="2095500" y="162973"/>
                </a:moveTo>
                <a:lnTo>
                  <a:pt x="2051876" y="187261"/>
                </a:lnTo>
                <a:lnTo>
                  <a:pt x="2008156" y="213646"/>
                </a:lnTo>
                <a:lnTo>
                  <a:pt x="1964531" y="242602"/>
                </a:lnTo>
                <a:lnTo>
                  <a:pt x="1920907" y="274129"/>
                </a:lnTo>
                <a:lnTo>
                  <a:pt x="1877187" y="308419"/>
                </a:lnTo>
                <a:lnTo>
                  <a:pt x="1833562" y="344710"/>
                </a:lnTo>
                <a:lnTo>
                  <a:pt x="1789938" y="381952"/>
                </a:lnTo>
                <a:lnTo>
                  <a:pt x="1746218" y="418433"/>
                </a:lnTo>
                <a:lnTo>
                  <a:pt x="1702594" y="451675"/>
                </a:lnTo>
                <a:lnTo>
                  <a:pt x="1658969" y="478726"/>
                </a:lnTo>
                <a:lnTo>
                  <a:pt x="1615249" y="496348"/>
                </a:lnTo>
                <a:lnTo>
                  <a:pt x="1571625" y="501396"/>
                </a:lnTo>
                <a:lnTo>
                  <a:pt x="1528001" y="491299"/>
                </a:lnTo>
                <a:lnTo>
                  <a:pt x="1484281" y="464534"/>
                </a:lnTo>
                <a:lnTo>
                  <a:pt x="1440656" y="421100"/>
                </a:lnTo>
                <a:lnTo>
                  <a:pt x="1397032" y="362998"/>
                </a:lnTo>
                <a:lnTo>
                  <a:pt x="1353312" y="294037"/>
                </a:lnTo>
                <a:lnTo>
                  <a:pt x="1309688" y="219647"/>
                </a:lnTo>
                <a:lnTo>
                  <a:pt x="1266063" y="146590"/>
                </a:lnTo>
                <a:lnTo>
                  <a:pt x="1222343" y="82010"/>
                </a:lnTo>
                <a:lnTo>
                  <a:pt x="1178719" y="32766"/>
                </a:lnTo>
                <a:lnTo>
                  <a:pt x="1135094" y="4191"/>
                </a:lnTo>
                <a:lnTo>
                  <a:pt x="1091375" y="0"/>
                </a:lnTo>
                <a:lnTo>
                  <a:pt x="1047750" y="21241"/>
                </a:lnTo>
                <a:lnTo>
                  <a:pt x="1004125" y="66675"/>
                </a:lnTo>
                <a:lnTo>
                  <a:pt x="960406" y="132874"/>
                </a:lnTo>
                <a:lnTo>
                  <a:pt x="916781" y="214598"/>
                </a:lnTo>
                <a:lnTo>
                  <a:pt x="873157" y="305848"/>
                </a:lnTo>
                <a:lnTo>
                  <a:pt x="829437" y="400526"/>
                </a:lnTo>
                <a:lnTo>
                  <a:pt x="785812" y="492823"/>
                </a:lnTo>
                <a:lnTo>
                  <a:pt x="742188" y="578453"/>
                </a:lnTo>
                <a:lnTo>
                  <a:pt x="698468" y="654463"/>
                </a:lnTo>
                <a:lnTo>
                  <a:pt x="654844" y="719138"/>
                </a:lnTo>
                <a:lnTo>
                  <a:pt x="611219" y="772477"/>
                </a:lnTo>
                <a:lnTo>
                  <a:pt x="567500" y="815245"/>
                </a:lnTo>
                <a:lnTo>
                  <a:pt x="523875" y="849154"/>
                </a:lnTo>
                <a:lnTo>
                  <a:pt x="480250" y="876014"/>
                </a:lnTo>
                <a:lnTo>
                  <a:pt x="436531" y="897826"/>
                </a:lnTo>
                <a:lnTo>
                  <a:pt x="392906" y="916400"/>
                </a:lnTo>
                <a:lnTo>
                  <a:pt x="349282" y="933069"/>
                </a:lnTo>
                <a:lnTo>
                  <a:pt x="305562" y="948880"/>
                </a:lnTo>
                <a:lnTo>
                  <a:pt x="261938" y="964787"/>
                </a:lnTo>
                <a:lnTo>
                  <a:pt x="218313" y="980980"/>
                </a:lnTo>
                <a:lnTo>
                  <a:pt x="174593" y="997648"/>
                </a:lnTo>
                <a:lnTo>
                  <a:pt x="130969" y="1014889"/>
                </a:lnTo>
                <a:lnTo>
                  <a:pt x="87344" y="1032700"/>
                </a:lnTo>
                <a:lnTo>
                  <a:pt x="43625" y="1050893"/>
                </a:lnTo>
                <a:lnTo>
                  <a:pt x="0" y="1069467"/>
                </a:lnTo>
              </a:path>
            </a:pathLst>
          </a:custGeom>
          <a:noFill/>
          <a:ln w="11430">
            <a:solidFill>
              <a:srgbClr val="2A8C85"/>
            </a:solidFill>
          </a:ln>
        </p:spPr>
      </p:sp>
      <p:sp>
        <p:nvSpPr>
          <p:cNvPr id="51" name="Polyline 51"/>
          <p:cNvSpPr/>
          <p:nvPr/>
        </p:nvSpPr>
        <p:spPr>
          <a:xfrm>
            <a:off x="8358188" y="2930366"/>
            <a:ext cx="2095500" cy="975360"/>
          </a:xfrm>
          <a:custGeom>
            <a:avLst/>
            <a:gdLst/>
            <a:ahLst/>
            <a:cxnLst/>
            <a:rect l="l" t="t" r="r" b="b"/>
            <a:pathLst>
              <a:path w="2095500" h="975360">
                <a:moveTo>
                  <a:pt x="2095500" y="69342"/>
                </a:moveTo>
                <a:lnTo>
                  <a:pt x="2051876" y="94202"/>
                </a:lnTo>
                <a:lnTo>
                  <a:pt x="2008156" y="121539"/>
                </a:lnTo>
                <a:lnTo>
                  <a:pt x="1964531" y="151828"/>
                </a:lnTo>
                <a:lnTo>
                  <a:pt x="1920907" y="185547"/>
                </a:lnTo>
                <a:lnTo>
                  <a:pt x="1877187" y="222694"/>
                </a:lnTo>
                <a:lnTo>
                  <a:pt x="1833562" y="262985"/>
                </a:lnTo>
                <a:lnTo>
                  <a:pt x="1789938" y="305276"/>
                </a:lnTo>
                <a:lnTo>
                  <a:pt x="1746218" y="348044"/>
                </a:lnTo>
                <a:lnTo>
                  <a:pt x="1702594" y="388811"/>
                </a:lnTo>
                <a:lnTo>
                  <a:pt x="1658969" y="424529"/>
                </a:lnTo>
                <a:lnTo>
                  <a:pt x="1615249" y="451580"/>
                </a:lnTo>
                <a:lnTo>
                  <a:pt x="1571625" y="466630"/>
                </a:lnTo>
                <a:lnTo>
                  <a:pt x="1528001" y="466725"/>
                </a:lnTo>
                <a:lnTo>
                  <a:pt x="1484281" y="449675"/>
                </a:lnTo>
                <a:lnTo>
                  <a:pt x="1440656" y="415290"/>
                </a:lnTo>
                <a:lnTo>
                  <a:pt x="1397032" y="364808"/>
                </a:lnTo>
                <a:lnTo>
                  <a:pt x="1353312" y="301657"/>
                </a:lnTo>
                <a:lnTo>
                  <a:pt x="1309688" y="231172"/>
                </a:lnTo>
                <a:lnTo>
                  <a:pt x="1266063" y="159830"/>
                </a:lnTo>
                <a:lnTo>
                  <a:pt x="1222343" y="94774"/>
                </a:lnTo>
                <a:lnTo>
                  <a:pt x="1178719" y="42958"/>
                </a:lnTo>
                <a:lnTo>
                  <a:pt x="1135094" y="10001"/>
                </a:lnTo>
                <a:lnTo>
                  <a:pt x="1091375" y="0"/>
                </a:lnTo>
                <a:lnTo>
                  <a:pt x="1047750" y="14288"/>
                </a:lnTo>
                <a:lnTo>
                  <a:pt x="1004125" y="52007"/>
                </a:lnTo>
                <a:lnTo>
                  <a:pt x="960406" y="109919"/>
                </a:lnTo>
                <a:lnTo>
                  <a:pt x="916781" y="183356"/>
                </a:lnTo>
                <a:lnTo>
                  <a:pt x="873157" y="266319"/>
                </a:lnTo>
                <a:lnTo>
                  <a:pt x="829437" y="352996"/>
                </a:lnTo>
                <a:lnTo>
                  <a:pt x="785812" y="437864"/>
                </a:lnTo>
                <a:lnTo>
                  <a:pt x="742188" y="516636"/>
                </a:lnTo>
                <a:lnTo>
                  <a:pt x="698468" y="586454"/>
                </a:lnTo>
                <a:lnTo>
                  <a:pt x="654844" y="645700"/>
                </a:lnTo>
                <a:lnTo>
                  <a:pt x="611219" y="694277"/>
                </a:lnTo>
                <a:lnTo>
                  <a:pt x="567500" y="733044"/>
                </a:lnTo>
                <a:lnTo>
                  <a:pt x="523875" y="763619"/>
                </a:lnTo>
                <a:lnTo>
                  <a:pt x="480250" y="787908"/>
                </a:lnTo>
                <a:lnTo>
                  <a:pt x="436531" y="807720"/>
                </a:lnTo>
                <a:lnTo>
                  <a:pt x="392906" y="824770"/>
                </a:lnTo>
                <a:lnTo>
                  <a:pt x="349282" y="840391"/>
                </a:lnTo>
                <a:lnTo>
                  <a:pt x="305562" y="855536"/>
                </a:lnTo>
                <a:lnTo>
                  <a:pt x="261938" y="870966"/>
                </a:lnTo>
                <a:lnTo>
                  <a:pt x="218313" y="886873"/>
                </a:lnTo>
                <a:lnTo>
                  <a:pt x="174593" y="903542"/>
                </a:lnTo>
                <a:lnTo>
                  <a:pt x="130969" y="920782"/>
                </a:lnTo>
                <a:lnTo>
                  <a:pt x="87344" y="938594"/>
                </a:lnTo>
                <a:lnTo>
                  <a:pt x="43625" y="956786"/>
                </a:lnTo>
                <a:lnTo>
                  <a:pt x="0" y="975360"/>
                </a:lnTo>
              </a:path>
            </a:pathLst>
          </a:custGeom>
          <a:noFill/>
          <a:ln w="11430">
            <a:solidFill>
              <a:srgbClr val="2A8C85"/>
            </a:solidFill>
          </a:ln>
        </p:spPr>
      </p:sp>
      <p:sp>
        <p:nvSpPr>
          <p:cNvPr id="52" name="Polyline 52"/>
          <p:cNvSpPr/>
          <p:nvPr/>
        </p:nvSpPr>
        <p:spPr>
          <a:xfrm>
            <a:off x="8489156" y="3053334"/>
            <a:ext cx="2095500" cy="909447"/>
          </a:xfrm>
          <a:custGeom>
            <a:avLst/>
            <a:gdLst/>
            <a:ahLst/>
            <a:cxnLst/>
            <a:rect l="l" t="t" r="r" b="b"/>
            <a:pathLst>
              <a:path w="2095500" h="909447">
                <a:moveTo>
                  <a:pt x="2095500" y="0"/>
                </a:moveTo>
                <a:lnTo>
                  <a:pt x="2051876" y="23051"/>
                </a:lnTo>
                <a:lnTo>
                  <a:pt x="2008156" y="48006"/>
                </a:lnTo>
                <a:lnTo>
                  <a:pt x="1964531" y="75343"/>
                </a:lnTo>
                <a:lnTo>
                  <a:pt x="1920907" y="105251"/>
                </a:lnTo>
                <a:lnTo>
                  <a:pt x="1877187" y="138017"/>
                </a:lnTo>
                <a:lnTo>
                  <a:pt x="1833562" y="173450"/>
                </a:lnTo>
                <a:lnTo>
                  <a:pt x="1789938" y="210979"/>
                </a:lnTo>
                <a:lnTo>
                  <a:pt x="1746218" y="249365"/>
                </a:lnTo>
                <a:lnTo>
                  <a:pt x="1702594" y="286893"/>
                </a:lnTo>
                <a:lnTo>
                  <a:pt x="1658969" y="321469"/>
                </a:lnTo>
                <a:lnTo>
                  <a:pt x="1615249" y="350615"/>
                </a:lnTo>
                <a:lnTo>
                  <a:pt x="1571625" y="371475"/>
                </a:lnTo>
                <a:lnTo>
                  <a:pt x="1528001" y="382048"/>
                </a:lnTo>
                <a:lnTo>
                  <a:pt x="1484281" y="380619"/>
                </a:lnTo>
                <a:lnTo>
                  <a:pt x="1440656" y="366712"/>
                </a:lnTo>
                <a:lnTo>
                  <a:pt x="1397032" y="341281"/>
                </a:lnTo>
                <a:lnTo>
                  <a:pt x="1353312" y="306515"/>
                </a:lnTo>
                <a:lnTo>
                  <a:pt x="1309688" y="266128"/>
                </a:lnTo>
                <a:lnTo>
                  <a:pt x="1266063" y="224695"/>
                </a:lnTo>
                <a:lnTo>
                  <a:pt x="1222343" y="187262"/>
                </a:lnTo>
                <a:lnTo>
                  <a:pt x="1178719" y="158687"/>
                </a:lnTo>
                <a:lnTo>
                  <a:pt x="1135094" y="143161"/>
                </a:lnTo>
                <a:lnTo>
                  <a:pt x="1091375" y="143161"/>
                </a:lnTo>
                <a:lnTo>
                  <a:pt x="1047750" y="159829"/>
                </a:lnTo>
                <a:lnTo>
                  <a:pt x="1004125" y="192405"/>
                </a:lnTo>
                <a:lnTo>
                  <a:pt x="960406" y="238411"/>
                </a:lnTo>
                <a:lnTo>
                  <a:pt x="916781" y="294418"/>
                </a:lnTo>
                <a:lnTo>
                  <a:pt x="873157" y="356330"/>
                </a:lnTo>
                <a:lnTo>
                  <a:pt x="829437" y="419862"/>
                </a:lnTo>
                <a:lnTo>
                  <a:pt x="785812" y="481203"/>
                </a:lnTo>
                <a:lnTo>
                  <a:pt x="742188" y="537591"/>
                </a:lnTo>
                <a:lnTo>
                  <a:pt x="698468" y="587026"/>
                </a:lnTo>
                <a:lnTo>
                  <a:pt x="654844" y="628745"/>
                </a:lnTo>
                <a:lnTo>
                  <a:pt x="611219" y="663035"/>
                </a:lnTo>
                <a:lnTo>
                  <a:pt x="567500" y="690562"/>
                </a:lnTo>
                <a:lnTo>
                  <a:pt x="523875" y="712756"/>
                </a:lnTo>
                <a:lnTo>
                  <a:pt x="480250" y="731044"/>
                </a:lnTo>
                <a:lnTo>
                  <a:pt x="436531" y="746760"/>
                </a:lnTo>
                <a:lnTo>
                  <a:pt x="392906" y="761238"/>
                </a:lnTo>
                <a:lnTo>
                  <a:pt x="349282" y="775430"/>
                </a:lnTo>
                <a:lnTo>
                  <a:pt x="305562" y="789813"/>
                </a:lnTo>
                <a:lnTo>
                  <a:pt x="261938" y="804862"/>
                </a:lnTo>
                <a:lnTo>
                  <a:pt x="218313" y="820674"/>
                </a:lnTo>
                <a:lnTo>
                  <a:pt x="174593" y="837343"/>
                </a:lnTo>
                <a:lnTo>
                  <a:pt x="130969" y="854678"/>
                </a:lnTo>
                <a:lnTo>
                  <a:pt x="87344" y="872490"/>
                </a:lnTo>
                <a:lnTo>
                  <a:pt x="43625" y="890873"/>
                </a:lnTo>
                <a:lnTo>
                  <a:pt x="0" y="909447"/>
                </a:lnTo>
              </a:path>
            </a:pathLst>
          </a:custGeom>
          <a:noFill/>
          <a:ln w="11430">
            <a:solidFill>
              <a:srgbClr val="2A8C85"/>
            </a:solidFill>
          </a:ln>
        </p:spPr>
      </p:sp>
      <p:sp>
        <p:nvSpPr>
          <p:cNvPr id="53" name="Polyline 53"/>
          <p:cNvSpPr/>
          <p:nvPr/>
        </p:nvSpPr>
        <p:spPr>
          <a:xfrm>
            <a:off x="8620125" y="3106388"/>
            <a:ext cx="2095500" cy="913543"/>
          </a:xfrm>
          <a:custGeom>
            <a:avLst/>
            <a:gdLst/>
            <a:ahLst/>
            <a:cxnLst/>
            <a:rect l="l" t="t" r="r" b="b"/>
            <a:pathLst>
              <a:path w="2095500" h="913543">
                <a:moveTo>
                  <a:pt x="2095500" y="0"/>
                </a:moveTo>
                <a:lnTo>
                  <a:pt x="2051876" y="20574"/>
                </a:lnTo>
                <a:lnTo>
                  <a:pt x="2008156" y="41910"/>
                </a:lnTo>
                <a:lnTo>
                  <a:pt x="1964531" y="64199"/>
                </a:lnTo>
                <a:lnTo>
                  <a:pt x="1920907" y="87821"/>
                </a:lnTo>
                <a:lnTo>
                  <a:pt x="1877187" y="112585"/>
                </a:lnTo>
                <a:lnTo>
                  <a:pt x="1833562" y="138494"/>
                </a:lnTo>
                <a:lnTo>
                  <a:pt x="1789938" y="165354"/>
                </a:lnTo>
                <a:lnTo>
                  <a:pt x="1746218" y="192596"/>
                </a:lnTo>
                <a:lnTo>
                  <a:pt x="1702594" y="219361"/>
                </a:lnTo>
                <a:lnTo>
                  <a:pt x="1658969" y="244697"/>
                </a:lnTo>
                <a:lnTo>
                  <a:pt x="1615249" y="267272"/>
                </a:lnTo>
                <a:lnTo>
                  <a:pt x="1571625" y="286131"/>
                </a:lnTo>
                <a:lnTo>
                  <a:pt x="1528001" y="300133"/>
                </a:lnTo>
                <a:lnTo>
                  <a:pt x="1484281" y="308705"/>
                </a:lnTo>
                <a:lnTo>
                  <a:pt x="1440656" y="311658"/>
                </a:lnTo>
                <a:lnTo>
                  <a:pt x="1397032" y="309562"/>
                </a:lnTo>
                <a:lnTo>
                  <a:pt x="1353312" y="303752"/>
                </a:lnTo>
                <a:lnTo>
                  <a:pt x="1309688" y="296132"/>
                </a:lnTo>
                <a:lnTo>
                  <a:pt x="1266063" y="288989"/>
                </a:lnTo>
                <a:lnTo>
                  <a:pt x="1222343" y="284607"/>
                </a:lnTo>
                <a:lnTo>
                  <a:pt x="1178719" y="285560"/>
                </a:lnTo>
                <a:lnTo>
                  <a:pt x="1135094" y="293275"/>
                </a:lnTo>
                <a:lnTo>
                  <a:pt x="1091375" y="309086"/>
                </a:lnTo>
                <a:lnTo>
                  <a:pt x="1047750" y="332899"/>
                </a:lnTo>
                <a:lnTo>
                  <a:pt x="1004125" y="364141"/>
                </a:lnTo>
                <a:lnTo>
                  <a:pt x="960406" y="401288"/>
                </a:lnTo>
                <a:lnTo>
                  <a:pt x="916781" y="442151"/>
                </a:lnTo>
                <a:lnTo>
                  <a:pt x="873157" y="484632"/>
                </a:lnTo>
                <a:lnTo>
                  <a:pt x="829437" y="526542"/>
                </a:lnTo>
                <a:lnTo>
                  <a:pt x="785812" y="566071"/>
                </a:lnTo>
                <a:lnTo>
                  <a:pt x="742188" y="601790"/>
                </a:lnTo>
                <a:lnTo>
                  <a:pt x="698468" y="633222"/>
                </a:lnTo>
                <a:lnTo>
                  <a:pt x="654844" y="660083"/>
                </a:lnTo>
                <a:lnTo>
                  <a:pt x="611219" y="682752"/>
                </a:lnTo>
                <a:lnTo>
                  <a:pt x="567500" y="701992"/>
                </a:lnTo>
                <a:lnTo>
                  <a:pt x="523875" y="718661"/>
                </a:lnTo>
                <a:lnTo>
                  <a:pt x="480250" y="733711"/>
                </a:lnTo>
                <a:lnTo>
                  <a:pt x="436531" y="747903"/>
                </a:lnTo>
                <a:lnTo>
                  <a:pt x="392906" y="762000"/>
                </a:lnTo>
                <a:lnTo>
                  <a:pt x="349282" y="776288"/>
                </a:lnTo>
                <a:lnTo>
                  <a:pt x="305562" y="791242"/>
                </a:lnTo>
                <a:lnTo>
                  <a:pt x="261938" y="806958"/>
                </a:lnTo>
                <a:lnTo>
                  <a:pt x="218313" y="823436"/>
                </a:lnTo>
                <a:lnTo>
                  <a:pt x="174593" y="840486"/>
                </a:lnTo>
                <a:lnTo>
                  <a:pt x="130969" y="858203"/>
                </a:lnTo>
                <a:lnTo>
                  <a:pt x="87344" y="876395"/>
                </a:lnTo>
                <a:lnTo>
                  <a:pt x="43625" y="894874"/>
                </a:lnTo>
                <a:lnTo>
                  <a:pt x="0" y="913543"/>
                </a:lnTo>
              </a:path>
            </a:pathLst>
          </a:custGeom>
          <a:noFill/>
          <a:ln w="11430">
            <a:solidFill>
              <a:srgbClr val="2A8C85"/>
            </a:solidFill>
          </a:ln>
        </p:spPr>
      </p:sp>
      <p:sp>
        <p:nvSpPr>
          <p:cNvPr id="54" name="Polyline 54"/>
          <p:cNvSpPr/>
          <p:nvPr/>
        </p:nvSpPr>
        <p:spPr>
          <a:xfrm>
            <a:off x="8751094" y="3161633"/>
            <a:ext cx="2095500" cy="915352"/>
          </a:xfrm>
          <a:custGeom>
            <a:avLst/>
            <a:gdLst/>
            <a:ahLst/>
            <a:cxnLst/>
            <a:rect l="l" t="t" r="r" b="b"/>
            <a:pathLst>
              <a:path w="2095500" h="915352">
                <a:moveTo>
                  <a:pt x="2095500" y="0"/>
                </a:moveTo>
                <a:lnTo>
                  <a:pt x="2051876" y="18955"/>
                </a:lnTo>
                <a:lnTo>
                  <a:pt x="2008156" y="38005"/>
                </a:lnTo>
                <a:lnTo>
                  <a:pt x="1964531" y="57055"/>
                </a:lnTo>
                <a:lnTo>
                  <a:pt x="1920907" y="76105"/>
                </a:lnTo>
                <a:lnTo>
                  <a:pt x="1877187" y="95155"/>
                </a:lnTo>
                <a:lnTo>
                  <a:pt x="1833562" y="114205"/>
                </a:lnTo>
                <a:lnTo>
                  <a:pt x="1789938" y="133160"/>
                </a:lnTo>
                <a:lnTo>
                  <a:pt x="1746218" y="151733"/>
                </a:lnTo>
                <a:lnTo>
                  <a:pt x="1702594" y="169831"/>
                </a:lnTo>
                <a:lnTo>
                  <a:pt x="1658969" y="187261"/>
                </a:lnTo>
                <a:lnTo>
                  <a:pt x="1615249" y="203740"/>
                </a:lnTo>
                <a:lnTo>
                  <a:pt x="1571625" y="219170"/>
                </a:lnTo>
                <a:lnTo>
                  <a:pt x="1528001" y="233458"/>
                </a:lnTo>
                <a:lnTo>
                  <a:pt x="1484281" y="246697"/>
                </a:lnTo>
                <a:lnTo>
                  <a:pt x="1440656" y="258985"/>
                </a:lnTo>
                <a:lnTo>
                  <a:pt x="1397032" y="270796"/>
                </a:lnTo>
                <a:lnTo>
                  <a:pt x="1353312" y="282607"/>
                </a:lnTo>
                <a:lnTo>
                  <a:pt x="1309688" y="295180"/>
                </a:lnTo>
                <a:lnTo>
                  <a:pt x="1266063" y="308991"/>
                </a:lnTo>
                <a:lnTo>
                  <a:pt x="1222343" y="324898"/>
                </a:lnTo>
                <a:lnTo>
                  <a:pt x="1178719" y="343281"/>
                </a:lnTo>
                <a:lnTo>
                  <a:pt x="1135094" y="364426"/>
                </a:lnTo>
                <a:lnTo>
                  <a:pt x="1091374" y="388239"/>
                </a:lnTo>
                <a:lnTo>
                  <a:pt x="1047750" y="414528"/>
                </a:lnTo>
                <a:lnTo>
                  <a:pt x="1004126" y="442722"/>
                </a:lnTo>
                <a:lnTo>
                  <a:pt x="960406" y="472059"/>
                </a:lnTo>
                <a:lnTo>
                  <a:pt x="916781" y="501777"/>
                </a:lnTo>
                <a:lnTo>
                  <a:pt x="873157" y="530924"/>
                </a:lnTo>
                <a:lnTo>
                  <a:pt x="829437" y="559022"/>
                </a:lnTo>
                <a:lnTo>
                  <a:pt x="785812" y="585311"/>
                </a:lnTo>
                <a:lnTo>
                  <a:pt x="742188" y="609695"/>
                </a:lnTo>
                <a:lnTo>
                  <a:pt x="698468" y="632079"/>
                </a:lnTo>
                <a:lnTo>
                  <a:pt x="654844" y="652462"/>
                </a:lnTo>
                <a:lnTo>
                  <a:pt x="611219" y="671227"/>
                </a:lnTo>
                <a:lnTo>
                  <a:pt x="567500" y="688848"/>
                </a:lnTo>
                <a:lnTo>
                  <a:pt x="523875" y="705517"/>
                </a:lnTo>
                <a:lnTo>
                  <a:pt x="480250" y="721804"/>
                </a:lnTo>
                <a:lnTo>
                  <a:pt x="436531" y="737902"/>
                </a:lnTo>
                <a:lnTo>
                  <a:pt x="392906" y="754190"/>
                </a:lnTo>
                <a:lnTo>
                  <a:pt x="349282" y="770763"/>
                </a:lnTo>
                <a:lnTo>
                  <a:pt x="305562" y="787622"/>
                </a:lnTo>
                <a:lnTo>
                  <a:pt x="261938" y="805053"/>
                </a:lnTo>
                <a:lnTo>
                  <a:pt x="218313" y="822770"/>
                </a:lnTo>
                <a:lnTo>
                  <a:pt x="174593" y="840772"/>
                </a:lnTo>
                <a:lnTo>
                  <a:pt x="130969" y="859155"/>
                </a:lnTo>
                <a:lnTo>
                  <a:pt x="87344" y="877729"/>
                </a:lnTo>
                <a:lnTo>
                  <a:pt x="43625" y="896493"/>
                </a:lnTo>
                <a:lnTo>
                  <a:pt x="0" y="915352"/>
                </a:lnTo>
              </a:path>
            </a:pathLst>
          </a:custGeom>
          <a:noFill/>
          <a:ln w="11430">
            <a:solidFill>
              <a:srgbClr val="2A8C85"/>
            </a:solidFill>
          </a:ln>
        </p:spPr>
      </p:sp>
      <p:sp>
        <p:nvSpPr>
          <p:cNvPr id="55" name="Polyline 55"/>
          <p:cNvSpPr/>
          <p:nvPr/>
        </p:nvSpPr>
        <p:spPr>
          <a:xfrm>
            <a:off x="8882062" y="3218783"/>
            <a:ext cx="2095500" cy="915162"/>
          </a:xfrm>
          <a:custGeom>
            <a:avLst/>
            <a:gdLst/>
            <a:ahLst/>
            <a:cxnLst/>
            <a:rect l="l" t="t" r="r" b="b"/>
            <a:pathLst>
              <a:path w="2095500" h="915162">
                <a:moveTo>
                  <a:pt x="2095500" y="0"/>
                </a:moveTo>
                <a:lnTo>
                  <a:pt x="2051876" y="18574"/>
                </a:lnTo>
                <a:lnTo>
                  <a:pt x="2008156" y="36957"/>
                </a:lnTo>
                <a:lnTo>
                  <a:pt x="1964531" y="55150"/>
                </a:lnTo>
                <a:lnTo>
                  <a:pt x="1920907" y="72961"/>
                </a:lnTo>
                <a:lnTo>
                  <a:pt x="1877187" y="90392"/>
                </a:lnTo>
                <a:lnTo>
                  <a:pt x="1833562" y="107442"/>
                </a:lnTo>
                <a:lnTo>
                  <a:pt x="1789938" y="124015"/>
                </a:lnTo>
                <a:lnTo>
                  <a:pt x="1746218" y="140303"/>
                </a:lnTo>
                <a:lnTo>
                  <a:pt x="1702594" y="156210"/>
                </a:lnTo>
                <a:lnTo>
                  <a:pt x="1658969" y="171926"/>
                </a:lnTo>
                <a:lnTo>
                  <a:pt x="1615249" y="187547"/>
                </a:lnTo>
                <a:lnTo>
                  <a:pt x="1571625" y="203454"/>
                </a:lnTo>
                <a:lnTo>
                  <a:pt x="1528001" y="219647"/>
                </a:lnTo>
                <a:lnTo>
                  <a:pt x="1484281" y="236506"/>
                </a:lnTo>
                <a:lnTo>
                  <a:pt x="1440656" y="254222"/>
                </a:lnTo>
                <a:lnTo>
                  <a:pt x="1397032" y="272891"/>
                </a:lnTo>
                <a:lnTo>
                  <a:pt x="1353312" y="292703"/>
                </a:lnTo>
                <a:lnTo>
                  <a:pt x="1309688" y="313468"/>
                </a:lnTo>
                <a:lnTo>
                  <a:pt x="1266063" y="335185"/>
                </a:lnTo>
                <a:lnTo>
                  <a:pt x="1222343" y="357664"/>
                </a:lnTo>
                <a:lnTo>
                  <a:pt x="1178719" y="380714"/>
                </a:lnTo>
                <a:lnTo>
                  <a:pt x="1135094" y="403955"/>
                </a:lnTo>
                <a:lnTo>
                  <a:pt x="1091374" y="427196"/>
                </a:lnTo>
                <a:lnTo>
                  <a:pt x="1047750" y="450247"/>
                </a:lnTo>
                <a:lnTo>
                  <a:pt x="1004126" y="472726"/>
                </a:lnTo>
                <a:lnTo>
                  <a:pt x="960406" y="494728"/>
                </a:lnTo>
                <a:lnTo>
                  <a:pt x="916781" y="515969"/>
                </a:lnTo>
                <a:lnTo>
                  <a:pt x="873157" y="536638"/>
                </a:lnTo>
                <a:lnTo>
                  <a:pt x="829437" y="556736"/>
                </a:lnTo>
                <a:lnTo>
                  <a:pt x="785812" y="576358"/>
                </a:lnTo>
                <a:lnTo>
                  <a:pt x="742188" y="595503"/>
                </a:lnTo>
                <a:lnTo>
                  <a:pt x="698468" y="614458"/>
                </a:lnTo>
                <a:lnTo>
                  <a:pt x="654844" y="633127"/>
                </a:lnTo>
                <a:lnTo>
                  <a:pt x="611219" y="651796"/>
                </a:lnTo>
                <a:lnTo>
                  <a:pt x="567500" y="670370"/>
                </a:lnTo>
                <a:lnTo>
                  <a:pt x="523875" y="688943"/>
                </a:lnTo>
                <a:lnTo>
                  <a:pt x="480250" y="707612"/>
                </a:lnTo>
                <a:lnTo>
                  <a:pt x="436531" y="726281"/>
                </a:lnTo>
                <a:lnTo>
                  <a:pt x="392906" y="744950"/>
                </a:lnTo>
                <a:lnTo>
                  <a:pt x="349282" y="763715"/>
                </a:lnTo>
                <a:lnTo>
                  <a:pt x="305562" y="782574"/>
                </a:lnTo>
                <a:lnTo>
                  <a:pt x="261938" y="801433"/>
                </a:lnTo>
                <a:lnTo>
                  <a:pt x="218313" y="820293"/>
                </a:lnTo>
                <a:lnTo>
                  <a:pt x="174593" y="839248"/>
                </a:lnTo>
                <a:lnTo>
                  <a:pt x="130969" y="858202"/>
                </a:lnTo>
                <a:lnTo>
                  <a:pt x="87344" y="877157"/>
                </a:lnTo>
                <a:lnTo>
                  <a:pt x="43625" y="896112"/>
                </a:lnTo>
                <a:lnTo>
                  <a:pt x="0" y="915162"/>
                </a:lnTo>
              </a:path>
            </a:pathLst>
          </a:custGeom>
          <a:noFill/>
          <a:ln w="11430">
            <a:solidFill>
              <a:srgbClr val="2A8C85"/>
            </a:solidFill>
          </a:ln>
        </p:spPr>
      </p:sp>
      <p:sp>
        <p:nvSpPr>
          <p:cNvPr id="56" name="Polyline 56"/>
          <p:cNvSpPr/>
          <p:nvPr/>
        </p:nvSpPr>
        <p:spPr>
          <a:xfrm>
            <a:off x="9013031" y="3276314"/>
            <a:ext cx="2095500" cy="914686"/>
          </a:xfrm>
          <a:custGeom>
            <a:avLst/>
            <a:gdLst/>
            <a:ahLst/>
            <a:cxnLst/>
            <a:rect l="l" t="t" r="r" b="b"/>
            <a:pathLst>
              <a:path w="2095500" h="914686">
                <a:moveTo>
                  <a:pt x="2095500" y="0"/>
                </a:moveTo>
                <a:lnTo>
                  <a:pt x="2051876" y="18764"/>
                </a:lnTo>
                <a:lnTo>
                  <a:pt x="2008156" y="37338"/>
                </a:lnTo>
                <a:lnTo>
                  <a:pt x="1964531" y="55721"/>
                </a:lnTo>
                <a:lnTo>
                  <a:pt x="1920907" y="73914"/>
                </a:lnTo>
                <a:lnTo>
                  <a:pt x="1877187" y="91726"/>
                </a:lnTo>
                <a:lnTo>
                  <a:pt x="1833562" y="109442"/>
                </a:lnTo>
                <a:lnTo>
                  <a:pt x="1789938" y="126778"/>
                </a:lnTo>
                <a:lnTo>
                  <a:pt x="1746218" y="144018"/>
                </a:lnTo>
                <a:lnTo>
                  <a:pt x="1702594" y="161258"/>
                </a:lnTo>
                <a:lnTo>
                  <a:pt x="1658969" y="178594"/>
                </a:lnTo>
                <a:lnTo>
                  <a:pt x="1615249" y="196215"/>
                </a:lnTo>
                <a:lnTo>
                  <a:pt x="1571625" y="214408"/>
                </a:lnTo>
                <a:lnTo>
                  <a:pt x="1528001" y="233267"/>
                </a:lnTo>
                <a:lnTo>
                  <a:pt x="1484281" y="253079"/>
                </a:lnTo>
                <a:lnTo>
                  <a:pt x="1440656" y="273748"/>
                </a:lnTo>
                <a:lnTo>
                  <a:pt x="1397032" y="295275"/>
                </a:lnTo>
                <a:lnTo>
                  <a:pt x="1353312" y="317563"/>
                </a:lnTo>
                <a:lnTo>
                  <a:pt x="1309688" y="340423"/>
                </a:lnTo>
                <a:lnTo>
                  <a:pt x="1266063" y="363379"/>
                </a:lnTo>
                <a:lnTo>
                  <a:pt x="1222343" y="386239"/>
                </a:lnTo>
                <a:lnTo>
                  <a:pt x="1178719" y="408527"/>
                </a:lnTo>
                <a:lnTo>
                  <a:pt x="1135094" y="429958"/>
                </a:lnTo>
                <a:lnTo>
                  <a:pt x="1091374" y="450437"/>
                </a:lnTo>
                <a:lnTo>
                  <a:pt x="1047750" y="469868"/>
                </a:lnTo>
                <a:lnTo>
                  <a:pt x="1004126" y="488156"/>
                </a:lnTo>
                <a:lnTo>
                  <a:pt x="960406" y="505682"/>
                </a:lnTo>
                <a:lnTo>
                  <a:pt x="916781" y="522541"/>
                </a:lnTo>
                <a:lnTo>
                  <a:pt x="873157" y="539020"/>
                </a:lnTo>
                <a:lnTo>
                  <a:pt x="829437" y="555498"/>
                </a:lnTo>
                <a:lnTo>
                  <a:pt x="785812" y="572167"/>
                </a:lnTo>
                <a:lnTo>
                  <a:pt x="742188" y="589216"/>
                </a:lnTo>
                <a:lnTo>
                  <a:pt x="698468" y="606742"/>
                </a:lnTo>
                <a:lnTo>
                  <a:pt x="654844" y="624840"/>
                </a:lnTo>
                <a:lnTo>
                  <a:pt x="611219" y="643414"/>
                </a:lnTo>
                <a:lnTo>
                  <a:pt x="567500" y="662464"/>
                </a:lnTo>
                <a:lnTo>
                  <a:pt x="523875" y="681895"/>
                </a:lnTo>
                <a:lnTo>
                  <a:pt x="480250" y="701421"/>
                </a:lnTo>
                <a:lnTo>
                  <a:pt x="436531" y="721042"/>
                </a:lnTo>
                <a:lnTo>
                  <a:pt x="392906" y="740759"/>
                </a:lnTo>
                <a:lnTo>
                  <a:pt x="349282" y="760381"/>
                </a:lnTo>
                <a:lnTo>
                  <a:pt x="305562" y="780002"/>
                </a:lnTo>
                <a:lnTo>
                  <a:pt x="261938" y="799433"/>
                </a:lnTo>
                <a:lnTo>
                  <a:pt x="218313" y="818769"/>
                </a:lnTo>
                <a:lnTo>
                  <a:pt x="174593" y="838105"/>
                </a:lnTo>
                <a:lnTo>
                  <a:pt x="130969" y="857345"/>
                </a:lnTo>
                <a:lnTo>
                  <a:pt x="87344" y="876490"/>
                </a:lnTo>
                <a:lnTo>
                  <a:pt x="43625" y="895540"/>
                </a:lnTo>
                <a:lnTo>
                  <a:pt x="0" y="914686"/>
                </a:lnTo>
              </a:path>
            </a:pathLst>
          </a:custGeom>
          <a:noFill/>
          <a:ln w="11430">
            <a:solidFill>
              <a:srgbClr val="2A8C85"/>
            </a:solidFill>
          </a:ln>
        </p:spPr>
      </p:sp>
      <p:sp>
        <p:nvSpPr>
          <p:cNvPr id="57" name="Polyline 57"/>
          <p:cNvSpPr/>
          <p:nvPr/>
        </p:nvSpPr>
        <p:spPr>
          <a:xfrm>
            <a:off x="9144000" y="3333655"/>
            <a:ext cx="2095500" cy="914495"/>
          </a:xfrm>
          <a:custGeom>
            <a:avLst/>
            <a:gdLst/>
            <a:ahLst/>
            <a:cxnLst/>
            <a:rect l="l" t="t" r="r" b="b"/>
            <a:pathLst>
              <a:path w="2095500" h="914495">
                <a:moveTo>
                  <a:pt x="2095500" y="0"/>
                </a:moveTo>
                <a:lnTo>
                  <a:pt x="2051876" y="18860"/>
                </a:lnTo>
                <a:lnTo>
                  <a:pt x="2008156" y="37719"/>
                </a:lnTo>
                <a:lnTo>
                  <a:pt x="1964531" y="56483"/>
                </a:lnTo>
                <a:lnTo>
                  <a:pt x="1920907" y="75057"/>
                </a:lnTo>
                <a:lnTo>
                  <a:pt x="1877187" y="93631"/>
                </a:lnTo>
                <a:lnTo>
                  <a:pt x="1833562" y="112109"/>
                </a:lnTo>
                <a:lnTo>
                  <a:pt x="1789938" y="130492"/>
                </a:lnTo>
                <a:lnTo>
                  <a:pt x="1746218" y="148876"/>
                </a:lnTo>
                <a:lnTo>
                  <a:pt x="1702594" y="167354"/>
                </a:lnTo>
                <a:lnTo>
                  <a:pt x="1658969" y="186023"/>
                </a:lnTo>
                <a:lnTo>
                  <a:pt x="1615249" y="205073"/>
                </a:lnTo>
                <a:lnTo>
                  <a:pt x="1571625" y="224504"/>
                </a:lnTo>
                <a:lnTo>
                  <a:pt x="1528001" y="244602"/>
                </a:lnTo>
                <a:lnTo>
                  <a:pt x="1484281" y="265176"/>
                </a:lnTo>
                <a:lnTo>
                  <a:pt x="1440656" y="286322"/>
                </a:lnTo>
                <a:lnTo>
                  <a:pt x="1397032" y="308038"/>
                </a:lnTo>
                <a:lnTo>
                  <a:pt x="1353312" y="330041"/>
                </a:lnTo>
                <a:lnTo>
                  <a:pt x="1309688" y="352235"/>
                </a:lnTo>
                <a:lnTo>
                  <a:pt x="1266063" y="374237"/>
                </a:lnTo>
                <a:lnTo>
                  <a:pt x="1222343" y="395859"/>
                </a:lnTo>
                <a:lnTo>
                  <a:pt x="1178719" y="416814"/>
                </a:lnTo>
                <a:lnTo>
                  <a:pt x="1135094" y="436912"/>
                </a:lnTo>
                <a:lnTo>
                  <a:pt x="1091374" y="456152"/>
                </a:lnTo>
                <a:lnTo>
                  <a:pt x="1047750" y="474345"/>
                </a:lnTo>
                <a:lnTo>
                  <a:pt x="1004126" y="491776"/>
                </a:lnTo>
                <a:lnTo>
                  <a:pt x="960406" y="508444"/>
                </a:lnTo>
                <a:lnTo>
                  <a:pt x="916781" y="524827"/>
                </a:lnTo>
                <a:lnTo>
                  <a:pt x="873157" y="540925"/>
                </a:lnTo>
                <a:lnTo>
                  <a:pt x="829437" y="557117"/>
                </a:lnTo>
                <a:lnTo>
                  <a:pt x="785812" y="573595"/>
                </a:lnTo>
                <a:lnTo>
                  <a:pt x="742188" y="590550"/>
                </a:lnTo>
                <a:lnTo>
                  <a:pt x="698468" y="607981"/>
                </a:lnTo>
                <a:lnTo>
                  <a:pt x="654844" y="625888"/>
                </a:lnTo>
                <a:lnTo>
                  <a:pt x="611219" y="644366"/>
                </a:lnTo>
                <a:lnTo>
                  <a:pt x="567500" y="663226"/>
                </a:lnTo>
                <a:lnTo>
                  <a:pt x="523875" y="682466"/>
                </a:lnTo>
                <a:lnTo>
                  <a:pt x="480250" y="701802"/>
                </a:lnTo>
                <a:lnTo>
                  <a:pt x="436531" y="721328"/>
                </a:lnTo>
                <a:lnTo>
                  <a:pt x="392906" y="740854"/>
                </a:lnTo>
                <a:lnTo>
                  <a:pt x="349282" y="760381"/>
                </a:lnTo>
                <a:lnTo>
                  <a:pt x="305562" y="779907"/>
                </a:lnTo>
                <a:lnTo>
                  <a:pt x="261938" y="799338"/>
                </a:lnTo>
                <a:lnTo>
                  <a:pt x="218313" y="818674"/>
                </a:lnTo>
                <a:lnTo>
                  <a:pt x="174593" y="837914"/>
                </a:lnTo>
                <a:lnTo>
                  <a:pt x="130969" y="857060"/>
                </a:lnTo>
                <a:lnTo>
                  <a:pt x="87344" y="876205"/>
                </a:lnTo>
                <a:lnTo>
                  <a:pt x="43625" y="895350"/>
                </a:lnTo>
                <a:lnTo>
                  <a:pt x="0" y="914495"/>
                </a:lnTo>
              </a:path>
            </a:pathLst>
          </a:custGeom>
          <a:noFill/>
          <a:ln w="11430">
            <a:solidFill>
              <a:srgbClr val="2A8C85"/>
            </a:solidFill>
          </a:ln>
        </p:spPr>
      </p:sp>
      <p:sp>
        <p:nvSpPr>
          <p:cNvPr id="58" name="Polyline 58"/>
          <p:cNvSpPr/>
          <p:nvPr/>
        </p:nvSpPr>
        <p:spPr>
          <a:xfrm>
            <a:off x="9144000" y="2419350"/>
            <a:ext cx="2095500" cy="914305"/>
          </a:xfrm>
          <a:custGeom>
            <a:avLst/>
            <a:gdLst/>
            <a:ahLst/>
            <a:cxnLst/>
            <a:rect l="l" t="t" r="r" b="b"/>
            <a:pathLst>
              <a:path w="2095500" h="914305">
                <a:moveTo>
                  <a:pt x="0" y="0"/>
                </a:moveTo>
                <a:lnTo>
                  <a:pt x="43625" y="19050"/>
                </a:lnTo>
                <a:lnTo>
                  <a:pt x="87344" y="38100"/>
                </a:lnTo>
                <a:lnTo>
                  <a:pt x="130969" y="57150"/>
                </a:lnTo>
                <a:lnTo>
                  <a:pt x="174593" y="76200"/>
                </a:lnTo>
                <a:lnTo>
                  <a:pt x="218313" y="95250"/>
                </a:lnTo>
                <a:lnTo>
                  <a:pt x="261938" y="114300"/>
                </a:lnTo>
                <a:lnTo>
                  <a:pt x="305562" y="133350"/>
                </a:lnTo>
                <a:lnTo>
                  <a:pt x="349282" y="152400"/>
                </a:lnTo>
                <a:lnTo>
                  <a:pt x="392906" y="171355"/>
                </a:lnTo>
                <a:lnTo>
                  <a:pt x="436531" y="190405"/>
                </a:lnTo>
                <a:lnTo>
                  <a:pt x="480250" y="209455"/>
                </a:lnTo>
                <a:lnTo>
                  <a:pt x="523875" y="228410"/>
                </a:lnTo>
                <a:lnTo>
                  <a:pt x="567500" y="247364"/>
                </a:lnTo>
                <a:lnTo>
                  <a:pt x="611219" y="266319"/>
                </a:lnTo>
                <a:lnTo>
                  <a:pt x="654844" y="285274"/>
                </a:lnTo>
                <a:lnTo>
                  <a:pt x="698468" y="304228"/>
                </a:lnTo>
                <a:lnTo>
                  <a:pt x="742188" y="323374"/>
                </a:lnTo>
                <a:lnTo>
                  <a:pt x="785812" y="342519"/>
                </a:lnTo>
                <a:lnTo>
                  <a:pt x="829437" y="361855"/>
                </a:lnTo>
                <a:lnTo>
                  <a:pt x="873157" y="381476"/>
                </a:lnTo>
                <a:lnTo>
                  <a:pt x="916781" y="401288"/>
                </a:lnTo>
                <a:lnTo>
                  <a:pt x="960406" y="421386"/>
                </a:lnTo>
                <a:lnTo>
                  <a:pt x="1004126" y="441674"/>
                </a:lnTo>
                <a:lnTo>
                  <a:pt x="1047750" y="462153"/>
                </a:lnTo>
                <a:lnTo>
                  <a:pt x="1091374" y="482537"/>
                </a:lnTo>
                <a:lnTo>
                  <a:pt x="1135094" y="502920"/>
                </a:lnTo>
                <a:lnTo>
                  <a:pt x="1178719" y="522922"/>
                </a:lnTo>
                <a:lnTo>
                  <a:pt x="1222343" y="542639"/>
                </a:lnTo>
                <a:lnTo>
                  <a:pt x="1266063" y="561785"/>
                </a:lnTo>
                <a:lnTo>
                  <a:pt x="1309688" y="580358"/>
                </a:lnTo>
                <a:lnTo>
                  <a:pt x="1353312" y="598551"/>
                </a:lnTo>
                <a:lnTo>
                  <a:pt x="1397032" y="616363"/>
                </a:lnTo>
                <a:lnTo>
                  <a:pt x="1440656" y="633984"/>
                </a:lnTo>
                <a:lnTo>
                  <a:pt x="1484281" y="651510"/>
                </a:lnTo>
                <a:lnTo>
                  <a:pt x="1528001" y="669226"/>
                </a:lnTo>
                <a:lnTo>
                  <a:pt x="1571625" y="687038"/>
                </a:lnTo>
                <a:lnTo>
                  <a:pt x="1615249" y="705231"/>
                </a:lnTo>
                <a:lnTo>
                  <a:pt x="1658969" y="723614"/>
                </a:lnTo>
                <a:lnTo>
                  <a:pt x="1702594" y="742283"/>
                </a:lnTo>
                <a:lnTo>
                  <a:pt x="1746218" y="761238"/>
                </a:lnTo>
                <a:lnTo>
                  <a:pt x="1789938" y="780288"/>
                </a:lnTo>
                <a:lnTo>
                  <a:pt x="1833562" y="799433"/>
                </a:lnTo>
                <a:lnTo>
                  <a:pt x="1877187" y="818578"/>
                </a:lnTo>
                <a:lnTo>
                  <a:pt x="1920907" y="837819"/>
                </a:lnTo>
                <a:lnTo>
                  <a:pt x="1964531" y="856964"/>
                </a:lnTo>
                <a:lnTo>
                  <a:pt x="2008156" y="876110"/>
                </a:lnTo>
                <a:lnTo>
                  <a:pt x="2051876" y="895160"/>
                </a:lnTo>
                <a:lnTo>
                  <a:pt x="2095500" y="914305"/>
                </a:lnTo>
              </a:path>
            </a:pathLst>
          </a:custGeom>
          <a:noFill/>
          <a:ln w="11430">
            <a:solidFill>
              <a:srgbClr val="2A8C85"/>
            </a:solidFill>
          </a:ln>
        </p:spPr>
      </p:sp>
      <p:sp>
        <p:nvSpPr>
          <p:cNvPr id="59" name="Polyline 59"/>
          <p:cNvSpPr/>
          <p:nvPr/>
        </p:nvSpPr>
        <p:spPr>
          <a:xfrm>
            <a:off x="9013031" y="2476500"/>
            <a:ext cx="2095500" cy="913638"/>
          </a:xfrm>
          <a:custGeom>
            <a:avLst/>
            <a:gdLst/>
            <a:ahLst/>
            <a:cxnLst/>
            <a:rect l="l" t="t" r="r" b="b"/>
            <a:pathLst>
              <a:path w="2095500" h="913638">
                <a:moveTo>
                  <a:pt x="0" y="0"/>
                </a:moveTo>
                <a:lnTo>
                  <a:pt x="43625" y="19050"/>
                </a:lnTo>
                <a:lnTo>
                  <a:pt x="87344" y="38100"/>
                </a:lnTo>
                <a:lnTo>
                  <a:pt x="130969" y="57150"/>
                </a:lnTo>
                <a:lnTo>
                  <a:pt x="174593" y="76105"/>
                </a:lnTo>
                <a:lnTo>
                  <a:pt x="218313" y="95155"/>
                </a:lnTo>
                <a:lnTo>
                  <a:pt x="261938" y="114205"/>
                </a:lnTo>
                <a:lnTo>
                  <a:pt x="305562" y="133160"/>
                </a:lnTo>
                <a:lnTo>
                  <a:pt x="349282" y="152210"/>
                </a:lnTo>
                <a:lnTo>
                  <a:pt x="392906" y="171164"/>
                </a:lnTo>
                <a:lnTo>
                  <a:pt x="436531" y="190119"/>
                </a:lnTo>
                <a:lnTo>
                  <a:pt x="480250" y="209074"/>
                </a:lnTo>
                <a:lnTo>
                  <a:pt x="523875" y="227933"/>
                </a:lnTo>
                <a:lnTo>
                  <a:pt x="567500" y="246793"/>
                </a:lnTo>
                <a:lnTo>
                  <a:pt x="611219" y="265652"/>
                </a:lnTo>
                <a:lnTo>
                  <a:pt x="654844" y="284512"/>
                </a:lnTo>
                <a:lnTo>
                  <a:pt x="698468" y="303467"/>
                </a:lnTo>
                <a:lnTo>
                  <a:pt x="742188" y="322707"/>
                </a:lnTo>
                <a:lnTo>
                  <a:pt x="785812" y="342328"/>
                </a:lnTo>
                <a:lnTo>
                  <a:pt x="829437" y="362426"/>
                </a:lnTo>
                <a:lnTo>
                  <a:pt x="873157" y="383286"/>
                </a:lnTo>
                <a:lnTo>
                  <a:pt x="916781" y="405003"/>
                </a:lnTo>
                <a:lnTo>
                  <a:pt x="960406" y="427482"/>
                </a:lnTo>
                <a:lnTo>
                  <a:pt x="1004126" y="450818"/>
                </a:lnTo>
                <a:lnTo>
                  <a:pt x="1047750" y="474631"/>
                </a:lnTo>
                <a:lnTo>
                  <a:pt x="1091374" y="498634"/>
                </a:lnTo>
                <a:lnTo>
                  <a:pt x="1135094" y="522351"/>
                </a:lnTo>
                <a:lnTo>
                  <a:pt x="1178719" y="545401"/>
                </a:lnTo>
                <a:lnTo>
                  <a:pt x="1222343" y="567119"/>
                </a:lnTo>
                <a:lnTo>
                  <a:pt x="1266063" y="587216"/>
                </a:lnTo>
                <a:lnTo>
                  <a:pt x="1309688" y="605695"/>
                </a:lnTo>
                <a:lnTo>
                  <a:pt x="1353312" y="622459"/>
                </a:lnTo>
                <a:lnTo>
                  <a:pt x="1397032" y="637794"/>
                </a:lnTo>
                <a:lnTo>
                  <a:pt x="1440656" y="652177"/>
                </a:lnTo>
                <a:lnTo>
                  <a:pt x="1484281" y="665988"/>
                </a:lnTo>
                <a:lnTo>
                  <a:pt x="1528001" y="679799"/>
                </a:lnTo>
                <a:lnTo>
                  <a:pt x="1571625" y="694087"/>
                </a:lnTo>
                <a:lnTo>
                  <a:pt x="1615249" y="709231"/>
                </a:lnTo>
                <a:lnTo>
                  <a:pt x="1658969" y="725233"/>
                </a:lnTo>
                <a:lnTo>
                  <a:pt x="1702594" y="742188"/>
                </a:lnTo>
                <a:lnTo>
                  <a:pt x="1746218" y="759904"/>
                </a:lnTo>
                <a:lnTo>
                  <a:pt x="1789938" y="778478"/>
                </a:lnTo>
                <a:lnTo>
                  <a:pt x="1833562" y="797433"/>
                </a:lnTo>
                <a:lnTo>
                  <a:pt x="1877187" y="816674"/>
                </a:lnTo>
                <a:lnTo>
                  <a:pt x="1920907" y="836104"/>
                </a:lnTo>
                <a:lnTo>
                  <a:pt x="1964531" y="855535"/>
                </a:lnTo>
                <a:lnTo>
                  <a:pt x="2008156" y="874967"/>
                </a:lnTo>
                <a:lnTo>
                  <a:pt x="2051876" y="894302"/>
                </a:lnTo>
                <a:lnTo>
                  <a:pt x="2095500" y="913638"/>
                </a:lnTo>
              </a:path>
            </a:pathLst>
          </a:custGeom>
          <a:noFill/>
          <a:ln w="11430">
            <a:solidFill>
              <a:srgbClr val="2A8C85"/>
            </a:solidFill>
          </a:ln>
        </p:spPr>
      </p:sp>
      <p:sp>
        <p:nvSpPr>
          <p:cNvPr id="60" name="Polyline 60"/>
          <p:cNvSpPr/>
          <p:nvPr/>
        </p:nvSpPr>
        <p:spPr>
          <a:xfrm>
            <a:off x="8882062" y="2533650"/>
            <a:ext cx="2095500" cy="912114"/>
          </a:xfrm>
          <a:custGeom>
            <a:avLst/>
            <a:gdLst/>
            <a:ahLst/>
            <a:cxnLst/>
            <a:rect l="l" t="t" r="r" b="b"/>
            <a:pathLst>
              <a:path w="2095500" h="912114">
                <a:moveTo>
                  <a:pt x="0" y="0"/>
                </a:moveTo>
                <a:lnTo>
                  <a:pt x="43625" y="18955"/>
                </a:lnTo>
                <a:lnTo>
                  <a:pt x="87344" y="38005"/>
                </a:lnTo>
                <a:lnTo>
                  <a:pt x="130969" y="57055"/>
                </a:lnTo>
                <a:lnTo>
                  <a:pt x="174593" y="76010"/>
                </a:lnTo>
                <a:lnTo>
                  <a:pt x="218313" y="95060"/>
                </a:lnTo>
                <a:lnTo>
                  <a:pt x="261938" y="114014"/>
                </a:lnTo>
                <a:lnTo>
                  <a:pt x="305562" y="132969"/>
                </a:lnTo>
                <a:lnTo>
                  <a:pt x="349282" y="151828"/>
                </a:lnTo>
                <a:lnTo>
                  <a:pt x="392906" y="170783"/>
                </a:lnTo>
                <a:lnTo>
                  <a:pt x="436531" y="189643"/>
                </a:lnTo>
                <a:lnTo>
                  <a:pt x="480250" y="208407"/>
                </a:lnTo>
                <a:lnTo>
                  <a:pt x="523875" y="227171"/>
                </a:lnTo>
                <a:lnTo>
                  <a:pt x="567500" y="245840"/>
                </a:lnTo>
                <a:lnTo>
                  <a:pt x="611219" y="264509"/>
                </a:lnTo>
                <a:lnTo>
                  <a:pt x="654844" y="283274"/>
                </a:lnTo>
                <a:lnTo>
                  <a:pt x="698468" y="302228"/>
                </a:lnTo>
                <a:lnTo>
                  <a:pt x="742188" y="321659"/>
                </a:lnTo>
                <a:lnTo>
                  <a:pt x="785812" y="341852"/>
                </a:lnTo>
                <a:lnTo>
                  <a:pt x="829437" y="363283"/>
                </a:lnTo>
                <a:lnTo>
                  <a:pt x="873157" y="386334"/>
                </a:lnTo>
                <a:lnTo>
                  <a:pt x="916781" y="411290"/>
                </a:lnTo>
                <a:lnTo>
                  <a:pt x="960406" y="438340"/>
                </a:lnTo>
                <a:lnTo>
                  <a:pt x="1004126" y="467487"/>
                </a:lnTo>
                <a:lnTo>
                  <a:pt x="1047750" y="498062"/>
                </a:lnTo>
                <a:lnTo>
                  <a:pt x="1091374" y="529495"/>
                </a:lnTo>
                <a:lnTo>
                  <a:pt x="1135094" y="560642"/>
                </a:lnTo>
                <a:lnTo>
                  <a:pt x="1178719" y="590360"/>
                </a:lnTo>
                <a:lnTo>
                  <a:pt x="1222343" y="617315"/>
                </a:lnTo>
                <a:lnTo>
                  <a:pt x="1266063" y="640651"/>
                </a:lnTo>
                <a:lnTo>
                  <a:pt x="1309688" y="659701"/>
                </a:lnTo>
                <a:lnTo>
                  <a:pt x="1353312" y="674370"/>
                </a:lnTo>
                <a:lnTo>
                  <a:pt x="1397032" y="685228"/>
                </a:lnTo>
                <a:lnTo>
                  <a:pt x="1440656" y="693134"/>
                </a:lnTo>
                <a:lnTo>
                  <a:pt x="1484281" y="699230"/>
                </a:lnTo>
                <a:lnTo>
                  <a:pt x="1528001" y="704850"/>
                </a:lnTo>
                <a:lnTo>
                  <a:pt x="1571625" y="711232"/>
                </a:lnTo>
                <a:lnTo>
                  <a:pt x="1615249" y="719233"/>
                </a:lnTo>
                <a:lnTo>
                  <a:pt x="1658969" y="729520"/>
                </a:lnTo>
                <a:lnTo>
                  <a:pt x="1702594" y="742188"/>
                </a:lnTo>
                <a:lnTo>
                  <a:pt x="1746218" y="757238"/>
                </a:lnTo>
                <a:lnTo>
                  <a:pt x="1789938" y="774192"/>
                </a:lnTo>
                <a:lnTo>
                  <a:pt x="1833562" y="792575"/>
                </a:lnTo>
                <a:lnTo>
                  <a:pt x="1877187" y="812006"/>
                </a:lnTo>
                <a:lnTo>
                  <a:pt x="1920907" y="831913"/>
                </a:lnTo>
                <a:lnTo>
                  <a:pt x="1964531" y="852106"/>
                </a:lnTo>
                <a:lnTo>
                  <a:pt x="2008156" y="872204"/>
                </a:lnTo>
                <a:lnTo>
                  <a:pt x="2051876" y="892207"/>
                </a:lnTo>
                <a:lnTo>
                  <a:pt x="2095500" y="912114"/>
                </a:lnTo>
              </a:path>
            </a:pathLst>
          </a:custGeom>
          <a:noFill/>
          <a:ln w="11430">
            <a:solidFill>
              <a:srgbClr val="2A8C85"/>
            </a:solidFill>
          </a:ln>
        </p:spPr>
      </p:sp>
      <p:sp>
        <p:nvSpPr>
          <p:cNvPr id="61" name="Polyline 61"/>
          <p:cNvSpPr/>
          <p:nvPr/>
        </p:nvSpPr>
        <p:spPr>
          <a:xfrm>
            <a:off x="8751094" y="2590705"/>
            <a:ext cx="2095500" cy="910304"/>
          </a:xfrm>
          <a:custGeom>
            <a:avLst/>
            <a:gdLst/>
            <a:ahLst/>
            <a:cxnLst/>
            <a:rect l="l" t="t" r="r" b="b"/>
            <a:pathLst>
              <a:path w="2095500" h="910304">
                <a:moveTo>
                  <a:pt x="0" y="0"/>
                </a:moveTo>
                <a:lnTo>
                  <a:pt x="43625" y="19050"/>
                </a:lnTo>
                <a:lnTo>
                  <a:pt x="87344" y="38005"/>
                </a:lnTo>
                <a:lnTo>
                  <a:pt x="130969" y="57055"/>
                </a:lnTo>
                <a:lnTo>
                  <a:pt x="174593" y="76010"/>
                </a:lnTo>
                <a:lnTo>
                  <a:pt x="218313" y="94964"/>
                </a:lnTo>
                <a:lnTo>
                  <a:pt x="261938" y="113824"/>
                </a:lnTo>
                <a:lnTo>
                  <a:pt x="305562" y="132778"/>
                </a:lnTo>
                <a:lnTo>
                  <a:pt x="349282" y="151638"/>
                </a:lnTo>
                <a:lnTo>
                  <a:pt x="392906" y="170593"/>
                </a:lnTo>
                <a:lnTo>
                  <a:pt x="436531" y="189452"/>
                </a:lnTo>
                <a:lnTo>
                  <a:pt x="480250" y="208312"/>
                </a:lnTo>
                <a:lnTo>
                  <a:pt x="523875" y="227076"/>
                </a:lnTo>
                <a:lnTo>
                  <a:pt x="567500" y="245650"/>
                </a:lnTo>
                <a:lnTo>
                  <a:pt x="611219" y="264128"/>
                </a:lnTo>
                <a:lnTo>
                  <a:pt x="654844" y="282607"/>
                </a:lnTo>
                <a:lnTo>
                  <a:pt x="698468" y="301085"/>
                </a:lnTo>
                <a:lnTo>
                  <a:pt x="742188" y="320135"/>
                </a:lnTo>
                <a:lnTo>
                  <a:pt x="785812" y="340042"/>
                </a:lnTo>
                <a:lnTo>
                  <a:pt x="829437" y="361664"/>
                </a:lnTo>
                <a:lnTo>
                  <a:pt x="873157" y="385762"/>
                </a:lnTo>
                <a:lnTo>
                  <a:pt x="916781" y="413099"/>
                </a:lnTo>
                <a:lnTo>
                  <a:pt x="960406" y="444246"/>
                </a:lnTo>
                <a:lnTo>
                  <a:pt x="1004126" y="479298"/>
                </a:lnTo>
                <a:lnTo>
                  <a:pt x="1047750" y="517874"/>
                </a:lnTo>
                <a:lnTo>
                  <a:pt x="1091374" y="558832"/>
                </a:lnTo>
                <a:lnTo>
                  <a:pt x="1135094" y="600361"/>
                </a:lnTo>
                <a:lnTo>
                  <a:pt x="1178719" y="640270"/>
                </a:lnTo>
                <a:lnTo>
                  <a:pt x="1222343" y="676275"/>
                </a:lnTo>
                <a:lnTo>
                  <a:pt x="1266063" y="706183"/>
                </a:lnTo>
                <a:lnTo>
                  <a:pt x="1309688" y="728472"/>
                </a:lnTo>
                <a:lnTo>
                  <a:pt x="1353312" y="742760"/>
                </a:lnTo>
                <a:lnTo>
                  <a:pt x="1397032" y="749236"/>
                </a:lnTo>
                <a:lnTo>
                  <a:pt x="1440656" y="749522"/>
                </a:lnTo>
                <a:lnTo>
                  <a:pt x="1484281" y="745617"/>
                </a:lnTo>
                <a:lnTo>
                  <a:pt x="1528001" y="739997"/>
                </a:lnTo>
                <a:lnTo>
                  <a:pt x="1571625" y="735044"/>
                </a:lnTo>
                <a:lnTo>
                  <a:pt x="1615249" y="732758"/>
                </a:lnTo>
                <a:lnTo>
                  <a:pt x="1658969" y="734473"/>
                </a:lnTo>
                <a:lnTo>
                  <a:pt x="1702594" y="740759"/>
                </a:lnTo>
                <a:lnTo>
                  <a:pt x="1746218" y="751618"/>
                </a:lnTo>
                <a:lnTo>
                  <a:pt x="1789938" y="766381"/>
                </a:lnTo>
                <a:lnTo>
                  <a:pt x="1833562" y="784288"/>
                </a:lnTo>
                <a:lnTo>
                  <a:pt x="1877187" y="804196"/>
                </a:lnTo>
                <a:lnTo>
                  <a:pt x="1920907" y="825341"/>
                </a:lnTo>
                <a:lnTo>
                  <a:pt x="1964531" y="846868"/>
                </a:lnTo>
                <a:lnTo>
                  <a:pt x="2008156" y="868394"/>
                </a:lnTo>
                <a:lnTo>
                  <a:pt x="2051876" y="889540"/>
                </a:lnTo>
                <a:lnTo>
                  <a:pt x="2095500" y="910304"/>
                </a:lnTo>
              </a:path>
            </a:pathLst>
          </a:custGeom>
          <a:noFill/>
          <a:ln w="11430">
            <a:solidFill>
              <a:srgbClr val="2A8C85"/>
            </a:solidFill>
          </a:ln>
        </p:spPr>
      </p:sp>
      <p:sp>
        <p:nvSpPr>
          <p:cNvPr id="62" name="Polyline 62"/>
          <p:cNvSpPr/>
          <p:nvPr/>
        </p:nvSpPr>
        <p:spPr>
          <a:xfrm>
            <a:off x="8620125" y="2647855"/>
            <a:ext cx="2095500" cy="910304"/>
          </a:xfrm>
          <a:custGeom>
            <a:avLst/>
            <a:gdLst/>
            <a:ahLst/>
            <a:cxnLst/>
            <a:rect l="l" t="t" r="r" b="b"/>
            <a:pathLst>
              <a:path w="2095500" h="910304">
                <a:moveTo>
                  <a:pt x="0" y="0"/>
                </a:moveTo>
                <a:lnTo>
                  <a:pt x="43625" y="19050"/>
                </a:lnTo>
                <a:lnTo>
                  <a:pt x="87344" y="38005"/>
                </a:lnTo>
                <a:lnTo>
                  <a:pt x="130969" y="56960"/>
                </a:lnTo>
                <a:lnTo>
                  <a:pt x="174593" y="76010"/>
                </a:lnTo>
                <a:lnTo>
                  <a:pt x="218313" y="94964"/>
                </a:lnTo>
                <a:lnTo>
                  <a:pt x="261938" y="113919"/>
                </a:lnTo>
                <a:lnTo>
                  <a:pt x="305562" y="133064"/>
                </a:lnTo>
                <a:lnTo>
                  <a:pt x="349282" y="152210"/>
                </a:lnTo>
                <a:lnTo>
                  <a:pt x="392906" y="171450"/>
                </a:lnTo>
                <a:lnTo>
                  <a:pt x="436531" y="190786"/>
                </a:lnTo>
                <a:lnTo>
                  <a:pt x="480250" y="210122"/>
                </a:lnTo>
                <a:lnTo>
                  <a:pt x="523875" y="229457"/>
                </a:lnTo>
                <a:lnTo>
                  <a:pt x="567500" y="248412"/>
                </a:lnTo>
                <a:lnTo>
                  <a:pt x="611219" y="266795"/>
                </a:lnTo>
                <a:lnTo>
                  <a:pt x="654844" y="284607"/>
                </a:lnTo>
                <a:lnTo>
                  <a:pt x="698468" y="301561"/>
                </a:lnTo>
                <a:lnTo>
                  <a:pt x="742188" y="317849"/>
                </a:lnTo>
                <a:lnTo>
                  <a:pt x="785812" y="334042"/>
                </a:lnTo>
                <a:lnTo>
                  <a:pt x="829437" y="350996"/>
                </a:lnTo>
                <a:lnTo>
                  <a:pt x="873157" y="369951"/>
                </a:lnTo>
                <a:lnTo>
                  <a:pt x="916781" y="392335"/>
                </a:lnTo>
                <a:lnTo>
                  <a:pt x="960406" y="419576"/>
                </a:lnTo>
                <a:lnTo>
                  <a:pt x="1004125" y="452628"/>
                </a:lnTo>
                <a:lnTo>
                  <a:pt x="1047750" y="491776"/>
                </a:lnTo>
                <a:lnTo>
                  <a:pt x="1091375" y="536258"/>
                </a:lnTo>
                <a:lnTo>
                  <a:pt x="1135094" y="584263"/>
                </a:lnTo>
                <a:lnTo>
                  <a:pt x="1178719" y="632841"/>
                </a:lnTo>
                <a:lnTo>
                  <a:pt x="1222343" y="678751"/>
                </a:lnTo>
                <a:lnTo>
                  <a:pt x="1266063" y="718566"/>
                </a:lnTo>
                <a:lnTo>
                  <a:pt x="1309688" y="749141"/>
                </a:lnTo>
                <a:lnTo>
                  <a:pt x="1353312" y="769049"/>
                </a:lnTo>
                <a:lnTo>
                  <a:pt x="1397032" y="777907"/>
                </a:lnTo>
                <a:lnTo>
                  <a:pt x="1440656" y="776954"/>
                </a:lnTo>
                <a:lnTo>
                  <a:pt x="1484281" y="768858"/>
                </a:lnTo>
                <a:lnTo>
                  <a:pt x="1528001" y="756952"/>
                </a:lnTo>
                <a:lnTo>
                  <a:pt x="1571625" y="744665"/>
                </a:lnTo>
                <a:lnTo>
                  <a:pt x="1615249" y="735235"/>
                </a:lnTo>
                <a:lnTo>
                  <a:pt x="1658969" y="730949"/>
                </a:lnTo>
                <a:lnTo>
                  <a:pt x="1702594" y="732949"/>
                </a:lnTo>
                <a:lnTo>
                  <a:pt x="1746218" y="741426"/>
                </a:lnTo>
                <a:lnTo>
                  <a:pt x="1789938" y="755618"/>
                </a:lnTo>
                <a:lnTo>
                  <a:pt x="1833562" y="774383"/>
                </a:lnTo>
                <a:lnTo>
                  <a:pt x="1877187" y="796004"/>
                </a:lnTo>
                <a:lnTo>
                  <a:pt x="1920907" y="819245"/>
                </a:lnTo>
                <a:lnTo>
                  <a:pt x="1964531" y="842867"/>
                </a:lnTo>
                <a:lnTo>
                  <a:pt x="2008156" y="866204"/>
                </a:lnTo>
                <a:lnTo>
                  <a:pt x="2051876" y="888683"/>
                </a:lnTo>
                <a:lnTo>
                  <a:pt x="2095500" y="910304"/>
                </a:lnTo>
              </a:path>
            </a:pathLst>
          </a:custGeom>
          <a:noFill/>
          <a:ln w="11430">
            <a:solidFill>
              <a:srgbClr val="2A8C85"/>
            </a:solidFill>
          </a:ln>
        </p:spPr>
      </p:sp>
      <p:sp>
        <p:nvSpPr>
          <p:cNvPr id="63" name="Polyline 63"/>
          <p:cNvSpPr/>
          <p:nvPr/>
        </p:nvSpPr>
        <p:spPr>
          <a:xfrm>
            <a:off x="8489156" y="2705100"/>
            <a:ext cx="2095500" cy="914876"/>
          </a:xfrm>
          <a:custGeom>
            <a:avLst/>
            <a:gdLst/>
            <a:ahLst/>
            <a:cxnLst/>
            <a:rect l="l" t="t" r="r" b="b"/>
            <a:pathLst>
              <a:path w="2095500" h="914876">
                <a:moveTo>
                  <a:pt x="0" y="0"/>
                </a:moveTo>
                <a:lnTo>
                  <a:pt x="43625" y="18955"/>
                </a:lnTo>
                <a:lnTo>
                  <a:pt x="87344" y="38005"/>
                </a:lnTo>
                <a:lnTo>
                  <a:pt x="130969" y="57055"/>
                </a:lnTo>
                <a:lnTo>
                  <a:pt x="174593" y="76200"/>
                </a:lnTo>
                <a:lnTo>
                  <a:pt x="218313" y="95345"/>
                </a:lnTo>
                <a:lnTo>
                  <a:pt x="261938" y="114681"/>
                </a:lnTo>
                <a:lnTo>
                  <a:pt x="305562" y="134207"/>
                </a:lnTo>
                <a:lnTo>
                  <a:pt x="349282" y="154019"/>
                </a:lnTo>
                <a:lnTo>
                  <a:pt x="392906" y="174212"/>
                </a:lnTo>
                <a:lnTo>
                  <a:pt x="436531" y="194786"/>
                </a:lnTo>
                <a:lnTo>
                  <a:pt x="480250" y="215456"/>
                </a:lnTo>
                <a:lnTo>
                  <a:pt x="523875" y="236029"/>
                </a:lnTo>
                <a:lnTo>
                  <a:pt x="567500" y="256032"/>
                </a:lnTo>
                <a:lnTo>
                  <a:pt x="611219" y="274701"/>
                </a:lnTo>
                <a:lnTo>
                  <a:pt x="654844" y="291370"/>
                </a:lnTo>
                <a:lnTo>
                  <a:pt x="698468" y="305086"/>
                </a:lnTo>
                <a:lnTo>
                  <a:pt x="742188" y="315468"/>
                </a:lnTo>
                <a:lnTo>
                  <a:pt x="785812" y="322326"/>
                </a:lnTo>
                <a:lnTo>
                  <a:pt x="829437" y="326517"/>
                </a:lnTo>
                <a:lnTo>
                  <a:pt x="873157" y="329374"/>
                </a:lnTo>
                <a:lnTo>
                  <a:pt x="916781" y="333089"/>
                </a:lnTo>
                <a:lnTo>
                  <a:pt x="960406" y="340328"/>
                </a:lnTo>
                <a:lnTo>
                  <a:pt x="1004125" y="353949"/>
                </a:lnTo>
                <a:lnTo>
                  <a:pt x="1047750" y="375952"/>
                </a:lnTo>
                <a:lnTo>
                  <a:pt x="1091375" y="407384"/>
                </a:lnTo>
                <a:lnTo>
                  <a:pt x="1135094" y="447961"/>
                </a:lnTo>
                <a:lnTo>
                  <a:pt x="1178719" y="495300"/>
                </a:lnTo>
                <a:lnTo>
                  <a:pt x="1222343" y="546163"/>
                </a:lnTo>
                <a:lnTo>
                  <a:pt x="1266063" y="595979"/>
                </a:lnTo>
                <a:lnTo>
                  <a:pt x="1309688" y="640556"/>
                </a:lnTo>
                <a:lnTo>
                  <a:pt x="1353312" y="676275"/>
                </a:lnTo>
                <a:lnTo>
                  <a:pt x="1397032" y="701135"/>
                </a:lnTo>
                <a:lnTo>
                  <a:pt x="1440656" y="714946"/>
                </a:lnTo>
                <a:lnTo>
                  <a:pt x="1484281" y="719423"/>
                </a:lnTo>
                <a:lnTo>
                  <a:pt x="1528001" y="717518"/>
                </a:lnTo>
                <a:lnTo>
                  <a:pt x="1571625" y="712946"/>
                </a:lnTo>
                <a:lnTo>
                  <a:pt x="1615249" y="709231"/>
                </a:lnTo>
                <a:lnTo>
                  <a:pt x="1658969" y="709517"/>
                </a:lnTo>
                <a:lnTo>
                  <a:pt x="1702594" y="715518"/>
                </a:lnTo>
                <a:lnTo>
                  <a:pt x="1746218" y="727710"/>
                </a:lnTo>
                <a:lnTo>
                  <a:pt x="1789938" y="745617"/>
                </a:lnTo>
                <a:lnTo>
                  <a:pt x="1833562" y="767906"/>
                </a:lnTo>
                <a:lnTo>
                  <a:pt x="1877187" y="792956"/>
                </a:lnTo>
                <a:lnTo>
                  <a:pt x="1920907" y="819055"/>
                </a:lnTo>
                <a:lnTo>
                  <a:pt x="1964531" y="844963"/>
                </a:lnTo>
                <a:lnTo>
                  <a:pt x="2008156" y="869728"/>
                </a:lnTo>
                <a:lnTo>
                  <a:pt x="2051876" y="893064"/>
                </a:lnTo>
                <a:lnTo>
                  <a:pt x="2095500" y="914876"/>
                </a:lnTo>
              </a:path>
            </a:pathLst>
          </a:custGeom>
          <a:noFill/>
          <a:ln w="11430">
            <a:solidFill>
              <a:srgbClr val="2A8C85"/>
            </a:solidFill>
          </a:ln>
        </p:spPr>
      </p:sp>
      <p:sp>
        <p:nvSpPr>
          <p:cNvPr id="64" name="Polyline 64"/>
          <p:cNvSpPr/>
          <p:nvPr/>
        </p:nvSpPr>
        <p:spPr>
          <a:xfrm>
            <a:off x="8358188" y="2762250"/>
            <a:ext cx="2095500" cy="923639"/>
          </a:xfrm>
          <a:custGeom>
            <a:avLst/>
            <a:gdLst/>
            <a:ahLst/>
            <a:cxnLst/>
            <a:rect l="l" t="t" r="r" b="b"/>
            <a:pathLst>
              <a:path w="2095500" h="923639">
                <a:moveTo>
                  <a:pt x="0" y="0"/>
                </a:moveTo>
                <a:lnTo>
                  <a:pt x="43625" y="19145"/>
                </a:lnTo>
                <a:lnTo>
                  <a:pt x="87344" y="38195"/>
                </a:lnTo>
                <a:lnTo>
                  <a:pt x="130969" y="57436"/>
                </a:lnTo>
                <a:lnTo>
                  <a:pt x="174593" y="76676"/>
                </a:lnTo>
                <a:lnTo>
                  <a:pt x="218313" y="96203"/>
                </a:lnTo>
                <a:lnTo>
                  <a:pt x="261938" y="116015"/>
                </a:lnTo>
                <a:lnTo>
                  <a:pt x="305562" y="136303"/>
                </a:lnTo>
                <a:lnTo>
                  <a:pt x="349282" y="157067"/>
                </a:lnTo>
                <a:lnTo>
                  <a:pt x="392906" y="178594"/>
                </a:lnTo>
                <a:lnTo>
                  <a:pt x="436531" y="200692"/>
                </a:lnTo>
                <a:lnTo>
                  <a:pt x="480250" y="223266"/>
                </a:lnTo>
                <a:lnTo>
                  <a:pt x="523875" y="245840"/>
                </a:lnTo>
                <a:lnTo>
                  <a:pt x="567500" y="267367"/>
                </a:lnTo>
                <a:lnTo>
                  <a:pt x="611219" y="286798"/>
                </a:lnTo>
                <a:lnTo>
                  <a:pt x="654844" y="302324"/>
                </a:lnTo>
                <a:lnTo>
                  <a:pt x="698468" y="312229"/>
                </a:lnTo>
                <a:lnTo>
                  <a:pt x="742188" y="314896"/>
                </a:lnTo>
                <a:lnTo>
                  <a:pt x="785812" y="309277"/>
                </a:lnTo>
                <a:lnTo>
                  <a:pt x="829437" y="295180"/>
                </a:lnTo>
                <a:lnTo>
                  <a:pt x="873157" y="274034"/>
                </a:lnTo>
                <a:lnTo>
                  <a:pt x="916781" y="248222"/>
                </a:lnTo>
                <a:lnTo>
                  <a:pt x="960406" y="222028"/>
                </a:lnTo>
                <a:lnTo>
                  <a:pt x="1004125" y="200025"/>
                </a:lnTo>
                <a:lnTo>
                  <a:pt x="1047750" y="187357"/>
                </a:lnTo>
                <a:lnTo>
                  <a:pt x="1091375" y="187928"/>
                </a:lnTo>
                <a:lnTo>
                  <a:pt x="1135094" y="204311"/>
                </a:lnTo>
                <a:lnTo>
                  <a:pt x="1178719" y="236696"/>
                </a:lnTo>
                <a:lnTo>
                  <a:pt x="1222343" y="282892"/>
                </a:lnTo>
                <a:lnTo>
                  <a:pt x="1266063" y="338899"/>
                </a:lnTo>
                <a:lnTo>
                  <a:pt x="1309688" y="399288"/>
                </a:lnTo>
                <a:lnTo>
                  <a:pt x="1353312" y="458629"/>
                </a:lnTo>
                <a:lnTo>
                  <a:pt x="1397032" y="512254"/>
                </a:lnTo>
                <a:lnTo>
                  <a:pt x="1440656" y="557212"/>
                </a:lnTo>
                <a:lnTo>
                  <a:pt x="1484281" y="592646"/>
                </a:lnTo>
                <a:lnTo>
                  <a:pt x="1528001" y="619506"/>
                </a:lnTo>
                <a:lnTo>
                  <a:pt x="1571625" y="640271"/>
                </a:lnTo>
                <a:lnTo>
                  <a:pt x="1615249" y="657892"/>
                </a:lnTo>
                <a:lnTo>
                  <a:pt x="1658969" y="675227"/>
                </a:lnTo>
                <a:lnTo>
                  <a:pt x="1702594" y="694563"/>
                </a:lnTo>
                <a:lnTo>
                  <a:pt x="1746218" y="716851"/>
                </a:lnTo>
                <a:lnTo>
                  <a:pt x="1789938" y="742283"/>
                </a:lnTo>
                <a:lnTo>
                  <a:pt x="1833562" y="770001"/>
                </a:lnTo>
                <a:lnTo>
                  <a:pt x="1877187" y="798767"/>
                </a:lnTo>
                <a:lnTo>
                  <a:pt x="1920907" y="827246"/>
                </a:lnTo>
                <a:lnTo>
                  <a:pt x="1964531" y="854488"/>
                </a:lnTo>
                <a:lnTo>
                  <a:pt x="2008156" y="879634"/>
                </a:lnTo>
                <a:lnTo>
                  <a:pt x="2051876" y="902684"/>
                </a:lnTo>
                <a:lnTo>
                  <a:pt x="2095500" y="923639"/>
                </a:lnTo>
              </a:path>
            </a:pathLst>
          </a:custGeom>
          <a:noFill/>
          <a:ln w="11430">
            <a:solidFill>
              <a:srgbClr val="2A8C85"/>
            </a:solidFill>
          </a:ln>
        </p:spPr>
      </p:sp>
      <p:sp>
        <p:nvSpPr>
          <p:cNvPr id="65" name="Polyline 65"/>
          <p:cNvSpPr/>
          <p:nvPr/>
        </p:nvSpPr>
        <p:spPr>
          <a:xfrm>
            <a:off x="8227219" y="2800922"/>
            <a:ext cx="2095500" cy="949547"/>
          </a:xfrm>
          <a:custGeom>
            <a:avLst/>
            <a:gdLst/>
            <a:ahLst/>
            <a:cxnLst/>
            <a:rect l="l" t="t" r="r" b="b"/>
            <a:pathLst>
              <a:path w="2095500" h="949547">
                <a:moveTo>
                  <a:pt x="0" y="18574"/>
                </a:moveTo>
                <a:lnTo>
                  <a:pt x="43625" y="37719"/>
                </a:lnTo>
                <a:lnTo>
                  <a:pt x="87344" y="56960"/>
                </a:lnTo>
                <a:lnTo>
                  <a:pt x="130969" y="76200"/>
                </a:lnTo>
                <a:lnTo>
                  <a:pt x="174593" y="95726"/>
                </a:lnTo>
                <a:lnTo>
                  <a:pt x="218313" y="115443"/>
                </a:lnTo>
                <a:lnTo>
                  <a:pt x="261938" y="135636"/>
                </a:lnTo>
                <a:lnTo>
                  <a:pt x="305562" y="156401"/>
                </a:lnTo>
                <a:lnTo>
                  <a:pt x="349282" y="177927"/>
                </a:lnTo>
                <a:lnTo>
                  <a:pt x="392906" y="200311"/>
                </a:lnTo>
                <a:lnTo>
                  <a:pt x="436531" y="223742"/>
                </a:lnTo>
                <a:lnTo>
                  <a:pt x="480250" y="247745"/>
                </a:lnTo>
                <a:lnTo>
                  <a:pt x="523875" y="271844"/>
                </a:lnTo>
                <a:lnTo>
                  <a:pt x="567500" y="294989"/>
                </a:lnTo>
                <a:lnTo>
                  <a:pt x="611219" y="315373"/>
                </a:lnTo>
                <a:lnTo>
                  <a:pt x="654844" y="330899"/>
                </a:lnTo>
                <a:lnTo>
                  <a:pt x="698468" y="338899"/>
                </a:lnTo>
                <a:lnTo>
                  <a:pt x="742188" y="336804"/>
                </a:lnTo>
                <a:lnTo>
                  <a:pt x="785812" y="322517"/>
                </a:lnTo>
                <a:lnTo>
                  <a:pt x="829437" y="294894"/>
                </a:lnTo>
                <a:lnTo>
                  <a:pt x="873157" y="254603"/>
                </a:lnTo>
                <a:lnTo>
                  <a:pt x="916781" y="204026"/>
                </a:lnTo>
                <a:lnTo>
                  <a:pt x="960406" y="147923"/>
                </a:lnTo>
                <a:lnTo>
                  <a:pt x="1004125" y="92583"/>
                </a:lnTo>
                <a:lnTo>
                  <a:pt x="1047750" y="45053"/>
                </a:lnTo>
                <a:lnTo>
                  <a:pt x="1091375" y="12287"/>
                </a:lnTo>
                <a:lnTo>
                  <a:pt x="1135094" y="0"/>
                </a:lnTo>
                <a:lnTo>
                  <a:pt x="1178719" y="11144"/>
                </a:lnTo>
                <a:lnTo>
                  <a:pt x="1222343" y="45910"/>
                </a:lnTo>
                <a:lnTo>
                  <a:pt x="1266063" y="101441"/>
                </a:lnTo>
                <a:lnTo>
                  <a:pt x="1309688" y="172403"/>
                </a:lnTo>
                <a:lnTo>
                  <a:pt x="1353312" y="252031"/>
                </a:lnTo>
                <a:lnTo>
                  <a:pt x="1397032" y="333565"/>
                </a:lnTo>
                <a:lnTo>
                  <a:pt x="1440656" y="411099"/>
                </a:lnTo>
                <a:lnTo>
                  <a:pt x="1484281" y="480727"/>
                </a:lnTo>
                <a:lnTo>
                  <a:pt x="1528001" y="540639"/>
                </a:lnTo>
                <a:lnTo>
                  <a:pt x="1571625" y="591026"/>
                </a:lnTo>
                <a:lnTo>
                  <a:pt x="1615249" y="633412"/>
                </a:lnTo>
                <a:lnTo>
                  <a:pt x="1658969" y="670370"/>
                </a:lnTo>
                <a:lnTo>
                  <a:pt x="1702594" y="703993"/>
                </a:lnTo>
                <a:lnTo>
                  <a:pt x="1746218" y="736092"/>
                </a:lnTo>
                <a:lnTo>
                  <a:pt x="1789938" y="767524"/>
                </a:lnTo>
                <a:lnTo>
                  <a:pt x="1833562" y="798576"/>
                </a:lnTo>
                <a:lnTo>
                  <a:pt x="1877187" y="828675"/>
                </a:lnTo>
                <a:lnTo>
                  <a:pt x="1920907" y="857345"/>
                </a:lnTo>
                <a:lnTo>
                  <a:pt x="1964531" y="883920"/>
                </a:lnTo>
                <a:lnTo>
                  <a:pt x="2008156" y="908113"/>
                </a:lnTo>
                <a:lnTo>
                  <a:pt x="2051876" y="929830"/>
                </a:lnTo>
                <a:lnTo>
                  <a:pt x="2095500" y="949547"/>
                </a:lnTo>
              </a:path>
            </a:pathLst>
          </a:custGeom>
          <a:noFill/>
          <a:ln w="11430">
            <a:solidFill>
              <a:srgbClr val="2A8C85"/>
            </a:solidFill>
          </a:ln>
        </p:spPr>
      </p:sp>
      <p:sp>
        <p:nvSpPr>
          <p:cNvPr id="66" name="Polyline 66"/>
          <p:cNvSpPr/>
          <p:nvPr/>
        </p:nvSpPr>
        <p:spPr>
          <a:xfrm>
            <a:off x="8096250" y="2800540"/>
            <a:ext cx="2095500" cy="1007459"/>
          </a:xfrm>
          <a:custGeom>
            <a:avLst/>
            <a:gdLst/>
            <a:ahLst/>
            <a:cxnLst/>
            <a:rect l="l" t="t" r="r" b="b"/>
            <a:pathLst>
              <a:path w="2095500" h="1007459">
                <a:moveTo>
                  <a:pt x="0" y="76200"/>
                </a:moveTo>
                <a:lnTo>
                  <a:pt x="43625" y="95345"/>
                </a:lnTo>
                <a:lnTo>
                  <a:pt x="87344" y="114491"/>
                </a:lnTo>
                <a:lnTo>
                  <a:pt x="130969" y="133826"/>
                </a:lnTo>
                <a:lnTo>
                  <a:pt x="174593" y="153353"/>
                </a:lnTo>
                <a:lnTo>
                  <a:pt x="218313" y="173069"/>
                </a:lnTo>
                <a:lnTo>
                  <a:pt x="261938" y="193167"/>
                </a:lnTo>
                <a:lnTo>
                  <a:pt x="305562" y="213932"/>
                </a:lnTo>
                <a:lnTo>
                  <a:pt x="349282" y="235363"/>
                </a:lnTo>
                <a:lnTo>
                  <a:pt x="392906" y="257747"/>
                </a:lnTo>
                <a:lnTo>
                  <a:pt x="436531" y="280988"/>
                </a:lnTo>
                <a:lnTo>
                  <a:pt x="480250" y="305181"/>
                </a:lnTo>
                <a:lnTo>
                  <a:pt x="523875" y="329565"/>
                </a:lnTo>
                <a:lnTo>
                  <a:pt x="567500" y="353378"/>
                </a:lnTo>
                <a:lnTo>
                  <a:pt x="611219" y="374809"/>
                </a:lnTo>
                <a:lnTo>
                  <a:pt x="654844" y="391859"/>
                </a:lnTo>
                <a:lnTo>
                  <a:pt x="698468" y="401860"/>
                </a:lnTo>
                <a:lnTo>
                  <a:pt x="742188" y="401765"/>
                </a:lnTo>
                <a:lnTo>
                  <a:pt x="785812" y="389001"/>
                </a:lnTo>
                <a:lnTo>
                  <a:pt x="829437" y="361950"/>
                </a:lnTo>
                <a:lnTo>
                  <a:pt x="873157" y="320421"/>
                </a:lnTo>
                <a:lnTo>
                  <a:pt x="916781" y="266224"/>
                </a:lnTo>
                <a:lnTo>
                  <a:pt x="960406" y="203359"/>
                </a:lnTo>
                <a:lnTo>
                  <a:pt x="1004125" y="138017"/>
                </a:lnTo>
                <a:lnTo>
                  <a:pt x="1047750" y="77724"/>
                </a:lnTo>
                <a:lnTo>
                  <a:pt x="1091375" y="30290"/>
                </a:lnTo>
                <a:lnTo>
                  <a:pt x="1135094" y="2667"/>
                </a:lnTo>
                <a:lnTo>
                  <a:pt x="1178719" y="0"/>
                </a:lnTo>
                <a:lnTo>
                  <a:pt x="1222343" y="24098"/>
                </a:lnTo>
                <a:lnTo>
                  <a:pt x="1266063" y="73533"/>
                </a:lnTo>
                <a:lnTo>
                  <a:pt x="1309688" y="144113"/>
                </a:lnTo>
                <a:lnTo>
                  <a:pt x="1353312" y="229076"/>
                </a:lnTo>
                <a:lnTo>
                  <a:pt x="1397032" y="320993"/>
                </a:lnTo>
                <a:lnTo>
                  <a:pt x="1440656" y="412623"/>
                </a:lnTo>
                <a:lnTo>
                  <a:pt x="1484281" y="498253"/>
                </a:lnTo>
                <a:lnTo>
                  <a:pt x="1528000" y="574167"/>
                </a:lnTo>
                <a:lnTo>
                  <a:pt x="1571625" y="638746"/>
                </a:lnTo>
                <a:lnTo>
                  <a:pt x="1615250" y="692658"/>
                </a:lnTo>
                <a:lnTo>
                  <a:pt x="1658969" y="737521"/>
                </a:lnTo>
                <a:lnTo>
                  <a:pt x="1702594" y="775621"/>
                </a:lnTo>
                <a:lnTo>
                  <a:pt x="1746218" y="809149"/>
                </a:lnTo>
                <a:lnTo>
                  <a:pt x="1789938" y="839724"/>
                </a:lnTo>
                <a:lnTo>
                  <a:pt x="1833562" y="868490"/>
                </a:lnTo>
                <a:lnTo>
                  <a:pt x="1877187" y="895731"/>
                </a:lnTo>
                <a:lnTo>
                  <a:pt x="1920907" y="921449"/>
                </a:lnTo>
                <a:lnTo>
                  <a:pt x="1964531" y="945642"/>
                </a:lnTo>
                <a:lnTo>
                  <a:pt x="2008156" y="967930"/>
                </a:lnTo>
                <a:lnTo>
                  <a:pt x="2051876" y="988505"/>
                </a:lnTo>
                <a:lnTo>
                  <a:pt x="2095500" y="1007459"/>
                </a:lnTo>
              </a:path>
            </a:pathLst>
          </a:custGeom>
          <a:noFill/>
          <a:ln w="11430">
            <a:solidFill>
              <a:srgbClr val="2A8C85"/>
            </a:solidFill>
          </a:ln>
        </p:spPr>
      </p:sp>
      <p:sp>
        <p:nvSpPr>
          <p:cNvPr id="67" name="Polyline 67"/>
          <p:cNvSpPr/>
          <p:nvPr/>
        </p:nvSpPr>
        <p:spPr>
          <a:xfrm>
            <a:off x="7965281" y="2933795"/>
            <a:ext cx="2095500" cy="924687"/>
          </a:xfrm>
          <a:custGeom>
            <a:avLst/>
            <a:gdLst/>
            <a:ahLst/>
            <a:cxnLst/>
            <a:rect l="l" t="t" r="r" b="b"/>
            <a:pathLst>
              <a:path w="2095500" h="924687">
                <a:moveTo>
                  <a:pt x="0" y="0"/>
                </a:moveTo>
                <a:lnTo>
                  <a:pt x="43625" y="19145"/>
                </a:lnTo>
                <a:lnTo>
                  <a:pt x="87344" y="38290"/>
                </a:lnTo>
                <a:lnTo>
                  <a:pt x="130969" y="57531"/>
                </a:lnTo>
                <a:lnTo>
                  <a:pt x="174593" y="76867"/>
                </a:lnTo>
                <a:lnTo>
                  <a:pt x="218313" y="96298"/>
                </a:lnTo>
                <a:lnTo>
                  <a:pt x="261938" y="116015"/>
                </a:lnTo>
                <a:lnTo>
                  <a:pt x="305562" y="136112"/>
                </a:lnTo>
                <a:lnTo>
                  <a:pt x="349282" y="156782"/>
                </a:lnTo>
                <a:lnTo>
                  <a:pt x="392906" y="178117"/>
                </a:lnTo>
                <a:lnTo>
                  <a:pt x="436531" y="200215"/>
                </a:lnTo>
                <a:lnTo>
                  <a:pt x="480250" y="223076"/>
                </a:lnTo>
                <a:lnTo>
                  <a:pt x="523875" y="246412"/>
                </a:lnTo>
                <a:lnTo>
                  <a:pt x="567500" y="269653"/>
                </a:lnTo>
                <a:lnTo>
                  <a:pt x="611219" y="291751"/>
                </a:lnTo>
                <a:lnTo>
                  <a:pt x="654844" y="311087"/>
                </a:lnTo>
                <a:lnTo>
                  <a:pt x="698468" y="325755"/>
                </a:lnTo>
                <a:lnTo>
                  <a:pt x="742188" y="333280"/>
                </a:lnTo>
                <a:lnTo>
                  <a:pt x="785812" y="331565"/>
                </a:lnTo>
                <a:lnTo>
                  <a:pt x="829437" y="318611"/>
                </a:lnTo>
                <a:lnTo>
                  <a:pt x="873157" y="294037"/>
                </a:lnTo>
                <a:lnTo>
                  <a:pt x="916781" y="258508"/>
                </a:lnTo>
                <a:lnTo>
                  <a:pt x="960406" y="214694"/>
                </a:lnTo>
                <a:lnTo>
                  <a:pt x="1004125" y="167164"/>
                </a:lnTo>
                <a:lnTo>
                  <a:pt x="1047750" y="121730"/>
                </a:lnTo>
                <a:lnTo>
                  <a:pt x="1091375" y="84868"/>
                </a:lnTo>
                <a:lnTo>
                  <a:pt x="1135094" y="62770"/>
                </a:lnTo>
                <a:lnTo>
                  <a:pt x="1178719" y="60103"/>
                </a:lnTo>
                <a:lnTo>
                  <a:pt x="1222343" y="79439"/>
                </a:lnTo>
                <a:lnTo>
                  <a:pt x="1266063" y="120396"/>
                </a:lnTo>
                <a:lnTo>
                  <a:pt x="1309688" y="179927"/>
                </a:lnTo>
                <a:lnTo>
                  <a:pt x="1353312" y="252984"/>
                </a:lnTo>
                <a:lnTo>
                  <a:pt x="1397032" y="333089"/>
                </a:lnTo>
                <a:lnTo>
                  <a:pt x="1440656" y="413957"/>
                </a:lnTo>
                <a:lnTo>
                  <a:pt x="1484281" y="490157"/>
                </a:lnTo>
                <a:lnTo>
                  <a:pt x="1528000" y="557689"/>
                </a:lnTo>
                <a:lnTo>
                  <a:pt x="1571625" y="614744"/>
                </a:lnTo>
                <a:lnTo>
                  <a:pt x="1615250" y="661416"/>
                </a:lnTo>
                <a:lnTo>
                  <a:pt x="1658969" y="698944"/>
                </a:lnTo>
                <a:lnTo>
                  <a:pt x="1702594" y="729615"/>
                </a:lnTo>
                <a:lnTo>
                  <a:pt x="1746218" y="755523"/>
                </a:lnTo>
                <a:lnTo>
                  <a:pt x="1789938" y="778859"/>
                </a:lnTo>
                <a:lnTo>
                  <a:pt x="1833562" y="800957"/>
                </a:lnTo>
                <a:lnTo>
                  <a:pt x="1877187" y="822579"/>
                </a:lnTo>
                <a:lnTo>
                  <a:pt x="1920907" y="843915"/>
                </a:lnTo>
                <a:lnTo>
                  <a:pt x="1964531" y="865060"/>
                </a:lnTo>
                <a:lnTo>
                  <a:pt x="2008156" y="885635"/>
                </a:lnTo>
                <a:lnTo>
                  <a:pt x="2051876" y="905446"/>
                </a:lnTo>
                <a:lnTo>
                  <a:pt x="2095500" y="924687"/>
                </a:lnTo>
              </a:path>
            </a:pathLst>
          </a:custGeom>
          <a:noFill/>
          <a:ln w="11430">
            <a:solidFill>
              <a:srgbClr val="2A8C85"/>
            </a:solidFill>
          </a:ln>
        </p:spPr>
      </p:sp>
      <p:sp>
        <p:nvSpPr>
          <p:cNvPr id="68" name="Polyline 68"/>
          <p:cNvSpPr/>
          <p:nvPr/>
        </p:nvSpPr>
        <p:spPr>
          <a:xfrm>
            <a:off x="7834312" y="2990945"/>
            <a:ext cx="2095500" cy="916305"/>
          </a:xfrm>
          <a:custGeom>
            <a:avLst/>
            <a:gdLst/>
            <a:ahLst/>
            <a:cxnLst/>
            <a:rect l="l" t="t" r="r" b="b"/>
            <a:pathLst>
              <a:path w="2095500" h="916305">
                <a:moveTo>
                  <a:pt x="0" y="0"/>
                </a:moveTo>
                <a:lnTo>
                  <a:pt x="43625" y="19050"/>
                </a:lnTo>
                <a:lnTo>
                  <a:pt x="87344" y="38100"/>
                </a:lnTo>
                <a:lnTo>
                  <a:pt x="130969" y="57150"/>
                </a:lnTo>
                <a:lnTo>
                  <a:pt x="174593" y="76295"/>
                </a:lnTo>
                <a:lnTo>
                  <a:pt x="218313" y="95440"/>
                </a:lnTo>
                <a:lnTo>
                  <a:pt x="261938" y="114681"/>
                </a:lnTo>
                <a:lnTo>
                  <a:pt x="305562" y="134112"/>
                </a:lnTo>
                <a:lnTo>
                  <a:pt x="349282" y="153829"/>
                </a:lnTo>
                <a:lnTo>
                  <a:pt x="392906" y="173831"/>
                </a:lnTo>
                <a:lnTo>
                  <a:pt x="436531" y="194310"/>
                </a:lnTo>
                <a:lnTo>
                  <a:pt x="480250" y="215360"/>
                </a:lnTo>
                <a:lnTo>
                  <a:pt x="523875" y="237077"/>
                </a:lnTo>
                <a:lnTo>
                  <a:pt x="567500" y="259080"/>
                </a:lnTo>
                <a:lnTo>
                  <a:pt x="611219" y="280988"/>
                </a:lnTo>
                <a:lnTo>
                  <a:pt x="654844" y="302038"/>
                </a:lnTo>
                <a:lnTo>
                  <a:pt x="698468" y="321183"/>
                </a:lnTo>
                <a:lnTo>
                  <a:pt x="742188" y="336994"/>
                </a:lnTo>
                <a:lnTo>
                  <a:pt x="785812" y="348044"/>
                </a:lnTo>
                <a:lnTo>
                  <a:pt x="829437" y="352996"/>
                </a:lnTo>
                <a:lnTo>
                  <a:pt x="873157" y="351187"/>
                </a:lnTo>
                <a:lnTo>
                  <a:pt x="916781" y="342519"/>
                </a:lnTo>
                <a:lnTo>
                  <a:pt x="960406" y="328232"/>
                </a:lnTo>
                <a:lnTo>
                  <a:pt x="1004125" y="310801"/>
                </a:lnTo>
                <a:lnTo>
                  <a:pt x="1047750" y="293465"/>
                </a:lnTo>
                <a:lnTo>
                  <a:pt x="1091375" y="280226"/>
                </a:lnTo>
                <a:lnTo>
                  <a:pt x="1135094" y="275082"/>
                </a:lnTo>
                <a:lnTo>
                  <a:pt x="1178719" y="281178"/>
                </a:lnTo>
                <a:lnTo>
                  <a:pt x="1222343" y="300514"/>
                </a:lnTo>
                <a:lnTo>
                  <a:pt x="1266063" y="333089"/>
                </a:lnTo>
                <a:lnTo>
                  <a:pt x="1309688" y="377285"/>
                </a:lnTo>
                <a:lnTo>
                  <a:pt x="1353312" y="429958"/>
                </a:lnTo>
                <a:lnTo>
                  <a:pt x="1397032" y="486823"/>
                </a:lnTo>
                <a:lnTo>
                  <a:pt x="1440656" y="543592"/>
                </a:lnTo>
                <a:lnTo>
                  <a:pt x="1484281" y="596551"/>
                </a:lnTo>
                <a:lnTo>
                  <a:pt x="1528000" y="642938"/>
                </a:lnTo>
                <a:lnTo>
                  <a:pt x="1571625" y="681514"/>
                </a:lnTo>
                <a:lnTo>
                  <a:pt x="1615250" y="712280"/>
                </a:lnTo>
                <a:lnTo>
                  <a:pt x="1658969" y="736568"/>
                </a:lnTo>
                <a:lnTo>
                  <a:pt x="1702594" y="755999"/>
                </a:lnTo>
                <a:lnTo>
                  <a:pt x="1746218" y="772763"/>
                </a:lnTo>
                <a:lnTo>
                  <a:pt x="1789938" y="788384"/>
                </a:lnTo>
                <a:lnTo>
                  <a:pt x="1833562" y="804196"/>
                </a:lnTo>
                <a:lnTo>
                  <a:pt x="1877187" y="820865"/>
                </a:lnTo>
                <a:lnTo>
                  <a:pt x="1920907" y="838676"/>
                </a:lnTo>
                <a:lnTo>
                  <a:pt x="1964531" y="857536"/>
                </a:lnTo>
                <a:lnTo>
                  <a:pt x="2008156" y="876967"/>
                </a:lnTo>
                <a:lnTo>
                  <a:pt x="2051876" y="896588"/>
                </a:lnTo>
                <a:lnTo>
                  <a:pt x="2095500" y="916305"/>
                </a:lnTo>
              </a:path>
            </a:pathLst>
          </a:custGeom>
          <a:noFill/>
          <a:ln w="11430">
            <a:solidFill>
              <a:srgbClr val="2A8C85"/>
            </a:solidFill>
          </a:ln>
        </p:spPr>
      </p:sp>
      <p:sp>
        <p:nvSpPr>
          <p:cNvPr id="69" name="Polyline 69"/>
          <p:cNvSpPr/>
          <p:nvPr/>
        </p:nvSpPr>
        <p:spPr>
          <a:xfrm>
            <a:off x="7703344" y="3048000"/>
            <a:ext cx="2095500" cy="911542"/>
          </a:xfrm>
          <a:custGeom>
            <a:avLst/>
            <a:gdLst/>
            <a:ahLst/>
            <a:cxnLst/>
            <a:rect l="l" t="t" r="r" b="b"/>
            <a:pathLst>
              <a:path w="2095500" h="911542">
                <a:moveTo>
                  <a:pt x="0" y="0"/>
                </a:moveTo>
                <a:lnTo>
                  <a:pt x="43625" y="19050"/>
                </a:lnTo>
                <a:lnTo>
                  <a:pt x="87344" y="38100"/>
                </a:lnTo>
                <a:lnTo>
                  <a:pt x="130969" y="57055"/>
                </a:lnTo>
                <a:lnTo>
                  <a:pt x="174593" y="76105"/>
                </a:lnTo>
                <a:lnTo>
                  <a:pt x="218313" y="95060"/>
                </a:lnTo>
                <a:lnTo>
                  <a:pt x="261938" y="114014"/>
                </a:lnTo>
                <a:lnTo>
                  <a:pt x="305562" y="132969"/>
                </a:lnTo>
                <a:lnTo>
                  <a:pt x="349282" y="152019"/>
                </a:lnTo>
                <a:lnTo>
                  <a:pt x="392906" y="171164"/>
                </a:lnTo>
                <a:lnTo>
                  <a:pt x="436531" y="190595"/>
                </a:lnTo>
                <a:lnTo>
                  <a:pt x="480250" y="210312"/>
                </a:lnTo>
                <a:lnTo>
                  <a:pt x="523875" y="230505"/>
                </a:lnTo>
                <a:lnTo>
                  <a:pt x="567500" y="251174"/>
                </a:lnTo>
                <a:lnTo>
                  <a:pt x="611219" y="272415"/>
                </a:lnTo>
                <a:lnTo>
                  <a:pt x="654844" y="293846"/>
                </a:lnTo>
                <a:lnTo>
                  <a:pt x="698468" y="315087"/>
                </a:lnTo>
                <a:lnTo>
                  <a:pt x="742188" y="335756"/>
                </a:lnTo>
                <a:lnTo>
                  <a:pt x="785812" y="354997"/>
                </a:lnTo>
                <a:lnTo>
                  <a:pt x="829437" y="372046"/>
                </a:lnTo>
                <a:lnTo>
                  <a:pt x="873157" y="386429"/>
                </a:lnTo>
                <a:lnTo>
                  <a:pt x="916781" y="397764"/>
                </a:lnTo>
                <a:lnTo>
                  <a:pt x="960406" y="406337"/>
                </a:lnTo>
                <a:lnTo>
                  <a:pt x="1004125" y="412909"/>
                </a:lnTo>
                <a:lnTo>
                  <a:pt x="1047750" y="418814"/>
                </a:lnTo>
                <a:lnTo>
                  <a:pt x="1091375" y="425863"/>
                </a:lnTo>
                <a:lnTo>
                  <a:pt x="1135094" y="435864"/>
                </a:lnTo>
                <a:lnTo>
                  <a:pt x="1178719" y="450437"/>
                </a:lnTo>
                <a:lnTo>
                  <a:pt x="1222343" y="470726"/>
                </a:lnTo>
                <a:lnTo>
                  <a:pt x="1266063" y="496824"/>
                </a:lnTo>
                <a:lnTo>
                  <a:pt x="1309688" y="528066"/>
                </a:lnTo>
                <a:lnTo>
                  <a:pt x="1353312" y="562737"/>
                </a:lnTo>
                <a:lnTo>
                  <a:pt x="1397032" y="598837"/>
                </a:lnTo>
                <a:lnTo>
                  <a:pt x="1440656" y="634079"/>
                </a:lnTo>
                <a:lnTo>
                  <a:pt x="1484281" y="666560"/>
                </a:lnTo>
                <a:lnTo>
                  <a:pt x="1528000" y="694849"/>
                </a:lnTo>
                <a:lnTo>
                  <a:pt x="1571625" y="718471"/>
                </a:lnTo>
                <a:lnTo>
                  <a:pt x="1615250" y="737521"/>
                </a:lnTo>
                <a:lnTo>
                  <a:pt x="1658969" y="752951"/>
                </a:lnTo>
                <a:lnTo>
                  <a:pt x="1702594" y="766096"/>
                </a:lnTo>
                <a:lnTo>
                  <a:pt x="1746218" y="778192"/>
                </a:lnTo>
                <a:lnTo>
                  <a:pt x="1789938" y="790575"/>
                </a:lnTo>
                <a:lnTo>
                  <a:pt x="1833562" y="803910"/>
                </a:lnTo>
                <a:lnTo>
                  <a:pt x="1877187" y="818769"/>
                </a:lnTo>
                <a:lnTo>
                  <a:pt x="1920907" y="835247"/>
                </a:lnTo>
                <a:lnTo>
                  <a:pt x="1964531" y="853154"/>
                </a:lnTo>
                <a:lnTo>
                  <a:pt x="2008156" y="872109"/>
                </a:lnTo>
                <a:lnTo>
                  <a:pt x="2051876" y="891730"/>
                </a:lnTo>
                <a:lnTo>
                  <a:pt x="2095500" y="911542"/>
                </a:lnTo>
              </a:path>
            </a:pathLst>
          </a:custGeom>
          <a:noFill/>
          <a:ln w="11430">
            <a:solidFill>
              <a:srgbClr val="2A8C85"/>
            </a:solidFill>
          </a:ln>
        </p:spPr>
      </p:sp>
      <p:sp>
        <p:nvSpPr>
          <p:cNvPr id="70" name="Polyline 70"/>
          <p:cNvSpPr/>
          <p:nvPr/>
        </p:nvSpPr>
        <p:spPr>
          <a:xfrm>
            <a:off x="7572375" y="3105150"/>
            <a:ext cx="2095500" cy="910971"/>
          </a:xfrm>
          <a:custGeom>
            <a:avLst/>
            <a:gdLst/>
            <a:ahLst/>
            <a:cxnLst/>
            <a:rect l="l" t="t" r="r" b="b"/>
            <a:pathLst>
              <a:path w="2095500" h="910971">
                <a:moveTo>
                  <a:pt x="0" y="0"/>
                </a:moveTo>
                <a:lnTo>
                  <a:pt x="43625" y="19050"/>
                </a:lnTo>
                <a:lnTo>
                  <a:pt x="87344" y="38005"/>
                </a:lnTo>
                <a:lnTo>
                  <a:pt x="130969" y="57055"/>
                </a:lnTo>
                <a:lnTo>
                  <a:pt x="174593" y="76010"/>
                </a:lnTo>
                <a:lnTo>
                  <a:pt x="218313" y="94964"/>
                </a:lnTo>
                <a:lnTo>
                  <a:pt x="261938" y="113824"/>
                </a:lnTo>
                <a:lnTo>
                  <a:pt x="305562" y="132683"/>
                </a:lnTo>
                <a:lnTo>
                  <a:pt x="349282" y="151543"/>
                </a:lnTo>
                <a:lnTo>
                  <a:pt x="392906" y="170402"/>
                </a:lnTo>
                <a:lnTo>
                  <a:pt x="436531" y="189357"/>
                </a:lnTo>
                <a:lnTo>
                  <a:pt x="480250" y="208407"/>
                </a:lnTo>
                <a:lnTo>
                  <a:pt x="523875" y="227838"/>
                </a:lnTo>
                <a:lnTo>
                  <a:pt x="567500" y="247650"/>
                </a:lnTo>
                <a:lnTo>
                  <a:pt x="611219" y="267938"/>
                </a:lnTo>
                <a:lnTo>
                  <a:pt x="654844" y="288703"/>
                </a:lnTo>
                <a:lnTo>
                  <a:pt x="698468" y="309944"/>
                </a:lnTo>
                <a:lnTo>
                  <a:pt x="742188" y="331660"/>
                </a:lnTo>
                <a:lnTo>
                  <a:pt x="785812" y="353378"/>
                </a:lnTo>
                <a:lnTo>
                  <a:pt x="829437" y="374809"/>
                </a:lnTo>
                <a:lnTo>
                  <a:pt x="873157" y="395669"/>
                </a:lnTo>
                <a:lnTo>
                  <a:pt x="916781" y="415671"/>
                </a:lnTo>
                <a:lnTo>
                  <a:pt x="960406" y="434626"/>
                </a:lnTo>
                <a:lnTo>
                  <a:pt x="1004125" y="452628"/>
                </a:lnTo>
                <a:lnTo>
                  <a:pt x="1047750" y="469868"/>
                </a:lnTo>
                <a:lnTo>
                  <a:pt x="1091375" y="487013"/>
                </a:lnTo>
                <a:lnTo>
                  <a:pt x="1135094" y="504635"/>
                </a:lnTo>
                <a:lnTo>
                  <a:pt x="1178719" y="523304"/>
                </a:lnTo>
                <a:lnTo>
                  <a:pt x="1222343" y="543592"/>
                </a:lnTo>
                <a:lnTo>
                  <a:pt x="1266063" y="565499"/>
                </a:lnTo>
                <a:lnTo>
                  <a:pt x="1309688" y="588835"/>
                </a:lnTo>
                <a:lnTo>
                  <a:pt x="1353312" y="613124"/>
                </a:lnTo>
                <a:lnTo>
                  <a:pt x="1397032" y="637413"/>
                </a:lnTo>
                <a:lnTo>
                  <a:pt x="1440656" y="660940"/>
                </a:lnTo>
                <a:lnTo>
                  <a:pt x="1484281" y="682752"/>
                </a:lnTo>
                <a:lnTo>
                  <a:pt x="1528000" y="702469"/>
                </a:lnTo>
                <a:lnTo>
                  <a:pt x="1571625" y="719899"/>
                </a:lnTo>
                <a:lnTo>
                  <a:pt x="1615250" y="735330"/>
                </a:lnTo>
                <a:lnTo>
                  <a:pt x="1658969" y="749046"/>
                </a:lnTo>
                <a:lnTo>
                  <a:pt x="1702594" y="762000"/>
                </a:lnTo>
                <a:lnTo>
                  <a:pt x="1746218" y="774859"/>
                </a:lnTo>
                <a:lnTo>
                  <a:pt x="1789938" y="788194"/>
                </a:lnTo>
                <a:lnTo>
                  <a:pt x="1833562" y="802576"/>
                </a:lnTo>
                <a:lnTo>
                  <a:pt x="1877187" y="818197"/>
                </a:lnTo>
                <a:lnTo>
                  <a:pt x="1920907" y="835057"/>
                </a:lnTo>
                <a:lnTo>
                  <a:pt x="1964531" y="853059"/>
                </a:lnTo>
                <a:lnTo>
                  <a:pt x="2008156" y="871823"/>
                </a:lnTo>
                <a:lnTo>
                  <a:pt x="2051875" y="891254"/>
                </a:lnTo>
                <a:lnTo>
                  <a:pt x="2095500" y="910971"/>
                </a:lnTo>
              </a:path>
            </a:pathLst>
          </a:custGeom>
          <a:noFill/>
          <a:ln w="11430">
            <a:solidFill>
              <a:srgbClr val="2A8C85"/>
            </a:solidFill>
          </a:ln>
        </p:spPr>
      </p:sp>
      <p:sp>
        <p:nvSpPr>
          <p:cNvPr id="71" name="Polyline 71"/>
          <p:cNvSpPr/>
          <p:nvPr/>
        </p:nvSpPr>
        <p:spPr>
          <a:xfrm>
            <a:off x="7441406" y="3162300"/>
            <a:ext cx="2095500" cy="912209"/>
          </a:xfrm>
          <a:custGeom>
            <a:avLst/>
            <a:gdLst/>
            <a:ahLst/>
            <a:cxnLst/>
            <a:rect l="l" t="t" r="r" b="b"/>
            <a:pathLst>
              <a:path w="2095500" h="912209">
                <a:moveTo>
                  <a:pt x="0" y="0"/>
                </a:moveTo>
                <a:lnTo>
                  <a:pt x="43625" y="19050"/>
                </a:lnTo>
                <a:lnTo>
                  <a:pt x="87344" y="38100"/>
                </a:lnTo>
                <a:lnTo>
                  <a:pt x="130969" y="57055"/>
                </a:lnTo>
                <a:lnTo>
                  <a:pt x="174593" y="76105"/>
                </a:lnTo>
                <a:lnTo>
                  <a:pt x="218313" y="95060"/>
                </a:lnTo>
                <a:lnTo>
                  <a:pt x="261938" y="114014"/>
                </a:lnTo>
                <a:lnTo>
                  <a:pt x="305562" y="132874"/>
                </a:lnTo>
                <a:lnTo>
                  <a:pt x="349282" y="151828"/>
                </a:lnTo>
                <a:lnTo>
                  <a:pt x="392906" y="170688"/>
                </a:lnTo>
                <a:lnTo>
                  <a:pt x="436531" y="189547"/>
                </a:lnTo>
                <a:lnTo>
                  <a:pt x="480250" y="208502"/>
                </a:lnTo>
                <a:lnTo>
                  <a:pt x="523875" y="227647"/>
                </a:lnTo>
                <a:lnTo>
                  <a:pt x="567500" y="246888"/>
                </a:lnTo>
                <a:lnTo>
                  <a:pt x="611219" y="266510"/>
                </a:lnTo>
                <a:lnTo>
                  <a:pt x="654844" y="286512"/>
                </a:lnTo>
                <a:lnTo>
                  <a:pt x="698468" y="306896"/>
                </a:lnTo>
                <a:lnTo>
                  <a:pt x="742188" y="327660"/>
                </a:lnTo>
                <a:lnTo>
                  <a:pt x="785812" y="348806"/>
                </a:lnTo>
                <a:lnTo>
                  <a:pt x="829437" y="370237"/>
                </a:lnTo>
                <a:lnTo>
                  <a:pt x="873157" y="391573"/>
                </a:lnTo>
                <a:lnTo>
                  <a:pt x="916781" y="412909"/>
                </a:lnTo>
                <a:lnTo>
                  <a:pt x="960406" y="433864"/>
                </a:lnTo>
                <a:lnTo>
                  <a:pt x="1004125" y="454438"/>
                </a:lnTo>
                <a:lnTo>
                  <a:pt x="1047750" y="474535"/>
                </a:lnTo>
                <a:lnTo>
                  <a:pt x="1091375" y="494347"/>
                </a:lnTo>
                <a:lnTo>
                  <a:pt x="1135094" y="513874"/>
                </a:lnTo>
                <a:lnTo>
                  <a:pt x="1178719" y="533400"/>
                </a:lnTo>
                <a:lnTo>
                  <a:pt x="1222343" y="552926"/>
                </a:lnTo>
                <a:lnTo>
                  <a:pt x="1266063" y="572833"/>
                </a:lnTo>
                <a:lnTo>
                  <a:pt x="1309688" y="592836"/>
                </a:lnTo>
                <a:lnTo>
                  <a:pt x="1353312" y="612934"/>
                </a:lnTo>
                <a:lnTo>
                  <a:pt x="1397032" y="632841"/>
                </a:lnTo>
                <a:lnTo>
                  <a:pt x="1440656" y="652272"/>
                </a:lnTo>
                <a:lnTo>
                  <a:pt x="1484281" y="671036"/>
                </a:lnTo>
                <a:lnTo>
                  <a:pt x="1528000" y="689038"/>
                </a:lnTo>
                <a:lnTo>
                  <a:pt x="1571625" y="706088"/>
                </a:lnTo>
                <a:lnTo>
                  <a:pt x="1615250" y="722281"/>
                </a:lnTo>
                <a:lnTo>
                  <a:pt x="1658969" y="737997"/>
                </a:lnTo>
                <a:lnTo>
                  <a:pt x="1702594" y="753523"/>
                </a:lnTo>
                <a:lnTo>
                  <a:pt x="1746218" y="769049"/>
                </a:lnTo>
                <a:lnTo>
                  <a:pt x="1789938" y="784955"/>
                </a:lnTo>
                <a:lnTo>
                  <a:pt x="1833562" y="801433"/>
                </a:lnTo>
                <a:lnTo>
                  <a:pt x="1877187" y="818578"/>
                </a:lnTo>
                <a:lnTo>
                  <a:pt x="1920907" y="836390"/>
                </a:lnTo>
                <a:lnTo>
                  <a:pt x="1964531" y="854774"/>
                </a:lnTo>
                <a:lnTo>
                  <a:pt x="2008156" y="873633"/>
                </a:lnTo>
                <a:lnTo>
                  <a:pt x="2051875" y="892874"/>
                </a:lnTo>
                <a:lnTo>
                  <a:pt x="2095500" y="912209"/>
                </a:lnTo>
              </a:path>
            </a:pathLst>
          </a:custGeom>
          <a:noFill/>
          <a:ln w="11430">
            <a:solidFill>
              <a:srgbClr val="2A8C85"/>
            </a:solidFill>
          </a:ln>
        </p:spPr>
      </p:sp>
      <p:sp>
        <p:nvSpPr>
          <p:cNvPr id="72" name="Polyline 72"/>
          <p:cNvSpPr/>
          <p:nvPr/>
        </p:nvSpPr>
        <p:spPr>
          <a:xfrm>
            <a:off x="7310438" y="3219450"/>
            <a:ext cx="2095500" cy="913543"/>
          </a:xfrm>
          <a:custGeom>
            <a:avLst/>
            <a:gdLst/>
            <a:ahLst/>
            <a:cxnLst/>
            <a:rect l="l" t="t" r="r" b="b"/>
            <a:pathLst>
              <a:path w="2095500" h="913543">
                <a:moveTo>
                  <a:pt x="0" y="0"/>
                </a:moveTo>
                <a:lnTo>
                  <a:pt x="43625" y="19050"/>
                </a:lnTo>
                <a:lnTo>
                  <a:pt x="87344" y="38100"/>
                </a:lnTo>
                <a:lnTo>
                  <a:pt x="130969" y="57150"/>
                </a:lnTo>
                <a:lnTo>
                  <a:pt x="174593" y="76105"/>
                </a:lnTo>
                <a:lnTo>
                  <a:pt x="218313" y="95155"/>
                </a:lnTo>
                <a:lnTo>
                  <a:pt x="261938" y="114205"/>
                </a:lnTo>
                <a:lnTo>
                  <a:pt x="305562" y="133160"/>
                </a:lnTo>
                <a:lnTo>
                  <a:pt x="349282" y="152114"/>
                </a:lnTo>
                <a:lnTo>
                  <a:pt x="392906" y="171069"/>
                </a:lnTo>
                <a:lnTo>
                  <a:pt x="436531" y="190024"/>
                </a:lnTo>
                <a:lnTo>
                  <a:pt x="480250" y="209074"/>
                </a:lnTo>
                <a:lnTo>
                  <a:pt x="523875" y="228124"/>
                </a:lnTo>
                <a:lnTo>
                  <a:pt x="567500" y="247174"/>
                </a:lnTo>
                <a:lnTo>
                  <a:pt x="611219" y="266414"/>
                </a:lnTo>
                <a:lnTo>
                  <a:pt x="654844" y="285845"/>
                </a:lnTo>
                <a:lnTo>
                  <a:pt x="698468" y="305467"/>
                </a:lnTo>
                <a:lnTo>
                  <a:pt x="742188" y="325279"/>
                </a:lnTo>
                <a:lnTo>
                  <a:pt x="785812" y="345281"/>
                </a:lnTo>
                <a:lnTo>
                  <a:pt x="829437" y="365569"/>
                </a:lnTo>
                <a:lnTo>
                  <a:pt x="873157" y="385858"/>
                </a:lnTo>
                <a:lnTo>
                  <a:pt x="916781" y="406146"/>
                </a:lnTo>
                <a:lnTo>
                  <a:pt x="960406" y="426339"/>
                </a:lnTo>
                <a:lnTo>
                  <a:pt x="1004125" y="446437"/>
                </a:lnTo>
                <a:lnTo>
                  <a:pt x="1047750" y="466344"/>
                </a:lnTo>
                <a:lnTo>
                  <a:pt x="1091375" y="485965"/>
                </a:lnTo>
                <a:lnTo>
                  <a:pt x="1135094" y="505396"/>
                </a:lnTo>
                <a:lnTo>
                  <a:pt x="1178719" y="524637"/>
                </a:lnTo>
                <a:lnTo>
                  <a:pt x="1222343" y="543782"/>
                </a:lnTo>
                <a:lnTo>
                  <a:pt x="1266063" y="562832"/>
                </a:lnTo>
                <a:lnTo>
                  <a:pt x="1309688" y="581882"/>
                </a:lnTo>
                <a:lnTo>
                  <a:pt x="1353312" y="600932"/>
                </a:lnTo>
                <a:lnTo>
                  <a:pt x="1397032" y="619887"/>
                </a:lnTo>
                <a:lnTo>
                  <a:pt x="1440656" y="638746"/>
                </a:lnTo>
                <a:lnTo>
                  <a:pt x="1484281" y="657415"/>
                </a:lnTo>
                <a:lnTo>
                  <a:pt x="1528000" y="675799"/>
                </a:lnTo>
                <a:lnTo>
                  <a:pt x="1571625" y="693896"/>
                </a:lnTo>
                <a:lnTo>
                  <a:pt x="1615250" y="711803"/>
                </a:lnTo>
                <a:lnTo>
                  <a:pt x="1658969" y="729520"/>
                </a:lnTo>
                <a:lnTo>
                  <a:pt x="1702594" y="747236"/>
                </a:lnTo>
                <a:lnTo>
                  <a:pt x="1746218" y="764858"/>
                </a:lnTo>
                <a:lnTo>
                  <a:pt x="1789938" y="782669"/>
                </a:lnTo>
                <a:lnTo>
                  <a:pt x="1833562" y="800767"/>
                </a:lnTo>
                <a:lnTo>
                  <a:pt x="1877187" y="819055"/>
                </a:lnTo>
                <a:lnTo>
                  <a:pt x="1920907" y="837533"/>
                </a:lnTo>
                <a:lnTo>
                  <a:pt x="1964531" y="856297"/>
                </a:lnTo>
                <a:lnTo>
                  <a:pt x="2008156" y="875252"/>
                </a:lnTo>
                <a:lnTo>
                  <a:pt x="2051875" y="894302"/>
                </a:lnTo>
                <a:lnTo>
                  <a:pt x="2095500" y="913543"/>
                </a:lnTo>
              </a:path>
            </a:pathLst>
          </a:custGeom>
          <a:noFill/>
          <a:ln w="11430">
            <a:solidFill>
              <a:srgbClr val="2A8C85"/>
            </a:solidFill>
          </a:ln>
        </p:spPr>
      </p:sp>
      <p:sp>
        <p:nvSpPr>
          <p:cNvPr id="73" name="Polyline 73"/>
          <p:cNvSpPr/>
          <p:nvPr/>
        </p:nvSpPr>
        <p:spPr>
          <a:xfrm>
            <a:off x="7179469" y="3276600"/>
            <a:ext cx="2095500" cy="914114"/>
          </a:xfrm>
          <a:custGeom>
            <a:avLst/>
            <a:gdLst/>
            <a:ahLst/>
            <a:cxnLst/>
            <a:rect l="l" t="t" r="r" b="b"/>
            <a:pathLst>
              <a:path w="2095500" h="914114">
                <a:moveTo>
                  <a:pt x="0" y="0"/>
                </a:moveTo>
                <a:lnTo>
                  <a:pt x="43625" y="19050"/>
                </a:lnTo>
                <a:lnTo>
                  <a:pt x="87344" y="38100"/>
                </a:lnTo>
                <a:lnTo>
                  <a:pt x="130969" y="57150"/>
                </a:lnTo>
                <a:lnTo>
                  <a:pt x="174593" y="76200"/>
                </a:lnTo>
                <a:lnTo>
                  <a:pt x="218313" y="95250"/>
                </a:lnTo>
                <a:lnTo>
                  <a:pt x="261938" y="114300"/>
                </a:lnTo>
                <a:lnTo>
                  <a:pt x="305562" y="133255"/>
                </a:lnTo>
                <a:lnTo>
                  <a:pt x="349282" y="152305"/>
                </a:lnTo>
                <a:lnTo>
                  <a:pt x="392906" y="171355"/>
                </a:lnTo>
                <a:lnTo>
                  <a:pt x="436531" y="190405"/>
                </a:lnTo>
                <a:lnTo>
                  <a:pt x="480250" y="209360"/>
                </a:lnTo>
                <a:lnTo>
                  <a:pt x="523875" y="228410"/>
                </a:lnTo>
                <a:lnTo>
                  <a:pt x="567500" y="247460"/>
                </a:lnTo>
                <a:lnTo>
                  <a:pt x="611219" y="266605"/>
                </a:lnTo>
                <a:lnTo>
                  <a:pt x="654844" y="285750"/>
                </a:lnTo>
                <a:lnTo>
                  <a:pt x="698468" y="304990"/>
                </a:lnTo>
                <a:lnTo>
                  <a:pt x="742188" y="324231"/>
                </a:lnTo>
                <a:lnTo>
                  <a:pt x="785812" y="343662"/>
                </a:lnTo>
                <a:lnTo>
                  <a:pt x="829437" y="363093"/>
                </a:lnTo>
                <a:lnTo>
                  <a:pt x="873157" y="382524"/>
                </a:lnTo>
                <a:lnTo>
                  <a:pt x="916781" y="402050"/>
                </a:lnTo>
                <a:lnTo>
                  <a:pt x="960406" y="421481"/>
                </a:lnTo>
                <a:lnTo>
                  <a:pt x="1004125" y="440912"/>
                </a:lnTo>
                <a:lnTo>
                  <a:pt x="1047750" y="460248"/>
                </a:lnTo>
                <a:lnTo>
                  <a:pt x="1091375" y="479488"/>
                </a:lnTo>
                <a:lnTo>
                  <a:pt x="1135094" y="498538"/>
                </a:lnTo>
                <a:lnTo>
                  <a:pt x="1178719" y="517588"/>
                </a:lnTo>
                <a:lnTo>
                  <a:pt x="1222343" y="536638"/>
                </a:lnTo>
                <a:lnTo>
                  <a:pt x="1266063" y="555593"/>
                </a:lnTo>
                <a:lnTo>
                  <a:pt x="1309688" y="574548"/>
                </a:lnTo>
                <a:lnTo>
                  <a:pt x="1353312" y="593503"/>
                </a:lnTo>
                <a:lnTo>
                  <a:pt x="1397032" y="612458"/>
                </a:lnTo>
                <a:lnTo>
                  <a:pt x="1440656" y="631412"/>
                </a:lnTo>
                <a:lnTo>
                  <a:pt x="1484281" y="650272"/>
                </a:lnTo>
                <a:lnTo>
                  <a:pt x="1528000" y="669226"/>
                </a:lnTo>
                <a:lnTo>
                  <a:pt x="1571625" y="687991"/>
                </a:lnTo>
                <a:lnTo>
                  <a:pt x="1615250" y="706755"/>
                </a:lnTo>
                <a:lnTo>
                  <a:pt x="1658969" y="725519"/>
                </a:lnTo>
                <a:lnTo>
                  <a:pt x="1702594" y="744188"/>
                </a:lnTo>
                <a:lnTo>
                  <a:pt x="1746218" y="762857"/>
                </a:lnTo>
                <a:lnTo>
                  <a:pt x="1789938" y="781622"/>
                </a:lnTo>
                <a:lnTo>
                  <a:pt x="1833562" y="800386"/>
                </a:lnTo>
                <a:lnTo>
                  <a:pt x="1877187" y="819150"/>
                </a:lnTo>
                <a:lnTo>
                  <a:pt x="1920907" y="838105"/>
                </a:lnTo>
                <a:lnTo>
                  <a:pt x="1964531" y="857060"/>
                </a:lnTo>
                <a:lnTo>
                  <a:pt x="2008156" y="876014"/>
                </a:lnTo>
                <a:lnTo>
                  <a:pt x="2051875" y="895064"/>
                </a:lnTo>
                <a:lnTo>
                  <a:pt x="2095500" y="914114"/>
                </a:lnTo>
              </a:path>
            </a:pathLst>
          </a:custGeom>
          <a:noFill/>
          <a:ln w="11430">
            <a:solidFill>
              <a:srgbClr val="2A8C85"/>
            </a:solidFill>
          </a:ln>
        </p:spPr>
      </p:sp>
      <p:sp>
        <p:nvSpPr>
          <p:cNvPr id="74" name="Polyline 74"/>
          <p:cNvSpPr/>
          <p:nvPr/>
        </p:nvSpPr>
        <p:spPr>
          <a:xfrm>
            <a:off x="7048500" y="3333750"/>
            <a:ext cx="2095500" cy="914400"/>
          </a:xfrm>
          <a:custGeom>
            <a:avLst/>
            <a:gdLst/>
            <a:ahLst/>
            <a:cxnLst/>
            <a:rect l="l" t="t" r="r" b="b"/>
            <a:pathLst>
              <a:path w="2095500" h="914400">
                <a:moveTo>
                  <a:pt x="0" y="0"/>
                </a:moveTo>
                <a:lnTo>
                  <a:pt x="43625" y="19050"/>
                </a:lnTo>
                <a:lnTo>
                  <a:pt x="87344" y="38100"/>
                </a:lnTo>
                <a:lnTo>
                  <a:pt x="130969" y="57150"/>
                </a:lnTo>
                <a:lnTo>
                  <a:pt x="174593" y="76200"/>
                </a:lnTo>
                <a:lnTo>
                  <a:pt x="218313" y="95250"/>
                </a:lnTo>
                <a:lnTo>
                  <a:pt x="261938" y="114300"/>
                </a:lnTo>
                <a:lnTo>
                  <a:pt x="305562" y="133350"/>
                </a:lnTo>
                <a:lnTo>
                  <a:pt x="349282" y="152400"/>
                </a:lnTo>
                <a:lnTo>
                  <a:pt x="392906" y="171450"/>
                </a:lnTo>
                <a:lnTo>
                  <a:pt x="436531" y="190500"/>
                </a:lnTo>
                <a:lnTo>
                  <a:pt x="480250" y="209550"/>
                </a:lnTo>
                <a:lnTo>
                  <a:pt x="523875" y="228600"/>
                </a:lnTo>
                <a:lnTo>
                  <a:pt x="567500" y="247650"/>
                </a:lnTo>
                <a:lnTo>
                  <a:pt x="611219" y="266700"/>
                </a:lnTo>
                <a:lnTo>
                  <a:pt x="654844" y="285750"/>
                </a:lnTo>
                <a:lnTo>
                  <a:pt x="698468" y="304800"/>
                </a:lnTo>
                <a:lnTo>
                  <a:pt x="742188" y="323945"/>
                </a:lnTo>
                <a:lnTo>
                  <a:pt x="785812" y="343090"/>
                </a:lnTo>
                <a:lnTo>
                  <a:pt x="829437" y="362236"/>
                </a:lnTo>
                <a:lnTo>
                  <a:pt x="873157" y="381381"/>
                </a:lnTo>
                <a:lnTo>
                  <a:pt x="916781" y="400526"/>
                </a:lnTo>
                <a:lnTo>
                  <a:pt x="960406" y="419672"/>
                </a:lnTo>
                <a:lnTo>
                  <a:pt x="1004125" y="438722"/>
                </a:lnTo>
                <a:lnTo>
                  <a:pt x="1047750" y="457867"/>
                </a:lnTo>
                <a:lnTo>
                  <a:pt x="1091375" y="476917"/>
                </a:lnTo>
                <a:lnTo>
                  <a:pt x="1135094" y="495967"/>
                </a:lnTo>
                <a:lnTo>
                  <a:pt x="1178719" y="515017"/>
                </a:lnTo>
                <a:lnTo>
                  <a:pt x="1222343" y="533972"/>
                </a:lnTo>
                <a:lnTo>
                  <a:pt x="1266063" y="552926"/>
                </a:lnTo>
                <a:lnTo>
                  <a:pt x="1309688" y="571976"/>
                </a:lnTo>
                <a:lnTo>
                  <a:pt x="1353312" y="590931"/>
                </a:lnTo>
                <a:lnTo>
                  <a:pt x="1397032" y="609981"/>
                </a:lnTo>
                <a:lnTo>
                  <a:pt x="1440656" y="629031"/>
                </a:lnTo>
                <a:lnTo>
                  <a:pt x="1484281" y="648081"/>
                </a:lnTo>
                <a:lnTo>
                  <a:pt x="1528000" y="667131"/>
                </a:lnTo>
                <a:lnTo>
                  <a:pt x="1571625" y="686181"/>
                </a:lnTo>
                <a:lnTo>
                  <a:pt x="1615250" y="705231"/>
                </a:lnTo>
                <a:lnTo>
                  <a:pt x="1658969" y="724186"/>
                </a:lnTo>
                <a:lnTo>
                  <a:pt x="1702594" y="743236"/>
                </a:lnTo>
                <a:lnTo>
                  <a:pt x="1746218" y="762190"/>
                </a:lnTo>
                <a:lnTo>
                  <a:pt x="1789938" y="781240"/>
                </a:lnTo>
                <a:lnTo>
                  <a:pt x="1833562" y="800195"/>
                </a:lnTo>
                <a:lnTo>
                  <a:pt x="1877187" y="819150"/>
                </a:lnTo>
                <a:lnTo>
                  <a:pt x="1920907" y="838200"/>
                </a:lnTo>
                <a:lnTo>
                  <a:pt x="1964531" y="857250"/>
                </a:lnTo>
                <a:lnTo>
                  <a:pt x="2008156" y="876300"/>
                </a:lnTo>
                <a:lnTo>
                  <a:pt x="2051875" y="895255"/>
                </a:lnTo>
                <a:lnTo>
                  <a:pt x="2095500" y="914400"/>
                </a:lnTo>
              </a:path>
            </a:pathLst>
          </a:custGeom>
          <a:noFill/>
          <a:ln w="11430">
            <a:solidFill>
              <a:srgbClr val="2A8C85"/>
            </a:solidFill>
          </a:ln>
        </p:spPr>
      </p:sp>
      <p:sp>
        <p:nvSpPr>
          <p:cNvPr id="75" name="Line 75"/>
          <p:cNvSpPr/>
          <p:nvPr/>
        </p:nvSpPr>
        <p:spPr>
          <a:xfrm>
            <a:off x="5381625" y="3333750"/>
            <a:ext cx="1333500" cy="9525"/>
          </a:xfrm>
          <a:custGeom>
            <a:avLst/>
            <a:gdLst/>
            <a:ahLst/>
            <a:cxnLst/>
            <a:rect l="l" t="t" r="r" b="b"/>
            <a:pathLst>
              <a:path w="1333500" h="9525">
                <a:moveTo>
                  <a:pt x="0" y="0"/>
                </a:moveTo>
                <a:lnTo>
                  <a:pt x="1333500" y="0"/>
                </a:lnTo>
              </a:path>
            </a:pathLst>
          </a:custGeom>
          <a:noFill/>
          <a:ln w="19050">
            <a:solidFill>
              <a:srgbClr val="645CE6"/>
            </a:solidFill>
          </a:ln>
        </p:spPr>
      </p:sp>
      <p:sp>
        <p:nvSpPr>
          <p:cNvPr id="76" name="Freeform 76"/>
          <p:cNvSpPr/>
          <p:nvPr/>
        </p:nvSpPr>
        <p:spPr>
          <a:xfrm>
            <a:off x="6638925" y="3295650"/>
            <a:ext cx="76200" cy="76200"/>
          </a:xfrm>
          <a:custGeom>
            <a:avLst/>
            <a:gdLst/>
            <a:ahLst/>
            <a:cxnLst/>
            <a:rect l="l" t="t" r="r" b="b"/>
            <a:pathLst>
              <a:path w="76200" h="76200">
                <a:moveTo>
                  <a:pt x="0" y="0"/>
                </a:moveTo>
                <a:lnTo>
                  <a:pt x="76200" y="38100"/>
                </a:lnTo>
                <a:lnTo>
                  <a:pt x="0" y="76200"/>
                </a:lnTo>
              </a:path>
            </a:pathLst>
          </a:custGeom>
          <a:noFill/>
          <a:ln w="19050">
            <a:solidFill>
              <a:srgbClr val="645CE6"/>
            </a:solidFill>
          </a:ln>
        </p:spPr>
      </p:sp>
      <p:sp>
        <p:nvSpPr>
          <p:cNvPr id="77" name="TextBox 77"/>
          <p:cNvSpPr txBox="1"/>
          <p:nvPr/>
        </p:nvSpPr>
        <p:spPr>
          <a:xfrm>
            <a:off x="1739236" y="4543901"/>
            <a:ext cx="2617528" cy="396050"/>
          </a:xfrm>
          <a:prstGeom prst="rect">
            <a:avLst/>
          </a:prstGeom>
          <a:noFill/>
          <a:ln>
            <a:noFill/>
          </a:ln>
        </p:spPr>
        <p:txBody>
          <a:bodyPr wrap="none" lIns="0" tIns="0" rIns="0" bIns="0" anchor="t" anchorCtr="0">
            <a:spAutoFit/>
          </a:bodyPr>
          <a:lstStyle/>
          <a:p>
            <a:pPr algn="ctr"/>
            <a:r>
              <a:rPr lang="ko-KR" sz="2020" dirty="0">
                <a:solidFill>
                  <a:srgbClr val="202633"/>
                </a:solidFill>
                <a:latin typeface="Noto Sans KR"/>
                <a:ea typeface="Noto Sans KR"/>
                <a:cs typeface="Noto Sans KR"/>
              </a:rPr>
              <a:t>mask = 0 → 원래 평면</a:t>
            </a:r>
          </a:p>
        </p:txBody>
      </p:sp>
      <p:sp>
        <p:nvSpPr>
          <p:cNvPr id="78" name="TextBox 78"/>
          <p:cNvSpPr txBox="1"/>
          <p:nvPr/>
        </p:nvSpPr>
        <p:spPr>
          <a:xfrm>
            <a:off x="7767253" y="4543901"/>
            <a:ext cx="2753495" cy="396050"/>
          </a:xfrm>
          <a:prstGeom prst="rect">
            <a:avLst/>
          </a:prstGeom>
          <a:noFill/>
          <a:ln>
            <a:noFill/>
          </a:ln>
        </p:spPr>
        <p:txBody>
          <a:bodyPr wrap="none" lIns="0" tIns="0" rIns="0" bIns="0" anchor="t" anchorCtr="0">
            <a:spAutoFit/>
          </a:bodyPr>
          <a:lstStyle/>
          <a:p>
            <a:pPr algn="ctr"/>
            <a:r>
              <a:rPr lang="ko-KR" sz="2020" dirty="0">
                <a:solidFill>
                  <a:srgbClr val="202633"/>
                </a:solidFill>
                <a:latin typeface="Noto Sans KR"/>
                <a:ea typeface="Noto Sans KR"/>
                <a:cs typeface="Noto Sans KR"/>
              </a:rPr>
              <a:t>밝은 영역 → 더 큰 변형</a:t>
            </a:r>
          </a:p>
        </p:txBody>
      </p:sp>
      <p:sp>
        <p:nvSpPr>
          <p:cNvPr id="79" name="TextBox 79"/>
          <p:cNvSpPr txBox="1"/>
          <p:nvPr/>
        </p:nvSpPr>
        <p:spPr>
          <a:xfrm>
            <a:off x="3940937" y="5249704"/>
            <a:ext cx="4310126" cy="308039"/>
          </a:xfrm>
          <a:prstGeom prst="rect">
            <a:avLst/>
          </a:prstGeom>
          <a:noFill/>
          <a:ln>
            <a:noFill/>
          </a:ln>
        </p:spPr>
        <p:txBody>
          <a:bodyPr wrap="none" lIns="0" tIns="0" rIns="0" bIns="0" anchor="t" anchorCtr="0">
            <a:spAutoFit/>
          </a:bodyPr>
          <a:lstStyle/>
          <a:p>
            <a:pPr algn="ctr"/>
            <a:r>
              <a:rPr lang="ko-KR" sz="1580" dirty="0">
                <a:solidFill>
                  <a:srgbClr val="626B76"/>
                </a:solidFill>
                <a:latin typeface="Noto Sans KR"/>
                <a:ea typeface="Noto Sans KR"/>
                <a:cs typeface="Noto Sans KR"/>
              </a:rPr>
              <a:t>개념 도식 · 실제 SOP 렌더 캡처가 아닙니다.</a:t>
            </a:r>
          </a:p>
        </p:txBody>
      </p:sp>
      <p:sp>
        <p:nvSpPr>
          <p:cNvPr id="80" name="TextBox 80"/>
          <p:cNvSpPr txBox="1"/>
          <p:nvPr/>
        </p:nvSpPr>
        <p:spPr>
          <a:xfrm>
            <a:off x="3101255" y="5696426"/>
            <a:ext cx="5989490" cy="396050"/>
          </a:xfrm>
          <a:prstGeom prst="rect">
            <a:avLst/>
          </a:prstGeom>
          <a:noFill/>
          <a:ln>
            <a:noFill/>
          </a:ln>
        </p:spPr>
        <p:txBody>
          <a:bodyPr wrap="none" lIns="0" tIns="0" rIns="0" bIns="0" anchor="t" anchorCtr="0">
            <a:spAutoFit/>
          </a:bodyPr>
          <a:lstStyle/>
          <a:p>
            <a:pPr algn="ctr"/>
            <a:r>
              <a:rPr lang="ko-KR" sz="2020" dirty="0">
                <a:solidFill>
                  <a:srgbClr val="645CE6"/>
                </a:solidFill>
                <a:latin typeface="Noto Sans KR"/>
                <a:ea typeface="Noto Sans KR"/>
                <a:cs typeface="Noto Sans KR"/>
              </a:rPr>
              <a:t>문제: (mask × noise − 0.5) × 2 는 왜 틀릴까요?</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2" name="new-57-1"/>
          <p:cNvSpPr txBox="1"/>
          <p:nvPr/>
        </p:nvSpPr>
        <p:spPr>
          <a:xfrm>
            <a:off x="488442" y="282892"/>
            <a:ext cx="6500000" cy="264033"/>
          </a:xfrm>
          <a:prstGeom prst="rect">
            <a:avLst/>
          </a:prstGeom>
          <a:noFill/>
          <a:ln>
            <a:noFill/>
          </a:ln>
        </p:spPr>
        <p:txBody>
          <a:bodyPr wrap="none" lIns="0" tIns="0" rIns="0" bIns="0" anchor="t" anchorCtr="0">
            <a:spAutoFit/>
          </a:bodyPr>
          <a:lstStyle/>
          <a:p>
            <a:pPr algn="l"/>
            <a:r>
              <a:rPr lang="en-US" sz="1350" dirty="0">
                <a:solidFill>
                  <a:srgbClr val="645CE6"/>
                </a:solidFill>
                <a:latin typeface="Noto Sans KR"/>
                <a:ea typeface="Noto Sans KR"/>
                <a:cs typeface="Noto Sans KR"/>
              </a:rPr>
              <a:t>W03 / 사운드·인터랙션 심화</a:t>
            </a:r>
          </a:p>
        </p:txBody>
      </p:sp>
      <p:sp>
        <p:nvSpPr>
          <p:cNvPr id="3" name="new-57-2"/>
          <p:cNvSpPr txBox="1"/>
          <p:nvPr/>
        </p:nvSpPr>
        <p:spPr>
          <a:xfrm>
            <a:off x="480060" y="676275"/>
            <a:ext cx="6597244" cy="586740"/>
          </a:xfrm>
          <a:prstGeom prst="rect">
            <a:avLst/>
          </a:prstGeom>
          <a:noFill/>
          <a:ln>
            <a:noFill/>
          </a:ln>
        </p:spPr>
        <p:txBody>
          <a:bodyPr wrap="none" lIns="0" tIns="0" rIns="0" bIns="0" anchor="t" anchorCtr="0">
            <a:spAutoFit/>
          </a:bodyPr>
          <a:lstStyle/>
          <a:p>
            <a:pPr algn="l"/>
            <a:r>
              <a:rPr lang="ko-KR" sz="3000" b="1" dirty="0">
                <a:solidFill>
                  <a:srgbClr val="202633"/>
                </a:solidFill>
                <a:latin typeface="Noto Sans KR"/>
                <a:ea typeface="Noto Sans KR"/>
                <a:cs typeface="Noto Sans KR"/>
              </a:rPr>
              <a:t>같은 좌표에서 마스크와 노이즈 읽기</a:t>
            </a:r>
          </a:p>
        </p:txBody>
      </p:sp>
      <p:sp>
        <p:nvSpPr>
          <p:cNvPr id="4" name="new-57-3"/>
          <p:cNvSpPr txBox="1"/>
          <p:nvPr/>
        </p:nvSpPr>
        <p:spPr>
          <a:xfrm>
            <a:off x="486537" y="1233011"/>
            <a:ext cx="5956691" cy="337376"/>
          </a:xfrm>
          <a:prstGeom prst="rect">
            <a:avLst/>
          </a:prstGeom>
          <a:noFill/>
          <a:ln>
            <a:noFill/>
          </a:ln>
        </p:spPr>
        <p:txBody>
          <a:bodyPr wrap="none" lIns="0" tIns="0" rIns="0" bIns="0" anchor="t" anchorCtr="0">
            <a:spAutoFit/>
          </a:bodyPr>
          <a:lstStyle/>
          <a:p>
            <a:pPr algn="l"/>
            <a:r>
              <a:rPr lang="ko-KR" sz="1720" dirty="0">
                <a:solidFill>
                  <a:srgbClr val="626B76"/>
                </a:solidFill>
                <a:latin typeface="Noto Sans KR"/>
                <a:ea typeface="Noto Sans KR"/>
                <a:cs typeface="Noto Sans KR"/>
              </a:rPr>
              <a:t>두 이미지의 값을 같은 점에 대응시켜 높이를 계산합니다.</a:t>
            </a:r>
          </a:p>
        </p:txBody>
      </p:sp>
      <p:sp>
        <p:nvSpPr>
          <p:cNvPr id="5" name="new-57-4"/>
          <p:cNvSpPr txBox="1"/>
          <p:nvPr/>
        </p:nvSpPr>
        <p:spPr>
          <a:xfrm>
            <a:off x="487299" y="1639729"/>
            <a:ext cx="1616035" cy="308039"/>
          </a:xfrm>
          <a:prstGeom prst="rect">
            <a:avLst/>
          </a:prstGeom>
          <a:noFill/>
          <a:ln>
            <a:noFill/>
          </a:ln>
        </p:spPr>
        <p:txBody>
          <a:bodyPr wrap="none" lIns="0" tIns="0" rIns="0" bIns="0" anchor="t" anchorCtr="0">
            <a:spAutoFit/>
          </a:bodyPr>
          <a:lstStyle/>
          <a:p>
            <a:pPr algn="l"/>
            <a:r>
              <a:rPr lang="ko-KR" sz="1580" b="1" dirty="0">
                <a:solidFill>
                  <a:srgbClr val="2A8C85"/>
                </a:solidFill>
                <a:latin typeface="Noto Sans KR"/>
                <a:ea typeface="Noto Sans KR"/>
                <a:cs typeface="Noto Sans KR"/>
              </a:rPr>
              <a:t>① 점의 좌표 준비</a:t>
            </a:r>
          </a:p>
        </p:txBody>
      </p:sp>
      <p:sp>
        <p:nvSpPr>
          <p:cNvPr id="6" name="new-57-5"/>
          <p:cNvSpPr/>
          <p:nvPr/>
        </p:nvSpPr>
        <p:spPr>
          <a:xfrm>
            <a:off x="495300" y="1990725"/>
            <a:ext cx="2095500" cy="647700"/>
          </a:xfrm>
          <a:prstGeom prst="roundRect">
            <a:avLst>
              <a:gd name="adj" fmla="val 8824"/>
            </a:avLst>
          </a:prstGeom>
          <a:solidFill>
            <a:srgbClr val="EEEDF7"/>
          </a:solidFill>
          <a:ln>
            <a:noFill/>
          </a:ln>
        </p:spPr>
      </p:sp>
      <p:sp>
        <p:nvSpPr>
          <p:cNvPr id="7" name="new-57-6"/>
          <p:cNvSpPr txBox="1"/>
          <p:nvPr/>
        </p:nvSpPr>
        <p:spPr>
          <a:xfrm>
            <a:off x="1012679" y="2088832"/>
            <a:ext cx="1060742" cy="322707"/>
          </a:xfrm>
          <a:prstGeom prst="rect">
            <a:avLst/>
          </a:prstGeom>
          <a:noFill/>
          <a:ln>
            <a:noFill/>
          </a:ln>
        </p:spPr>
        <p:txBody>
          <a:bodyPr wrap="none" lIns="0" tIns="0" rIns="0" bIns="0" anchor="t" anchorCtr="0">
            <a:spAutoFit/>
          </a:bodyPr>
          <a:lstStyle/>
          <a:p>
            <a:pPr algn="ctr"/>
            <a:r>
              <a:rPr lang="en-US" sz="1650" dirty="0">
                <a:solidFill>
                  <a:srgbClr val="202633"/>
                </a:solidFill>
                <a:latin typeface="Noto Sans KR"/>
                <a:ea typeface="Noto Sans KR"/>
                <a:cs typeface="Noto Sans KR"/>
              </a:rPr>
              <a:t>rest_grid</a:t>
            </a:r>
          </a:p>
        </p:txBody>
      </p:sp>
      <p:sp>
        <p:nvSpPr>
          <p:cNvPr id="8" name="new-57-7"/>
          <p:cNvSpPr txBox="1"/>
          <p:nvPr/>
        </p:nvSpPr>
        <p:spPr>
          <a:xfrm>
            <a:off x="924887" y="2359342"/>
            <a:ext cx="1236326" cy="264033"/>
          </a:xfrm>
          <a:prstGeom prst="rect">
            <a:avLst/>
          </a:prstGeom>
          <a:noFill/>
          <a:ln>
            <a:noFill/>
          </a:ln>
        </p:spPr>
        <p:txBody>
          <a:bodyPr wrap="none" lIns="0" tIns="0" rIns="0" bIns="0" anchor="t" anchorCtr="0">
            <a:spAutoFit/>
          </a:bodyPr>
          <a:lstStyle/>
          <a:p>
            <a:pPr algn="ctr"/>
            <a:r>
              <a:rPr lang="ko-KR" sz="1350" dirty="0">
                <a:solidFill>
                  <a:srgbClr val="626B76"/>
                </a:solidFill>
                <a:latin typeface="Noto Sans KR"/>
                <a:ea typeface="Noto Sans KR"/>
                <a:cs typeface="Noto Sans KR"/>
              </a:rPr>
              <a:t>33 × 33점 · ZX</a:t>
            </a:r>
          </a:p>
        </p:txBody>
      </p:sp>
      <p:sp>
        <p:nvSpPr>
          <p:cNvPr id="9" name="new-57-8"/>
          <p:cNvSpPr/>
          <p:nvPr/>
        </p:nvSpPr>
        <p:spPr>
          <a:xfrm>
            <a:off x="3162300" y="1990725"/>
            <a:ext cx="2238375" cy="647700"/>
          </a:xfrm>
          <a:prstGeom prst="roundRect">
            <a:avLst>
              <a:gd name="adj" fmla="val 8824"/>
            </a:avLst>
          </a:prstGeom>
          <a:solidFill>
            <a:srgbClr val="EEEDF7"/>
          </a:solidFill>
          <a:ln>
            <a:noFill/>
          </a:ln>
        </p:spPr>
      </p:sp>
      <p:sp>
        <p:nvSpPr>
          <p:cNvPr id="10" name="new-57-9"/>
          <p:cNvSpPr txBox="1"/>
          <p:nvPr/>
        </p:nvSpPr>
        <p:spPr>
          <a:xfrm>
            <a:off x="3628949" y="2088832"/>
            <a:ext cx="1305077" cy="322707"/>
          </a:xfrm>
          <a:prstGeom prst="rect">
            <a:avLst/>
          </a:prstGeom>
          <a:noFill/>
          <a:ln>
            <a:noFill/>
          </a:ln>
        </p:spPr>
        <p:txBody>
          <a:bodyPr wrap="none" lIns="0" tIns="0" rIns="0" bIns="0" anchor="t" anchorCtr="0">
            <a:spAutoFit/>
          </a:bodyPr>
          <a:lstStyle/>
          <a:p>
            <a:pPr algn="ctr"/>
            <a:r>
              <a:rPr lang="en-US" sz="1650" dirty="0">
                <a:solidFill>
                  <a:srgbClr val="202633"/>
                </a:solidFill>
                <a:latin typeface="Noto Sans KR"/>
                <a:ea typeface="Noto Sans KR"/>
                <a:cs typeface="Noto Sans KR"/>
              </a:rPr>
              <a:t>rest_points</a:t>
            </a:r>
          </a:p>
        </p:txBody>
      </p:sp>
      <p:sp>
        <p:nvSpPr>
          <p:cNvPr id="11" name="new-57-10"/>
          <p:cNvSpPr txBox="1"/>
          <p:nvPr/>
        </p:nvSpPr>
        <p:spPr>
          <a:xfrm>
            <a:off x="3710159" y="2359342"/>
            <a:ext cx="1142657" cy="264033"/>
          </a:xfrm>
          <a:prstGeom prst="rect">
            <a:avLst/>
          </a:prstGeom>
          <a:noFill/>
          <a:ln>
            <a:noFill/>
          </a:ln>
        </p:spPr>
        <p:txBody>
          <a:bodyPr wrap="none" lIns="0" tIns="0" rIns="0" bIns="0" anchor="t" anchorCtr="0">
            <a:spAutoFit/>
          </a:bodyPr>
          <a:lstStyle/>
          <a:p>
            <a:pPr algn="ctr"/>
            <a:r>
              <a:rPr lang="en-US" sz="1350" dirty="0">
                <a:solidFill>
                  <a:srgbClr val="626B76"/>
                </a:solidFill>
                <a:latin typeface="Noto Sans KR"/>
                <a:ea typeface="Noto Sans KR"/>
                <a:cs typeface="Noto Sans KR"/>
              </a:rPr>
              <a:t>SOP to CHOP</a:t>
            </a:r>
          </a:p>
        </p:txBody>
      </p:sp>
      <p:sp>
        <p:nvSpPr>
          <p:cNvPr id="12" name="new-57-11"/>
          <p:cNvSpPr/>
          <p:nvPr/>
        </p:nvSpPr>
        <p:spPr>
          <a:xfrm>
            <a:off x="5972175" y="1990725"/>
            <a:ext cx="2333625" cy="647700"/>
          </a:xfrm>
          <a:prstGeom prst="roundRect">
            <a:avLst>
              <a:gd name="adj" fmla="val 8824"/>
            </a:avLst>
          </a:prstGeom>
          <a:solidFill>
            <a:srgbClr val="EEEDF7"/>
          </a:solidFill>
          <a:ln>
            <a:noFill/>
          </a:ln>
        </p:spPr>
      </p:sp>
      <p:sp>
        <p:nvSpPr>
          <p:cNvPr id="13" name="new-57-12"/>
          <p:cNvSpPr txBox="1"/>
          <p:nvPr/>
        </p:nvSpPr>
        <p:spPr>
          <a:xfrm>
            <a:off x="6358728" y="2088832"/>
            <a:ext cx="1560519" cy="322707"/>
          </a:xfrm>
          <a:prstGeom prst="rect">
            <a:avLst/>
          </a:prstGeom>
          <a:noFill/>
          <a:ln>
            <a:noFill/>
          </a:ln>
        </p:spPr>
        <p:txBody>
          <a:bodyPr wrap="none" lIns="0" tIns="0" rIns="0" bIns="0" anchor="t" anchorCtr="0">
            <a:spAutoFit/>
          </a:bodyPr>
          <a:lstStyle/>
          <a:p>
            <a:pPr algn="ctr"/>
            <a:r>
              <a:rPr lang="en-US" sz="1650" dirty="0">
                <a:solidFill>
                  <a:srgbClr val="202633"/>
                </a:solidFill>
                <a:latin typeface="Noto Sans KR"/>
                <a:ea typeface="Noto Sans KR"/>
                <a:cs typeface="Noto Sans KR"/>
              </a:rPr>
              <a:t>uv_select → uv</a:t>
            </a:r>
          </a:p>
        </p:txBody>
      </p:sp>
      <p:sp>
        <p:nvSpPr>
          <p:cNvPr id="14" name="new-57-13"/>
          <p:cNvSpPr txBox="1"/>
          <p:nvPr/>
        </p:nvSpPr>
        <p:spPr>
          <a:xfrm>
            <a:off x="6373378" y="2359342"/>
            <a:ext cx="1531220" cy="264033"/>
          </a:xfrm>
          <a:prstGeom prst="rect">
            <a:avLst/>
          </a:prstGeom>
          <a:noFill/>
          <a:ln>
            <a:noFill/>
          </a:ln>
        </p:spPr>
        <p:txBody>
          <a:bodyPr wrap="none" lIns="0" tIns="0" rIns="0" bIns="0" anchor="t" anchorCtr="0">
            <a:spAutoFit/>
          </a:bodyPr>
          <a:lstStyle/>
          <a:p>
            <a:pPr algn="ctr"/>
            <a:r>
              <a:rPr lang="en-US" sz="1350" dirty="0">
                <a:solidFill>
                  <a:srgbClr val="626B76"/>
                </a:solidFill>
                <a:latin typeface="Noto Sans KR"/>
                <a:ea typeface="Noto Sans KR"/>
                <a:cs typeface="Noto Sans KR"/>
              </a:rPr>
              <a:t>tx tz → ×0.5 +0.5</a:t>
            </a:r>
          </a:p>
        </p:txBody>
      </p:sp>
      <p:sp>
        <p:nvSpPr>
          <p:cNvPr id="15" name="new-57-14"/>
          <p:cNvSpPr/>
          <p:nvPr/>
        </p:nvSpPr>
        <p:spPr>
          <a:xfrm>
            <a:off x="2590800" y="2314575"/>
            <a:ext cx="571500" cy="9525"/>
          </a:xfrm>
          <a:custGeom>
            <a:avLst/>
            <a:gdLst/>
            <a:ahLst/>
            <a:cxnLst/>
            <a:rect l="l" t="t" r="r" b="b"/>
            <a:pathLst>
              <a:path w="571500" h="9525">
                <a:moveTo>
                  <a:pt x="0" y="0"/>
                </a:moveTo>
                <a:lnTo>
                  <a:pt x="571500" y="0"/>
                </a:lnTo>
              </a:path>
            </a:pathLst>
          </a:custGeom>
          <a:noFill/>
          <a:ln w="23812">
            <a:solidFill>
              <a:srgbClr val="645CE6"/>
            </a:solidFill>
          </a:ln>
        </p:spPr>
      </p:sp>
      <p:sp>
        <p:nvSpPr>
          <p:cNvPr id="16" name="new-57-15"/>
          <p:cNvSpPr/>
          <p:nvPr/>
        </p:nvSpPr>
        <p:spPr>
          <a:xfrm>
            <a:off x="3086100" y="2276475"/>
            <a:ext cx="76200" cy="76200"/>
          </a:xfrm>
          <a:custGeom>
            <a:avLst/>
            <a:gdLst/>
            <a:ahLst/>
            <a:cxnLst/>
            <a:rect l="l" t="t" r="r" b="b"/>
            <a:pathLst>
              <a:path w="76200" h="76200">
                <a:moveTo>
                  <a:pt x="0" y="0"/>
                </a:moveTo>
                <a:lnTo>
                  <a:pt x="76200" y="38100"/>
                </a:lnTo>
                <a:lnTo>
                  <a:pt x="0" y="76200"/>
                </a:lnTo>
              </a:path>
            </a:pathLst>
          </a:custGeom>
          <a:noFill/>
          <a:ln w="23812">
            <a:solidFill>
              <a:srgbClr val="645CE6"/>
            </a:solidFill>
          </a:ln>
        </p:spPr>
      </p:sp>
      <p:sp>
        <p:nvSpPr>
          <p:cNvPr id="17" name="new-57-16"/>
          <p:cNvSpPr/>
          <p:nvPr/>
        </p:nvSpPr>
        <p:spPr>
          <a:xfrm>
            <a:off x="5400675" y="2314575"/>
            <a:ext cx="571500" cy="9525"/>
          </a:xfrm>
          <a:custGeom>
            <a:avLst/>
            <a:gdLst/>
            <a:ahLst/>
            <a:cxnLst/>
            <a:rect l="l" t="t" r="r" b="b"/>
            <a:pathLst>
              <a:path w="571500" h="9525">
                <a:moveTo>
                  <a:pt x="0" y="0"/>
                </a:moveTo>
                <a:lnTo>
                  <a:pt x="571500" y="0"/>
                </a:lnTo>
              </a:path>
            </a:pathLst>
          </a:custGeom>
          <a:noFill/>
          <a:ln w="23812">
            <a:solidFill>
              <a:srgbClr val="645CE6"/>
            </a:solidFill>
          </a:ln>
        </p:spPr>
      </p:sp>
      <p:sp>
        <p:nvSpPr>
          <p:cNvPr id="18" name="new-57-17"/>
          <p:cNvSpPr/>
          <p:nvPr/>
        </p:nvSpPr>
        <p:spPr>
          <a:xfrm>
            <a:off x="5895975" y="2276475"/>
            <a:ext cx="76200" cy="76200"/>
          </a:xfrm>
          <a:custGeom>
            <a:avLst/>
            <a:gdLst/>
            <a:ahLst/>
            <a:cxnLst/>
            <a:rect l="l" t="t" r="r" b="b"/>
            <a:pathLst>
              <a:path w="76200" h="76200">
                <a:moveTo>
                  <a:pt x="0" y="0"/>
                </a:moveTo>
                <a:lnTo>
                  <a:pt x="76200" y="38100"/>
                </a:lnTo>
                <a:lnTo>
                  <a:pt x="0" y="76200"/>
                </a:lnTo>
              </a:path>
            </a:pathLst>
          </a:custGeom>
          <a:noFill/>
          <a:ln w="23812">
            <a:solidFill>
              <a:srgbClr val="645CE6"/>
            </a:solidFill>
          </a:ln>
        </p:spPr>
      </p:sp>
      <p:sp>
        <p:nvSpPr>
          <p:cNvPr id="19" name="new-57-18"/>
          <p:cNvSpPr txBox="1"/>
          <p:nvPr/>
        </p:nvSpPr>
        <p:spPr>
          <a:xfrm>
            <a:off x="8945118" y="2079308"/>
            <a:ext cx="2082508" cy="322707"/>
          </a:xfrm>
          <a:prstGeom prst="rect">
            <a:avLst/>
          </a:prstGeom>
          <a:noFill/>
          <a:ln>
            <a:noFill/>
          </a:ln>
        </p:spPr>
        <p:txBody>
          <a:bodyPr wrap="none" lIns="0" tIns="0" rIns="0" bIns="0" anchor="t" anchorCtr="0">
            <a:spAutoFit/>
          </a:bodyPr>
          <a:lstStyle/>
          <a:p>
            <a:pPr algn="l"/>
            <a:r>
              <a:rPr lang="ko-KR" sz="1650" dirty="0">
                <a:solidFill>
                  <a:srgbClr val="202633"/>
                </a:solidFill>
                <a:latin typeface="Noto Sans KR"/>
                <a:ea typeface="Noto Sans KR"/>
                <a:cs typeface="Noto Sans KR"/>
              </a:rPr>
              <a:t>u, v 각각 1,089샘플</a:t>
            </a:r>
          </a:p>
        </p:txBody>
      </p:sp>
      <p:sp>
        <p:nvSpPr>
          <p:cNvPr id="20" name="new-57-19"/>
          <p:cNvSpPr txBox="1"/>
          <p:nvPr/>
        </p:nvSpPr>
        <p:spPr>
          <a:xfrm>
            <a:off x="8946261" y="2389346"/>
            <a:ext cx="1715806" cy="278702"/>
          </a:xfrm>
          <a:prstGeom prst="rect">
            <a:avLst/>
          </a:prstGeom>
          <a:noFill/>
          <a:ln>
            <a:noFill/>
          </a:ln>
        </p:spPr>
        <p:txBody>
          <a:bodyPr wrap="none" lIns="0" tIns="0" rIns="0" bIns="0" anchor="t" anchorCtr="0">
            <a:spAutoFit/>
          </a:bodyPr>
          <a:lstStyle/>
          <a:p>
            <a:pPr algn="l"/>
            <a:r>
              <a:rPr lang="ko-KR" sz="1420" dirty="0">
                <a:solidFill>
                  <a:srgbClr val="626B76"/>
                </a:solidFill>
                <a:latin typeface="Noto Sans KR"/>
                <a:ea typeface="Noto Sans KR"/>
                <a:cs typeface="Noto Sans KR"/>
              </a:rPr>
              <a:t>아래 두 경로가 공유</a:t>
            </a:r>
          </a:p>
        </p:txBody>
      </p:sp>
      <p:sp>
        <p:nvSpPr>
          <p:cNvPr id="21" name="Line 21"/>
          <p:cNvSpPr/>
          <p:nvPr/>
        </p:nvSpPr>
        <p:spPr>
          <a:xfrm>
            <a:off x="495300" y="2857500"/>
            <a:ext cx="11201400" cy="9525"/>
          </a:xfrm>
          <a:custGeom>
            <a:avLst/>
            <a:gdLst/>
            <a:ahLst/>
            <a:cxnLst/>
            <a:rect l="l" t="t" r="r" b="b"/>
            <a:pathLst>
              <a:path w="11201400" h="9525">
                <a:moveTo>
                  <a:pt x="0" y="0"/>
                </a:moveTo>
                <a:lnTo>
                  <a:pt x="11201400" y="0"/>
                </a:lnTo>
              </a:path>
            </a:pathLst>
          </a:custGeom>
          <a:noFill/>
          <a:ln w="9525">
            <a:solidFill>
              <a:srgbClr val="D5D5D8"/>
            </a:solidFill>
          </a:ln>
        </p:spPr>
      </p:sp>
      <p:sp>
        <p:nvSpPr>
          <p:cNvPr id="22" name="new-57-21"/>
          <p:cNvSpPr txBox="1"/>
          <p:nvPr/>
        </p:nvSpPr>
        <p:spPr>
          <a:xfrm>
            <a:off x="487299" y="3001804"/>
            <a:ext cx="2841335" cy="308039"/>
          </a:xfrm>
          <a:prstGeom prst="rect">
            <a:avLst/>
          </a:prstGeom>
          <a:noFill/>
          <a:ln>
            <a:noFill/>
          </a:ln>
        </p:spPr>
        <p:txBody>
          <a:bodyPr wrap="none" lIns="0" tIns="0" rIns="0" bIns="0" anchor="t" anchorCtr="0">
            <a:spAutoFit/>
          </a:bodyPr>
          <a:lstStyle/>
          <a:p>
            <a:pPr algn="l"/>
            <a:r>
              <a:rPr lang="ko-KR" sz="1580" b="1" dirty="0">
                <a:solidFill>
                  <a:srgbClr val="2A8C85"/>
                </a:solidFill>
                <a:latin typeface="Noto Sans KR"/>
                <a:ea typeface="Noto Sans KR"/>
                <a:cs typeface="Noto Sans KR"/>
              </a:rPr>
              <a:t>② 같은 UV로 샘플링 → 값 계산</a:t>
            </a:r>
          </a:p>
        </p:txBody>
      </p:sp>
      <p:sp>
        <p:nvSpPr>
          <p:cNvPr id="23" name="new-57-22"/>
          <p:cNvSpPr/>
          <p:nvPr/>
        </p:nvSpPr>
        <p:spPr>
          <a:xfrm>
            <a:off x="495300" y="4000500"/>
            <a:ext cx="1619250" cy="647700"/>
          </a:xfrm>
          <a:prstGeom prst="roundRect">
            <a:avLst>
              <a:gd name="adj" fmla="val 8824"/>
            </a:avLst>
          </a:prstGeom>
          <a:solidFill>
            <a:srgbClr val="EEEDF7"/>
          </a:solidFill>
          <a:ln>
            <a:noFill/>
          </a:ln>
        </p:spPr>
      </p:sp>
      <p:sp>
        <p:nvSpPr>
          <p:cNvPr id="24" name="new-57-23"/>
          <p:cNvSpPr txBox="1"/>
          <p:nvPr/>
        </p:nvSpPr>
        <p:spPr>
          <a:xfrm>
            <a:off x="1174375" y="4098608"/>
            <a:ext cx="261099" cy="322707"/>
          </a:xfrm>
          <a:prstGeom prst="rect">
            <a:avLst/>
          </a:prstGeom>
          <a:noFill/>
          <a:ln>
            <a:noFill/>
          </a:ln>
        </p:spPr>
        <p:txBody>
          <a:bodyPr wrap="none" lIns="0" tIns="0" rIns="0" bIns="0" anchor="t" anchorCtr="0">
            <a:spAutoFit/>
          </a:bodyPr>
          <a:lstStyle/>
          <a:p>
            <a:pPr algn="ctr"/>
            <a:r>
              <a:rPr lang="en-US" sz="1650" dirty="0">
                <a:solidFill>
                  <a:srgbClr val="202633"/>
                </a:solidFill>
                <a:latin typeface="Noto Sans KR"/>
                <a:ea typeface="Noto Sans KR"/>
                <a:cs typeface="Noto Sans KR"/>
              </a:rPr>
              <a:t>uv</a:t>
            </a:r>
          </a:p>
        </p:txBody>
      </p:sp>
      <p:sp>
        <p:nvSpPr>
          <p:cNvPr id="25" name="new-57-24"/>
          <p:cNvSpPr txBox="1"/>
          <p:nvPr/>
        </p:nvSpPr>
        <p:spPr>
          <a:xfrm>
            <a:off x="698335" y="4369118"/>
            <a:ext cx="1213180" cy="264033"/>
          </a:xfrm>
          <a:prstGeom prst="rect">
            <a:avLst/>
          </a:prstGeom>
          <a:noFill/>
          <a:ln>
            <a:noFill/>
          </a:ln>
        </p:spPr>
        <p:txBody>
          <a:bodyPr wrap="none" lIns="0" tIns="0" rIns="0" bIns="0" anchor="t" anchorCtr="0">
            <a:spAutoFit/>
          </a:bodyPr>
          <a:lstStyle/>
          <a:p>
            <a:pPr algn="ctr"/>
            <a:r>
              <a:rPr lang="ko-KR" sz="1350" dirty="0">
                <a:solidFill>
                  <a:srgbClr val="626B76"/>
                </a:solidFill>
                <a:latin typeface="Noto Sans KR"/>
                <a:ea typeface="Noto Sans KR"/>
                <a:cs typeface="Noto Sans KR"/>
              </a:rPr>
              <a:t>위 단계의 출력</a:t>
            </a:r>
          </a:p>
        </p:txBody>
      </p:sp>
      <p:sp>
        <p:nvSpPr>
          <p:cNvPr id="26" name="new-57-25"/>
          <p:cNvSpPr/>
          <p:nvPr/>
        </p:nvSpPr>
        <p:spPr>
          <a:xfrm>
            <a:off x="3019425" y="3438525"/>
            <a:ext cx="2095500" cy="647700"/>
          </a:xfrm>
          <a:prstGeom prst="roundRect">
            <a:avLst>
              <a:gd name="adj" fmla="val 8824"/>
            </a:avLst>
          </a:prstGeom>
          <a:solidFill>
            <a:srgbClr val="EEEDF7"/>
          </a:solidFill>
          <a:ln>
            <a:noFill/>
          </a:ln>
        </p:spPr>
      </p:sp>
      <p:sp>
        <p:nvSpPr>
          <p:cNvPr id="27" name="new-57-26"/>
          <p:cNvSpPr txBox="1"/>
          <p:nvPr/>
        </p:nvSpPr>
        <p:spPr>
          <a:xfrm>
            <a:off x="3309128" y="3536632"/>
            <a:ext cx="1516094" cy="322707"/>
          </a:xfrm>
          <a:prstGeom prst="rect">
            <a:avLst/>
          </a:prstGeom>
          <a:noFill/>
          <a:ln>
            <a:noFill/>
          </a:ln>
        </p:spPr>
        <p:txBody>
          <a:bodyPr wrap="none" lIns="0" tIns="0" rIns="0" bIns="0" anchor="t" anchorCtr="0">
            <a:spAutoFit/>
          </a:bodyPr>
          <a:lstStyle/>
          <a:p>
            <a:pPr algn="ctr"/>
            <a:r>
              <a:rPr lang="en-US" sz="1650" dirty="0">
                <a:solidFill>
                  <a:srgbClr val="202633"/>
                </a:solidFill>
                <a:latin typeface="Noto Sans KR"/>
                <a:ea typeface="Noto Sans KR"/>
                <a:cs typeface="Noto Sans KR"/>
              </a:rPr>
              <a:t>mask_samples</a:t>
            </a:r>
          </a:p>
        </p:txBody>
      </p:sp>
      <p:sp>
        <p:nvSpPr>
          <p:cNvPr id="28" name="new-57-27"/>
          <p:cNvSpPr txBox="1"/>
          <p:nvPr/>
        </p:nvSpPr>
        <p:spPr>
          <a:xfrm>
            <a:off x="3357989" y="3807142"/>
            <a:ext cx="1418372" cy="264033"/>
          </a:xfrm>
          <a:prstGeom prst="rect">
            <a:avLst/>
          </a:prstGeom>
          <a:noFill/>
          <a:ln>
            <a:noFill/>
          </a:ln>
        </p:spPr>
        <p:txBody>
          <a:bodyPr wrap="none" lIns="0" tIns="0" rIns="0" bIns="0" anchor="t" anchorCtr="0">
            <a:spAutoFit/>
          </a:bodyPr>
          <a:lstStyle/>
          <a:p>
            <a:pPr algn="ctr"/>
            <a:r>
              <a:rPr lang="en-US" sz="1350" dirty="0">
                <a:solidFill>
                  <a:srgbClr val="626B76"/>
                </a:solidFill>
                <a:latin typeface="Noto Sans KR"/>
                <a:ea typeface="Noto Sans KR"/>
                <a:cs typeface="Noto Sans KR"/>
              </a:rPr>
              <a:t>TOP = out_mask</a:t>
            </a:r>
          </a:p>
        </p:txBody>
      </p:sp>
      <p:sp>
        <p:nvSpPr>
          <p:cNvPr id="29" name="new-57-28"/>
          <p:cNvSpPr/>
          <p:nvPr/>
        </p:nvSpPr>
        <p:spPr>
          <a:xfrm>
            <a:off x="3019425" y="4667250"/>
            <a:ext cx="2095500" cy="647700"/>
          </a:xfrm>
          <a:prstGeom prst="roundRect">
            <a:avLst>
              <a:gd name="adj" fmla="val 8824"/>
            </a:avLst>
          </a:prstGeom>
          <a:solidFill>
            <a:srgbClr val="EEEDF7"/>
          </a:solidFill>
          <a:ln>
            <a:noFill/>
          </a:ln>
        </p:spPr>
      </p:sp>
      <p:sp>
        <p:nvSpPr>
          <p:cNvPr id="30" name="new-57-29"/>
          <p:cNvSpPr txBox="1"/>
          <p:nvPr/>
        </p:nvSpPr>
        <p:spPr>
          <a:xfrm>
            <a:off x="3298022" y="4765358"/>
            <a:ext cx="1538307" cy="322707"/>
          </a:xfrm>
          <a:prstGeom prst="rect">
            <a:avLst/>
          </a:prstGeom>
          <a:noFill/>
          <a:ln>
            <a:noFill/>
          </a:ln>
        </p:spPr>
        <p:txBody>
          <a:bodyPr wrap="none" lIns="0" tIns="0" rIns="0" bIns="0" anchor="t" anchorCtr="0">
            <a:spAutoFit/>
          </a:bodyPr>
          <a:lstStyle/>
          <a:p>
            <a:pPr algn="ctr"/>
            <a:r>
              <a:rPr lang="en-US" sz="1650" dirty="0">
                <a:solidFill>
                  <a:srgbClr val="202633"/>
                </a:solidFill>
                <a:latin typeface="Noto Sans KR"/>
                <a:ea typeface="Noto Sans KR"/>
                <a:cs typeface="Noto Sans KR"/>
              </a:rPr>
              <a:t>noise_samples</a:t>
            </a:r>
          </a:p>
        </p:txBody>
      </p:sp>
      <p:sp>
        <p:nvSpPr>
          <p:cNvPr id="31" name="new-57-30"/>
          <p:cNvSpPr txBox="1"/>
          <p:nvPr/>
        </p:nvSpPr>
        <p:spPr>
          <a:xfrm>
            <a:off x="3296257" y="5035868"/>
            <a:ext cx="1541837" cy="264033"/>
          </a:xfrm>
          <a:prstGeom prst="rect">
            <a:avLst/>
          </a:prstGeom>
          <a:noFill/>
          <a:ln>
            <a:noFill/>
          </a:ln>
        </p:spPr>
        <p:txBody>
          <a:bodyPr wrap="none" lIns="0" tIns="0" rIns="0" bIns="0" anchor="t" anchorCtr="0">
            <a:spAutoFit/>
          </a:bodyPr>
          <a:lstStyle/>
          <a:p>
            <a:pPr algn="ctr"/>
            <a:r>
              <a:rPr lang="en-US" sz="1350" dirty="0">
                <a:solidFill>
                  <a:srgbClr val="626B76"/>
                </a:solidFill>
                <a:latin typeface="Noto Sans KR"/>
                <a:ea typeface="Noto Sans KR"/>
                <a:cs typeface="Noto Sans KR"/>
              </a:rPr>
              <a:t>TOP = noise_field</a:t>
            </a:r>
          </a:p>
        </p:txBody>
      </p:sp>
      <p:sp>
        <p:nvSpPr>
          <p:cNvPr id="32" name="new-57-31"/>
          <p:cNvSpPr/>
          <p:nvPr/>
        </p:nvSpPr>
        <p:spPr>
          <a:xfrm>
            <a:off x="5686425" y="4667250"/>
            <a:ext cx="2047875" cy="647700"/>
          </a:xfrm>
          <a:prstGeom prst="roundRect">
            <a:avLst>
              <a:gd name="adj" fmla="val 8824"/>
            </a:avLst>
          </a:prstGeom>
          <a:solidFill>
            <a:srgbClr val="EEEDF7"/>
          </a:solidFill>
          <a:ln>
            <a:noFill/>
          </a:ln>
        </p:spPr>
      </p:sp>
      <p:sp>
        <p:nvSpPr>
          <p:cNvPr id="33" name="new-57-32"/>
          <p:cNvSpPr txBox="1"/>
          <p:nvPr/>
        </p:nvSpPr>
        <p:spPr>
          <a:xfrm>
            <a:off x="6024505" y="4765358"/>
            <a:ext cx="1371714" cy="322707"/>
          </a:xfrm>
          <a:prstGeom prst="rect">
            <a:avLst/>
          </a:prstGeom>
          <a:noFill/>
          <a:ln>
            <a:noFill/>
          </a:ln>
        </p:spPr>
        <p:txBody>
          <a:bodyPr wrap="none" lIns="0" tIns="0" rIns="0" bIns="0" anchor="t" anchorCtr="0">
            <a:spAutoFit/>
          </a:bodyPr>
          <a:lstStyle/>
          <a:p>
            <a:pPr algn="ctr"/>
            <a:r>
              <a:rPr lang="en-US" sz="1650" dirty="0">
                <a:solidFill>
                  <a:srgbClr val="202633"/>
                </a:solidFill>
                <a:latin typeface="Noto Sans KR"/>
                <a:ea typeface="Noto Sans KR"/>
                <a:cs typeface="Noto Sans KR"/>
              </a:rPr>
              <a:t>signed_noise</a:t>
            </a:r>
          </a:p>
        </p:txBody>
      </p:sp>
      <p:sp>
        <p:nvSpPr>
          <p:cNvPr id="34" name="new-57-33"/>
          <p:cNvSpPr txBox="1"/>
          <p:nvPr/>
        </p:nvSpPr>
        <p:spPr>
          <a:xfrm>
            <a:off x="6421812" y="5035868"/>
            <a:ext cx="577101" cy="264033"/>
          </a:xfrm>
          <a:prstGeom prst="rect">
            <a:avLst/>
          </a:prstGeom>
          <a:noFill/>
          <a:ln>
            <a:noFill/>
          </a:ln>
        </p:spPr>
        <p:txBody>
          <a:bodyPr wrap="none" lIns="0" tIns="0" rIns="0" bIns="0" anchor="t" anchorCtr="0">
            <a:spAutoFit/>
          </a:bodyPr>
          <a:lstStyle/>
          <a:p>
            <a:pPr algn="ctr"/>
            <a:r>
              <a:rPr lang="ko-KR" sz="1350" dirty="0">
                <a:solidFill>
                  <a:srgbClr val="626B76"/>
                </a:solidFill>
                <a:latin typeface="Noto Sans KR"/>
                <a:ea typeface="Noto Sans KR"/>
                <a:cs typeface="Noto Sans KR"/>
              </a:rPr>
              <a:t>× 2 − 1</a:t>
            </a:r>
          </a:p>
        </p:txBody>
      </p:sp>
      <p:sp>
        <p:nvSpPr>
          <p:cNvPr id="35" name="new-57-34"/>
          <p:cNvSpPr/>
          <p:nvPr/>
        </p:nvSpPr>
        <p:spPr>
          <a:xfrm>
            <a:off x="9067800" y="3438525"/>
            <a:ext cx="2333625" cy="647700"/>
          </a:xfrm>
          <a:prstGeom prst="roundRect">
            <a:avLst>
              <a:gd name="adj" fmla="val 8824"/>
            </a:avLst>
          </a:prstGeom>
          <a:solidFill>
            <a:srgbClr val="EEEDF7"/>
          </a:solidFill>
          <a:ln>
            <a:noFill/>
          </a:ln>
        </p:spPr>
      </p:sp>
      <p:sp>
        <p:nvSpPr>
          <p:cNvPr id="36" name="new-57-35"/>
          <p:cNvSpPr txBox="1"/>
          <p:nvPr/>
        </p:nvSpPr>
        <p:spPr>
          <a:xfrm>
            <a:off x="9576521" y="3536632"/>
            <a:ext cx="1316184" cy="322707"/>
          </a:xfrm>
          <a:prstGeom prst="rect">
            <a:avLst/>
          </a:prstGeom>
          <a:noFill/>
          <a:ln>
            <a:noFill/>
          </a:ln>
        </p:spPr>
        <p:txBody>
          <a:bodyPr wrap="none" lIns="0" tIns="0" rIns="0" bIns="0" anchor="t" anchorCtr="0">
            <a:spAutoFit/>
          </a:bodyPr>
          <a:lstStyle/>
          <a:p>
            <a:pPr algn="ctr"/>
            <a:r>
              <a:rPr lang="en-US" sz="1650" dirty="0">
                <a:solidFill>
                  <a:srgbClr val="202633"/>
                </a:solidFill>
                <a:latin typeface="Noto Sans KR"/>
                <a:ea typeface="Noto Sans KR"/>
                <a:cs typeface="Noto Sans KR"/>
              </a:rPr>
              <a:t>local_height</a:t>
            </a:r>
          </a:p>
        </p:txBody>
      </p:sp>
      <p:sp>
        <p:nvSpPr>
          <p:cNvPr id="37" name="new-57-36"/>
          <p:cNvSpPr txBox="1"/>
          <p:nvPr/>
        </p:nvSpPr>
        <p:spPr>
          <a:xfrm>
            <a:off x="9718891" y="3807142"/>
            <a:ext cx="1031443" cy="264033"/>
          </a:xfrm>
          <a:prstGeom prst="rect">
            <a:avLst/>
          </a:prstGeom>
          <a:noFill/>
          <a:ln>
            <a:noFill/>
          </a:ln>
        </p:spPr>
        <p:txBody>
          <a:bodyPr wrap="none" lIns="0" tIns="0" rIns="0" bIns="0" anchor="t" anchorCtr="0">
            <a:spAutoFit/>
          </a:bodyPr>
          <a:lstStyle/>
          <a:p>
            <a:pPr algn="ctr"/>
            <a:r>
              <a:rPr lang="ko-KR" sz="1350" dirty="0">
                <a:solidFill>
                  <a:srgbClr val="626B76"/>
                </a:solidFill>
                <a:latin typeface="Noto Sans KR"/>
                <a:ea typeface="Noto Sans KR"/>
                <a:cs typeface="Noto Sans KR"/>
              </a:rPr>
              <a:t>두 값 곱하기</a:t>
            </a:r>
          </a:p>
        </p:txBody>
      </p:sp>
      <p:sp>
        <p:nvSpPr>
          <p:cNvPr id="38" name="new-57-37"/>
          <p:cNvSpPr/>
          <p:nvPr/>
        </p:nvSpPr>
        <p:spPr>
          <a:xfrm>
            <a:off x="9067800" y="4667250"/>
            <a:ext cx="2333625" cy="647700"/>
          </a:xfrm>
          <a:prstGeom prst="roundRect">
            <a:avLst>
              <a:gd name="adj" fmla="val 8824"/>
            </a:avLst>
          </a:prstGeom>
          <a:solidFill>
            <a:srgbClr val="EEEDF7"/>
          </a:solidFill>
          <a:ln>
            <a:noFill/>
          </a:ln>
        </p:spPr>
      </p:sp>
      <p:sp>
        <p:nvSpPr>
          <p:cNvPr id="39" name="new-57-38"/>
          <p:cNvSpPr txBox="1"/>
          <p:nvPr/>
        </p:nvSpPr>
        <p:spPr>
          <a:xfrm>
            <a:off x="9887493" y="4765358"/>
            <a:ext cx="694239" cy="322707"/>
          </a:xfrm>
          <a:prstGeom prst="rect">
            <a:avLst/>
          </a:prstGeom>
          <a:noFill/>
          <a:ln>
            <a:noFill/>
          </a:ln>
        </p:spPr>
        <p:txBody>
          <a:bodyPr wrap="none" lIns="0" tIns="0" rIns="0" bIns="0" anchor="t" anchorCtr="0">
            <a:spAutoFit/>
          </a:bodyPr>
          <a:lstStyle/>
          <a:p>
            <a:pPr algn="ctr"/>
            <a:r>
              <a:rPr lang="en-US" sz="1650" dirty="0">
                <a:solidFill>
                  <a:srgbClr val="202633"/>
                </a:solidFill>
                <a:latin typeface="Noto Sans KR"/>
                <a:ea typeface="Noto Sans KR"/>
                <a:cs typeface="Noto Sans KR"/>
              </a:rPr>
              <a:t>height</a:t>
            </a:r>
          </a:p>
        </p:txBody>
      </p:sp>
      <p:sp>
        <p:nvSpPr>
          <p:cNvPr id="40" name="new-57-39"/>
          <p:cNvSpPr txBox="1"/>
          <p:nvPr/>
        </p:nvSpPr>
        <p:spPr>
          <a:xfrm>
            <a:off x="9587132" y="5035868"/>
            <a:ext cx="1294962" cy="264033"/>
          </a:xfrm>
          <a:prstGeom prst="rect">
            <a:avLst/>
          </a:prstGeom>
          <a:noFill/>
          <a:ln>
            <a:noFill/>
          </a:ln>
        </p:spPr>
        <p:txBody>
          <a:bodyPr wrap="none" lIns="0" tIns="0" rIns="0" bIns="0" anchor="t" anchorCtr="0">
            <a:spAutoFit/>
          </a:bodyPr>
          <a:lstStyle/>
          <a:p>
            <a:pPr algn="ctr"/>
            <a:r>
              <a:rPr lang="ko-KR" sz="1350" dirty="0">
                <a:solidFill>
                  <a:srgbClr val="626B76"/>
                </a:solidFill>
                <a:latin typeface="Noto Sans KR"/>
                <a:ea typeface="Noto Sans KR"/>
                <a:cs typeface="Noto Sans KR"/>
              </a:rPr>
              <a:t>× 0.4 · 이름 ty</a:t>
            </a:r>
          </a:p>
        </p:txBody>
      </p:sp>
      <p:sp>
        <p:nvSpPr>
          <p:cNvPr id="41" name="new-57-40"/>
          <p:cNvSpPr/>
          <p:nvPr/>
        </p:nvSpPr>
        <p:spPr>
          <a:xfrm>
            <a:off x="2114550" y="3762375"/>
            <a:ext cx="904875" cy="561975"/>
          </a:xfrm>
          <a:custGeom>
            <a:avLst/>
            <a:gdLst/>
            <a:ahLst/>
            <a:cxnLst/>
            <a:rect l="l" t="t" r="r" b="b"/>
            <a:pathLst>
              <a:path w="904875" h="561975">
                <a:moveTo>
                  <a:pt x="0" y="561975"/>
                </a:moveTo>
                <a:lnTo>
                  <a:pt x="419100" y="561975"/>
                </a:lnTo>
                <a:lnTo>
                  <a:pt x="419100" y="0"/>
                </a:lnTo>
                <a:lnTo>
                  <a:pt x="904875" y="0"/>
                </a:lnTo>
              </a:path>
            </a:pathLst>
          </a:custGeom>
          <a:noFill/>
          <a:ln w="23812">
            <a:solidFill>
              <a:srgbClr val="2A8C85"/>
            </a:solidFill>
          </a:ln>
        </p:spPr>
      </p:sp>
      <p:sp>
        <p:nvSpPr>
          <p:cNvPr id="42" name="new-57-41"/>
          <p:cNvSpPr/>
          <p:nvPr/>
        </p:nvSpPr>
        <p:spPr>
          <a:xfrm>
            <a:off x="2943225" y="3724275"/>
            <a:ext cx="76200" cy="76200"/>
          </a:xfrm>
          <a:custGeom>
            <a:avLst/>
            <a:gdLst/>
            <a:ahLst/>
            <a:cxnLst/>
            <a:rect l="l" t="t" r="r" b="b"/>
            <a:pathLst>
              <a:path w="76200" h="76200">
                <a:moveTo>
                  <a:pt x="0" y="0"/>
                </a:moveTo>
                <a:lnTo>
                  <a:pt x="76200" y="38100"/>
                </a:lnTo>
                <a:lnTo>
                  <a:pt x="0" y="76200"/>
                </a:lnTo>
              </a:path>
            </a:pathLst>
          </a:custGeom>
          <a:noFill/>
          <a:ln w="23812">
            <a:solidFill>
              <a:srgbClr val="2A8C85"/>
            </a:solidFill>
          </a:ln>
        </p:spPr>
      </p:sp>
      <p:sp>
        <p:nvSpPr>
          <p:cNvPr id="43" name="new-57-42"/>
          <p:cNvSpPr/>
          <p:nvPr/>
        </p:nvSpPr>
        <p:spPr>
          <a:xfrm>
            <a:off x="2533650" y="4324350"/>
            <a:ext cx="485775" cy="666750"/>
          </a:xfrm>
          <a:custGeom>
            <a:avLst/>
            <a:gdLst/>
            <a:ahLst/>
            <a:cxnLst/>
            <a:rect l="l" t="t" r="r" b="b"/>
            <a:pathLst>
              <a:path w="485775" h="666750">
                <a:moveTo>
                  <a:pt x="0" y="0"/>
                </a:moveTo>
                <a:lnTo>
                  <a:pt x="0" y="666750"/>
                </a:lnTo>
                <a:lnTo>
                  <a:pt x="485775" y="666750"/>
                </a:lnTo>
              </a:path>
            </a:pathLst>
          </a:custGeom>
          <a:noFill/>
          <a:ln w="23812">
            <a:solidFill>
              <a:srgbClr val="2A8C85"/>
            </a:solidFill>
          </a:ln>
        </p:spPr>
      </p:sp>
      <p:sp>
        <p:nvSpPr>
          <p:cNvPr id="44" name="new-57-43"/>
          <p:cNvSpPr/>
          <p:nvPr/>
        </p:nvSpPr>
        <p:spPr>
          <a:xfrm>
            <a:off x="2943225" y="4953000"/>
            <a:ext cx="76200" cy="76200"/>
          </a:xfrm>
          <a:custGeom>
            <a:avLst/>
            <a:gdLst/>
            <a:ahLst/>
            <a:cxnLst/>
            <a:rect l="l" t="t" r="r" b="b"/>
            <a:pathLst>
              <a:path w="76200" h="76200">
                <a:moveTo>
                  <a:pt x="0" y="0"/>
                </a:moveTo>
                <a:lnTo>
                  <a:pt x="76200" y="38100"/>
                </a:lnTo>
                <a:lnTo>
                  <a:pt x="0" y="76200"/>
                </a:lnTo>
              </a:path>
            </a:pathLst>
          </a:custGeom>
          <a:noFill/>
          <a:ln w="23812">
            <a:solidFill>
              <a:srgbClr val="2A8C85"/>
            </a:solidFill>
          </a:ln>
        </p:spPr>
      </p:sp>
      <p:sp>
        <p:nvSpPr>
          <p:cNvPr id="45" name="new-57-44"/>
          <p:cNvSpPr/>
          <p:nvPr/>
        </p:nvSpPr>
        <p:spPr>
          <a:xfrm>
            <a:off x="5114925" y="3762375"/>
            <a:ext cx="3952875" cy="9525"/>
          </a:xfrm>
          <a:custGeom>
            <a:avLst/>
            <a:gdLst/>
            <a:ahLst/>
            <a:cxnLst/>
            <a:rect l="l" t="t" r="r" b="b"/>
            <a:pathLst>
              <a:path w="3952875" h="9525">
                <a:moveTo>
                  <a:pt x="0" y="0"/>
                </a:moveTo>
                <a:lnTo>
                  <a:pt x="3952875" y="0"/>
                </a:lnTo>
              </a:path>
            </a:pathLst>
          </a:custGeom>
          <a:noFill/>
          <a:ln w="23812">
            <a:solidFill>
              <a:srgbClr val="645CE6"/>
            </a:solidFill>
          </a:ln>
        </p:spPr>
      </p:sp>
      <p:sp>
        <p:nvSpPr>
          <p:cNvPr id="46" name="new-57-45"/>
          <p:cNvSpPr/>
          <p:nvPr/>
        </p:nvSpPr>
        <p:spPr>
          <a:xfrm>
            <a:off x="8991600" y="3724275"/>
            <a:ext cx="76200" cy="76200"/>
          </a:xfrm>
          <a:custGeom>
            <a:avLst/>
            <a:gdLst/>
            <a:ahLst/>
            <a:cxnLst/>
            <a:rect l="l" t="t" r="r" b="b"/>
            <a:pathLst>
              <a:path w="76200" h="76200">
                <a:moveTo>
                  <a:pt x="0" y="0"/>
                </a:moveTo>
                <a:lnTo>
                  <a:pt x="76200" y="38100"/>
                </a:lnTo>
                <a:lnTo>
                  <a:pt x="0" y="76200"/>
                </a:lnTo>
              </a:path>
            </a:pathLst>
          </a:custGeom>
          <a:noFill/>
          <a:ln w="23812">
            <a:solidFill>
              <a:srgbClr val="645CE6"/>
            </a:solidFill>
          </a:ln>
        </p:spPr>
      </p:sp>
      <p:sp>
        <p:nvSpPr>
          <p:cNvPr id="47" name="new-57-46"/>
          <p:cNvSpPr/>
          <p:nvPr/>
        </p:nvSpPr>
        <p:spPr>
          <a:xfrm>
            <a:off x="5114925" y="4991100"/>
            <a:ext cx="571500" cy="9525"/>
          </a:xfrm>
          <a:custGeom>
            <a:avLst/>
            <a:gdLst/>
            <a:ahLst/>
            <a:cxnLst/>
            <a:rect l="l" t="t" r="r" b="b"/>
            <a:pathLst>
              <a:path w="571500" h="9525">
                <a:moveTo>
                  <a:pt x="0" y="0"/>
                </a:moveTo>
                <a:lnTo>
                  <a:pt x="571500" y="0"/>
                </a:lnTo>
              </a:path>
            </a:pathLst>
          </a:custGeom>
          <a:noFill/>
          <a:ln w="23812">
            <a:solidFill>
              <a:srgbClr val="645CE6"/>
            </a:solidFill>
          </a:ln>
        </p:spPr>
      </p:sp>
      <p:sp>
        <p:nvSpPr>
          <p:cNvPr id="48" name="new-57-47"/>
          <p:cNvSpPr/>
          <p:nvPr/>
        </p:nvSpPr>
        <p:spPr>
          <a:xfrm>
            <a:off x="5610225" y="4953000"/>
            <a:ext cx="76200" cy="76200"/>
          </a:xfrm>
          <a:custGeom>
            <a:avLst/>
            <a:gdLst/>
            <a:ahLst/>
            <a:cxnLst/>
            <a:rect l="l" t="t" r="r" b="b"/>
            <a:pathLst>
              <a:path w="76200" h="76200">
                <a:moveTo>
                  <a:pt x="0" y="0"/>
                </a:moveTo>
                <a:lnTo>
                  <a:pt x="76200" y="38100"/>
                </a:lnTo>
                <a:lnTo>
                  <a:pt x="0" y="76200"/>
                </a:lnTo>
              </a:path>
            </a:pathLst>
          </a:custGeom>
          <a:noFill/>
          <a:ln w="23812">
            <a:solidFill>
              <a:srgbClr val="645CE6"/>
            </a:solidFill>
          </a:ln>
        </p:spPr>
      </p:sp>
      <p:sp>
        <p:nvSpPr>
          <p:cNvPr id="49" name="new-57-48"/>
          <p:cNvSpPr/>
          <p:nvPr/>
        </p:nvSpPr>
        <p:spPr>
          <a:xfrm>
            <a:off x="7734300" y="3971925"/>
            <a:ext cx="1333500" cy="1019175"/>
          </a:xfrm>
          <a:custGeom>
            <a:avLst/>
            <a:gdLst/>
            <a:ahLst/>
            <a:cxnLst/>
            <a:rect l="l" t="t" r="r" b="b"/>
            <a:pathLst>
              <a:path w="1333500" h="1019175">
                <a:moveTo>
                  <a:pt x="0" y="1019175"/>
                </a:moveTo>
                <a:lnTo>
                  <a:pt x="571500" y="1019175"/>
                </a:lnTo>
                <a:lnTo>
                  <a:pt x="571500" y="0"/>
                </a:lnTo>
                <a:lnTo>
                  <a:pt x="1333500" y="0"/>
                </a:lnTo>
              </a:path>
            </a:pathLst>
          </a:custGeom>
          <a:noFill/>
          <a:ln w="23812">
            <a:solidFill>
              <a:srgbClr val="645CE6"/>
            </a:solidFill>
          </a:ln>
        </p:spPr>
      </p:sp>
      <p:sp>
        <p:nvSpPr>
          <p:cNvPr id="50" name="new-57-49"/>
          <p:cNvSpPr/>
          <p:nvPr/>
        </p:nvSpPr>
        <p:spPr>
          <a:xfrm>
            <a:off x="8991600" y="3933825"/>
            <a:ext cx="76200" cy="76200"/>
          </a:xfrm>
          <a:custGeom>
            <a:avLst/>
            <a:gdLst/>
            <a:ahLst/>
            <a:cxnLst/>
            <a:rect l="l" t="t" r="r" b="b"/>
            <a:pathLst>
              <a:path w="76200" h="76200">
                <a:moveTo>
                  <a:pt x="0" y="0"/>
                </a:moveTo>
                <a:lnTo>
                  <a:pt x="76200" y="38100"/>
                </a:lnTo>
                <a:lnTo>
                  <a:pt x="0" y="76200"/>
                </a:lnTo>
              </a:path>
            </a:pathLst>
          </a:custGeom>
          <a:noFill/>
          <a:ln w="23812">
            <a:solidFill>
              <a:srgbClr val="645CE6"/>
            </a:solidFill>
          </a:ln>
        </p:spPr>
      </p:sp>
      <p:sp>
        <p:nvSpPr>
          <p:cNvPr id="51" name="new-57-50"/>
          <p:cNvSpPr/>
          <p:nvPr/>
        </p:nvSpPr>
        <p:spPr>
          <a:xfrm>
            <a:off x="10229850" y="4086225"/>
            <a:ext cx="9525" cy="581025"/>
          </a:xfrm>
          <a:custGeom>
            <a:avLst/>
            <a:gdLst/>
            <a:ahLst/>
            <a:cxnLst/>
            <a:rect l="l" t="t" r="r" b="b"/>
            <a:pathLst>
              <a:path w="9525" h="581025">
                <a:moveTo>
                  <a:pt x="0" y="0"/>
                </a:moveTo>
                <a:lnTo>
                  <a:pt x="0" y="581025"/>
                </a:lnTo>
              </a:path>
            </a:pathLst>
          </a:custGeom>
          <a:noFill/>
          <a:ln w="23812">
            <a:solidFill>
              <a:srgbClr val="645CE6"/>
            </a:solidFill>
          </a:ln>
        </p:spPr>
      </p:sp>
      <p:sp>
        <p:nvSpPr>
          <p:cNvPr id="52" name="new-57-51"/>
          <p:cNvSpPr/>
          <p:nvPr/>
        </p:nvSpPr>
        <p:spPr>
          <a:xfrm>
            <a:off x="10191750" y="4591050"/>
            <a:ext cx="76200" cy="76200"/>
          </a:xfrm>
          <a:custGeom>
            <a:avLst/>
            <a:gdLst/>
            <a:ahLst/>
            <a:cxnLst/>
            <a:rect l="l" t="t" r="r" b="b"/>
            <a:pathLst>
              <a:path w="76200" h="76200">
                <a:moveTo>
                  <a:pt x="76200" y="0"/>
                </a:moveTo>
                <a:lnTo>
                  <a:pt x="38100" y="76200"/>
                </a:lnTo>
                <a:lnTo>
                  <a:pt x="0" y="0"/>
                </a:lnTo>
              </a:path>
            </a:pathLst>
          </a:custGeom>
          <a:noFill/>
          <a:ln w="23812">
            <a:solidFill>
              <a:srgbClr val="645CE6"/>
            </a:solidFill>
          </a:ln>
        </p:spPr>
      </p:sp>
      <p:sp>
        <p:nvSpPr>
          <p:cNvPr id="53" name="new-57-52"/>
          <p:cNvSpPr txBox="1"/>
          <p:nvPr/>
        </p:nvSpPr>
        <p:spPr>
          <a:xfrm>
            <a:off x="3134601" y="5618798"/>
            <a:ext cx="5922797" cy="381381"/>
          </a:xfrm>
          <a:prstGeom prst="rect">
            <a:avLst/>
          </a:prstGeom>
          <a:noFill/>
          <a:ln>
            <a:noFill/>
          </a:ln>
        </p:spPr>
        <p:txBody>
          <a:bodyPr wrap="none" lIns="0" tIns="0" rIns="0" bIns="0" anchor="t" anchorCtr="0">
            <a:spAutoFit/>
          </a:bodyPr>
          <a:lstStyle/>
          <a:p>
            <a:pPr algn="ctr"/>
            <a:r>
              <a:rPr lang="ko-KR" sz="1950" dirty="0">
                <a:solidFill>
                  <a:srgbClr val="202633"/>
                </a:solidFill>
                <a:latin typeface="Noto Sans KR"/>
                <a:ea typeface="Noto Sans KR"/>
                <a:cs typeface="Noto Sans KR"/>
              </a:rPr>
              <a:t>final_points: 원래 tx · 새 ty · 원래 tz를 Merge</a:t>
            </a:r>
          </a:p>
        </p:txBody>
      </p:sp>
      <p:sp>
        <p:nvSpPr>
          <p:cNvPr id="54" name="new-57-53"/>
          <p:cNvSpPr txBox="1"/>
          <p:nvPr/>
        </p:nvSpPr>
        <p:spPr>
          <a:xfrm>
            <a:off x="2680579" y="6051232"/>
            <a:ext cx="6830843" cy="322707"/>
          </a:xfrm>
          <a:prstGeom prst="rect">
            <a:avLst/>
          </a:prstGeom>
          <a:noFill/>
          <a:ln>
            <a:noFill/>
          </a:ln>
        </p:spPr>
        <p:txBody>
          <a:bodyPr wrap="none" lIns="0" tIns="0" rIns="0" bIns="0" anchor="t" anchorCtr="0">
            <a:spAutoFit/>
          </a:bodyPr>
          <a:lstStyle/>
          <a:p>
            <a:pPr algn="ctr"/>
            <a:r>
              <a:rPr lang="en-US" sz="1650" dirty="0">
                <a:solidFill>
                  <a:srgbClr val="626B76"/>
                </a:solidFill>
                <a:latin typeface="Noto Sans KR"/>
                <a:ea typeface="Noto Sans KR"/>
                <a:cs typeface="Noto Sans KR"/>
              </a:rPr>
              <a:t>CHOP to SOP: final_points → P · One to One · Compute Normals</a:t>
            </a:r>
          </a:p>
        </p:txBody>
      </p:sp>
      <p:sp>
        <p:nvSpPr>
          <p:cNvPr id="55" name="new-57-54"/>
          <p:cNvSpPr txBox="1"/>
          <p:nvPr/>
        </p:nvSpPr>
        <p:spPr>
          <a:xfrm>
            <a:off x="489966" y="6554152"/>
            <a:ext cx="4056951" cy="205359"/>
          </a:xfrm>
          <a:prstGeom prst="rect">
            <a:avLst/>
          </a:prstGeom>
          <a:noFill/>
          <a:ln>
            <a:noFill/>
          </a:ln>
        </p:spPr>
        <p:txBody>
          <a:bodyPr wrap="none" lIns="0" tIns="0" rIns="0" bIns="0" anchor="t" anchorCtr="0">
            <a:spAutoFit/>
          </a:bodyPr>
          <a:lstStyle/>
          <a:p>
            <a:pPr algn="l"/>
            <a:r>
              <a:rPr lang="ko-KR" sz="1050" dirty="0">
                <a:solidFill>
                  <a:srgbClr val="626B76"/>
                </a:solidFill>
                <a:latin typeface="Noto Sans KR"/>
                <a:ea typeface="Noto Sans KR"/>
                <a:cs typeface="Noto Sans KR"/>
              </a:rPr>
              <a:t>좌표·연산 흐름 도식 · CHOP to SOP 최종 연결은 수동 / 미검증</a:t>
            </a:r>
          </a:p>
        </p:txBody>
      </p:sp>
      <p:sp>
        <p:nvSpPr>
          <p:cNvPr id="56" name="new-57-55"/>
          <p:cNvSpPr txBox="1"/>
          <p:nvPr/>
        </p:nvSpPr>
        <p:spPr>
          <a:xfrm>
            <a:off x="11049000" y="6554152"/>
            <a:ext cx="647700" cy="205359"/>
          </a:xfrm>
          <a:prstGeom prst="rect">
            <a:avLst/>
          </a:prstGeom>
          <a:noFill/>
          <a:ln>
            <a:noFill/>
          </a:ln>
        </p:spPr>
        <p:txBody>
          <a:bodyPr wrap="none" lIns="0" tIns="0" rIns="0" bIns="0" anchor="t" anchorCtr="0">
            <a:spAutoFit/>
          </a:bodyPr>
          <a:lstStyle/>
          <a:p>
            <a:pPr algn="r"/>
            <a:r>
              <a:rPr lang="en-US" sz="1050" dirty="0">
                <a:solidFill>
                  <a:srgbClr val="626B76"/>
                </a:solidFill>
                <a:latin typeface="Noto Sans KR"/>
                <a:ea typeface="Noto Sans KR"/>
                <a:cs typeface="Noto Sans KR"/>
              </a:rPr>
              <a:t>92</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2" name="TextBox 2"/>
          <p:cNvSpPr txBox="1"/>
          <p:nvPr/>
        </p:nvSpPr>
        <p:spPr>
          <a:xfrm>
            <a:off x="488442" y="282892"/>
            <a:ext cx="6500000" cy="264033"/>
          </a:xfrm>
          <a:prstGeom prst="rect">
            <a:avLst/>
          </a:prstGeom>
          <a:noFill/>
          <a:ln>
            <a:noFill/>
          </a:ln>
        </p:spPr>
        <p:txBody>
          <a:bodyPr wrap="none" lIns="0" tIns="0" rIns="0" bIns="0" anchor="t" anchorCtr="0">
            <a:spAutoFit/>
          </a:bodyPr>
          <a:lstStyle/>
          <a:p>
            <a:pPr algn="l"/>
            <a:r>
              <a:rPr lang="en-US" sz="1350" dirty="0">
                <a:solidFill>
                  <a:srgbClr val="645CE6"/>
                </a:solidFill>
                <a:latin typeface="Noto Sans KR"/>
                <a:ea typeface="Noto Sans KR"/>
                <a:cs typeface="Noto Sans KR"/>
              </a:rPr>
              <a:t>W03 / 사운드·인터랙션 심화</a:t>
            </a:r>
          </a:p>
        </p:txBody>
      </p:sp>
      <p:sp>
        <p:nvSpPr>
          <p:cNvPr id="3" name="TextBox 3"/>
          <p:cNvSpPr txBox="1"/>
          <p:nvPr/>
        </p:nvSpPr>
        <p:spPr>
          <a:xfrm>
            <a:off x="480060" y="666750"/>
            <a:ext cx="7592759" cy="586740"/>
          </a:xfrm>
          <a:prstGeom prst="rect">
            <a:avLst/>
          </a:prstGeom>
          <a:noFill/>
          <a:ln>
            <a:noFill/>
          </a:ln>
        </p:spPr>
        <p:txBody>
          <a:bodyPr wrap="none" lIns="0" tIns="0" rIns="0" bIns="0" anchor="t" anchorCtr="0">
            <a:spAutoFit/>
          </a:bodyPr>
          <a:lstStyle/>
          <a:p>
            <a:pPr algn="l"/>
            <a:r>
              <a:rPr lang="ko-KR" sz="3000" b="1" dirty="0">
                <a:solidFill>
                  <a:srgbClr val="202633"/>
                </a:solidFill>
                <a:latin typeface="Noto Sans KR"/>
                <a:ea typeface="Noto Sans KR"/>
                <a:cs typeface="Noto Sans KR"/>
              </a:rPr>
              <a:t>웹캠은 움직인 정도를 energy로 만듭니다</a:t>
            </a:r>
          </a:p>
        </p:txBody>
      </p:sp>
      <p:sp>
        <p:nvSpPr>
          <p:cNvPr id="4" name="TextBox 4"/>
          <p:cNvSpPr txBox="1"/>
          <p:nvPr/>
        </p:nvSpPr>
        <p:spPr>
          <a:xfrm>
            <a:off x="486918" y="1231582"/>
            <a:ext cx="5692007" cy="322707"/>
          </a:xfrm>
          <a:prstGeom prst="rect">
            <a:avLst/>
          </a:prstGeom>
          <a:noFill/>
          <a:ln>
            <a:noFill/>
          </a:ln>
        </p:spPr>
        <p:txBody>
          <a:bodyPr wrap="none" lIns="0" tIns="0" rIns="0" bIns="0" anchor="t" anchorCtr="0">
            <a:spAutoFit/>
          </a:bodyPr>
          <a:lstStyle/>
          <a:p>
            <a:pPr algn="l"/>
            <a:r>
              <a:rPr lang="ko-KR" sz="1650" dirty="0">
                <a:solidFill>
                  <a:srgbClr val="626B76"/>
                </a:solidFill>
                <a:latin typeface="Noto Sans KR"/>
                <a:ea typeface="Noto Sans KR"/>
                <a:cs typeface="Noto Sans KR"/>
              </a:rPr>
              <a:t>선택 확장 · 카메라 입력과 실제 동작은 아직 실행 검증 전</a:t>
            </a:r>
          </a:p>
        </p:txBody>
      </p:sp>
      <p:sp>
        <p:nvSpPr>
          <p:cNvPr id="5" name="TextBox 5"/>
          <p:cNvSpPr txBox="1"/>
          <p:nvPr/>
        </p:nvSpPr>
        <p:spPr>
          <a:xfrm>
            <a:off x="489966" y="6554152"/>
            <a:ext cx="3701129" cy="205359"/>
          </a:xfrm>
          <a:prstGeom prst="rect">
            <a:avLst/>
          </a:prstGeom>
          <a:noFill/>
          <a:ln>
            <a:noFill/>
          </a:ln>
        </p:spPr>
        <p:txBody>
          <a:bodyPr wrap="none" lIns="0" tIns="0" rIns="0" bIns="0" anchor="t" anchorCtr="0">
            <a:spAutoFit/>
          </a:bodyPr>
          <a:lstStyle/>
          <a:p>
            <a:pPr algn="l"/>
            <a:r>
              <a:rPr lang="ko-KR" sz="1050" dirty="0">
                <a:solidFill>
                  <a:srgbClr val="626B76"/>
                </a:solidFill>
                <a:latin typeface="Noto Sans KR"/>
                <a:ea typeface="Noto Sans KR"/>
                <a:cs typeface="Noto Sans KR"/>
              </a:rPr>
              <a:t>W03 선택 심화 → W04 연결 · 연결도와 그리드는 개념 도식</a:t>
            </a:r>
          </a:p>
        </p:txBody>
      </p:sp>
      <p:sp>
        <p:nvSpPr>
          <p:cNvPr id="6" name="TextBox 6"/>
          <p:cNvSpPr txBox="1"/>
          <p:nvPr/>
        </p:nvSpPr>
        <p:spPr>
          <a:xfrm>
            <a:off x="11049000" y="6554152"/>
            <a:ext cx="647700" cy="205359"/>
          </a:xfrm>
          <a:prstGeom prst="rect">
            <a:avLst/>
          </a:prstGeom>
          <a:noFill/>
          <a:ln>
            <a:noFill/>
          </a:ln>
        </p:spPr>
        <p:txBody>
          <a:bodyPr wrap="none" lIns="0" tIns="0" rIns="0" bIns="0" anchor="t" anchorCtr="0">
            <a:spAutoFit/>
          </a:bodyPr>
          <a:lstStyle/>
          <a:p>
            <a:pPr algn="r"/>
            <a:r>
              <a:rPr lang="en-US" sz="1050" dirty="0">
                <a:solidFill>
                  <a:srgbClr val="626B76"/>
                </a:solidFill>
                <a:latin typeface="Noto Sans KR"/>
                <a:ea typeface="Noto Sans KR"/>
                <a:cs typeface="Noto Sans KR"/>
              </a:rPr>
              <a:t>93</a:t>
            </a:r>
          </a:p>
        </p:txBody>
      </p:sp>
      <p:sp>
        <p:nvSpPr>
          <p:cNvPr id="7" name="Rectangle 7"/>
          <p:cNvSpPr/>
          <p:nvPr/>
        </p:nvSpPr>
        <p:spPr>
          <a:xfrm>
            <a:off x="495300" y="2190750"/>
            <a:ext cx="2190750" cy="723900"/>
          </a:xfrm>
          <a:prstGeom prst="roundRect">
            <a:avLst>
              <a:gd name="adj" fmla="val 7895"/>
            </a:avLst>
          </a:prstGeom>
          <a:solidFill>
            <a:srgbClr val="EEEDF7"/>
          </a:solidFill>
          <a:ln>
            <a:noFill/>
          </a:ln>
        </p:spPr>
      </p:sp>
      <p:sp>
        <p:nvSpPr>
          <p:cNvPr id="8" name="TextBox 8"/>
          <p:cNvSpPr txBox="1"/>
          <p:nvPr/>
        </p:nvSpPr>
        <p:spPr>
          <a:xfrm>
            <a:off x="760914" y="2299811"/>
            <a:ext cx="1659523" cy="337376"/>
          </a:xfrm>
          <a:prstGeom prst="rect">
            <a:avLst/>
          </a:prstGeom>
          <a:noFill/>
          <a:ln>
            <a:noFill/>
          </a:ln>
        </p:spPr>
        <p:txBody>
          <a:bodyPr wrap="none" lIns="0" tIns="0" rIns="0" bIns="0" anchor="t" anchorCtr="0">
            <a:spAutoFit/>
          </a:bodyPr>
          <a:lstStyle/>
          <a:p>
            <a:pPr algn="ctr"/>
            <a:r>
              <a:rPr lang="en-US" sz="1720" dirty="0">
                <a:solidFill>
                  <a:srgbClr val="202633"/>
                </a:solidFill>
                <a:latin typeface="Noto Sans KR"/>
                <a:ea typeface="Noto Sans KR"/>
                <a:cs typeface="Noto Sans KR"/>
              </a:rPr>
              <a:t>Video Device In</a:t>
            </a:r>
          </a:p>
        </p:txBody>
      </p:sp>
      <p:sp>
        <p:nvSpPr>
          <p:cNvPr id="9" name="TextBox 9"/>
          <p:cNvSpPr txBox="1"/>
          <p:nvPr/>
        </p:nvSpPr>
        <p:spPr>
          <a:xfrm>
            <a:off x="1102214" y="2606992"/>
            <a:ext cx="976922" cy="264033"/>
          </a:xfrm>
          <a:prstGeom prst="rect">
            <a:avLst/>
          </a:prstGeom>
          <a:noFill/>
          <a:ln>
            <a:noFill/>
          </a:ln>
        </p:spPr>
        <p:txBody>
          <a:bodyPr wrap="none" lIns="0" tIns="0" rIns="0" bIns="0" anchor="t" anchorCtr="0">
            <a:spAutoFit/>
          </a:bodyPr>
          <a:lstStyle/>
          <a:p>
            <a:pPr algn="ctr"/>
            <a:r>
              <a:rPr lang="ko-KR" sz="1350" dirty="0">
                <a:solidFill>
                  <a:srgbClr val="626B76"/>
                </a:solidFill>
                <a:latin typeface="Noto Sans KR"/>
                <a:ea typeface="Noto Sans KR"/>
                <a:cs typeface="Noto Sans KR"/>
              </a:rPr>
              <a:t>낮은 해상도</a:t>
            </a:r>
          </a:p>
        </p:txBody>
      </p:sp>
      <p:sp>
        <p:nvSpPr>
          <p:cNvPr id="10" name="Rectangle 10"/>
          <p:cNvSpPr/>
          <p:nvPr/>
        </p:nvSpPr>
        <p:spPr>
          <a:xfrm>
            <a:off x="3333750" y="2190750"/>
            <a:ext cx="2190750" cy="723900"/>
          </a:xfrm>
          <a:prstGeom prst="roundRect">
            <a:avLst>
              <a:gd name="adj" fmla="val 7895"/>
            </a:avLst>
          </a:prstGeom>
          <a:solidFill>
            <a:srgbClr val="EEEDF7"/>
          </a:solidFill>
          <a:ln>
            <a:noFill/>
          </a:ln>
        </p:spPr>
      </p:sp>
      <p:sp>
        <p:nvSpPr>
          <p:cNvPr id="11" name="TextBox 11"/>
          <p:cNvSpPr txBox="1"/>
          <p:nvPr/>
        </p:nvSpPr>
        <p:spPr>
          <a:xfrm>
            <a:off x="3442078" y="2299811"/>
            <a:ext cx="1974093" cy="337376"/>
          </a:xfrm>
          <a:prstGeom prst="rect">
            <a:avLst/>
          </a:prstGeom>
          <a:noFill/>
          <a:ln>
            <a:noFill/>
          </a:ln>
        </p:spPr>
        <p:txBody>
          <a:bodyPr wrap="none" lIns="0" tIns="0" rIns="0" bIns="0" anchor="t" anchorCtr="0">
            <a:spAutoFit/>
          </a:bodyPr>
          <a:lstStyle/>
          <a:p>
            <a:pPr algn="ctr"/>
            <a:r>
              <a:rPr lang="ko-KR" sz="1720" dirty="0">
                <a:solidFill>
                  <a:srgbClr val="202633"/>
                </a:solidFill>
                <a:latin typeface="Noto Sans KR"/>
                <a:ea typeface="Noto Sans KR"/>
                <a:cs typeface="Noto Sans KR"/>
              </a:rPr>
              <a:t>현재 − 이전 프레임</a:t>
            </a:r>
          </a:p>
        </p:txBody>
      </p:sp>
      <p:sp>
        <p:nvSpPr>
          <p:cNvPr id="12" name="TextBox 12"/>
          <p:cNvSpPr txBox="1"/>
          <p:nvPr/>
        </p:nvSpPr>
        <p:spPr>
          <a:xfrm>
            <a:off x="4031532" y="2606992"/>
            <a:ext cx="795185" cy="264033"/>
          </a:xfrm>
          <a:prstGeom prst="rect">
            <a:avLst/>
          </a:prstGeom>
          <a:noFill/>
          <a:ln>
            <a:noFill/>
          </a:ln>
        </p:spPr>
        <p:txBody>
          <a:bodyPr wrap="none" lIns="0" tIns="0" rIns="0" bIns="0" anchor="t" anchorCtr="0">
            <a:spAutoFit/>
          </a:bodyPr>
          <a:lstStyle/>
          <a:p>
            <a:pPr algn="ctr"/>
            <a:r>
              <a:rPr lang="ko-KR" sz="1350" dirty="0">
                <a:solidFill>
                  <a:srgbClr val="626B76"/>
                </a:solidFill>
                <a:latin typeface="Noto Sans KR"/>
                <a:ea typeface="Noto Sans KR"/>
                <a:cs typeface="Noto Sans KR"/>
              </a:rPr>
              <a:t>절대 차이</a:t>
            </a:r>
          </a:p>
        </p:txBody>
      </p:sp>
      <p:sp>
        <p:nvSpPr>
          <p:cNvPr id="13" name="Rectangle 13"/>
          <p:cNvSpPr/>
          <p:nvPr/>
        </p:nvSpPr>
        <p:spPr>
          <a:xfrm>
            <a:off x="6172200" y="2190750"/>
            <a:ext cx="2381250" cy="723900"/>
          </a:xfrm>
          <a:prstGeom prst="roundRect">
            <a:avLst>
              <a:gd name="adj" fmla="val 7895"/>
            </a:avLst>
          </a:prstGeom>
          <a:solidFill>
            <a:srgbClr val="EEEDF7"/>
          </a:solidFill>
          <a:ln>
            <a:noFill/>
          </a:ln>
        </p:spPr>
      </p:sp>
      <p:sp>
        <p:nvSpPr>
          <p:cNvPr id="14" name="TextBox 14"/>
          <p:cNvSpPr txBox="1"/>
          <p:nvPr/>
        </p:nvSpPr>
        <p:spPr>
          <a:xfrm>
            <a:off x="6225983" y="2299811"/>
            <a:ext cx="2273684" cy="337376"/>
          </a:xfrm>
          <a:prstGeom prst="rect">
            <a:avLst/>
          </a:prstGeom>
          <a:noFill/>
          <a:ln>
            <a:noFill/>
          </a:ln>
        </p:spPr>
        <p:txBody>
          <a:bodyPr wrap="none" lIns="0" tIns="0" rIns="0" bIns="0" anchor="t" anchorCtr="0">
            <a:spAutoFit/>
          </a:bodyPr>
          <a:lstStyle/>
          <a:p>
            <a:pPr algn="ctr"/>
            <a:r>
              <a:rPr lang="ko-KR" sz="1720" dirty="0">
                <a:solidFill>
                  <a:srgbClr val="202633"/>
                </a:solidFill>
                <a:latin typeface="Noto Sans KR"/>
                <a:ea typeface="Noto Sans KR"/>
                <a:cs typeface="Noto Sans KR"/>
              </a:rPr>
              <a:t>Blur / 작은 차이 제거</a:t>
            </a:r>
          </a:p>
        </p:txBody>
      </p:sp>
      <p:sp>
        <p:nvSpPr>
          <p:cNvPr id="15" name="TextBox 15"/>
          <p:cNvSpPr txBox="1"/>
          <p:nvPr/>
        </p:nvSpPr>
        <p:spPr>
          <a:xfrm>
            <a:off x="6756235" y="2606992"/>
            <a:ext cx="1213180" cy="264033"/>
          </a:xfrm>
          <a:prstGeom prst="rect">
            <a:avLst/>
          </a:prstGeom>
          <a:noFill/>
          <a:ln>
            <a:noFill/>
          </a:ln>
        </p:spPr>
        <p:txBody>
          <a:bodyPr wrap="none" lIns="0" tIns="0" rIns="0" bIns="0" anchor="t" anchorCtr="0">
            <a:spAutoFit/>
          </a:bodyPr>
          <a:lstStyle/>
          <a:p>
            <a:pPr algn="ctr"/>
            <a:r>
              <a:rPr lang="ko-KR" sz="1350" dirty="0">
                <a:solidFill>
                  <a:srgbClr val="626B76"/>
                </a:solidFill>
                <a:latin typeface="Noto Sans KR"/>
                <a:ea typeface="Noto Sans KR"/>
                <a:cs typeface="Noto Sans KR"/>
              </a:rPr>
              <a:t>촬영 잡음 억제</a:t>
            </a:r>
          </a:p>
        </p:txBody>
      </p:sp>
      <p:sp>
        <p:nvSpPr>
          <p:cNvPr id="16" name="Rectangle 16"/>
          <p:cNvSpPr/>
          <p:nvPr/>
        </p:nvSpPr>
        <p:spPr>
          <a:xfrm>
            <a:off x="9220200" y="2190750"/>
            <a:ext cx="2476500" cy="723900"/>
          </a:xfrm>
          <a:prstGeom prst="roundRect">
            <a:avLst>
              <a:gd name="adj" fmla="val 7895"/>
            </a:avLst>
          </a:prstGeom>
          <a:solidFill>
            <a:srgbClr val="EEEDF7"/>
          </a:solidFill>
          <a:ln>
            <a:noFill/>
          </a:ln>
        </p:spPr>
      </p:sp>
      <p:sp>
        <p:nvSpPr>
          <p:cNvPr id="17" name="TextBox 17"/>
          <p:cNvSpPr txBox="1"/>
          <p:nvPr/>
        </p:nvSpPr>
        <p:spPr>
          <a:xfrm>
            <a:off x="9471091" y="2299811"/>
            <a:ext cx="1974717" cy="337376"/>
          </a:xfrm>
          <a:prstGeom prst="rect">
            <a:avLst/>
          </a:prstGeom>
          <a:noFill/>
          <a:ln>
            <a:noFill/>
          </a:ln>
        </p:spPr>
        <p:txBody>
          <a:bodyPr wrap="none" lIns="0" tIns="0" rIns="0" bIns="0" anchor="t" anchorCtr="0">
            <a:spAutoFit/>
          </a:bodyPr>
          <a:lstStyle/>
          <a:p>
            <a:pPr algn="ctr"/>
            <a:r>
              <a:rPr lang="ko-KR" sz="1720" dirty="0">
                <a:solidFill>
                  <a:srgbClr val="202633"/>
                </a:solidFill>
                <a:latin typeface="Noto Sans KR"/>
                <a:ea typeface="Noto Sans KR"/>
                <a:cs typeface="Noto Sans KR"/>
              </a:rPr>
              <a:t>평균 → Math → Lag</a:t>
            </a:r>
          </a:p>
        </p:txBody>
      </p:sp>
      <p:sp>
        <p:nvSpPr>
          <p:cNvPr id="18" name="TextBox 18"/>
          <p:cNvSpPr txBox="1"/>
          <p:nvPr/>
        </p:nvSpPr>
        <p:spPr>
          <a:xfrm>
            <a:off x="9974532" y="2606992"/>
            <a:ext cx="967835" cy="264033"/>
          </a:xfrm>
          <a:prstGeom prst="rect">
            <a:avLst/>
          </a:prstGeom>
          <a:noFill/>
          <a:ln>
            <a:noFill/>
          </a:ln>
        </p:spPr>
        <p:txBody>
          <a:bodyPr wrap="none" lIns="0" tIns="0" rIns="0" bIns="0" anchor="t" anchorCtr="0">
            <a:spAutoFit/>
          </a:bodyPr>
          <a:lstStyle/>
          <a:p>
            <a:pPr algn="ctr"/>
            <a:r>
              <a:rPr lang="en-US" sz="1350" dirty="0">
                <a:solidFill>
                  <a:srgbClr val="626B76"/>
                </a:solidFill>
                <a:latin typeface="Noto Sans KR"/>
                <a:ea typeface="Noto Sans KR"/>
                <a:cs typeface="Noto Sans KR"/>
              </a:rPr>
              <a:t>energy 0–1</a:t>
            </a:r>
          </a:p>
        </p:txBody>
      </p:sp>
      <p:sp>
        <p:nvSpPr>
          <p:cNvPr id="19" name="Line 19"/>
          <p:cNvSpPr/>
          <p:nvPr/>
        </p:nvSpPr>
        <p:spPr>
          <a:xfrm>
            <a:off x="2686050" y="2552700"/>
            <a:ext cx="647700" cy="9525"/>
          </a:xfrm>
          <a:custGeom>
            <a:avLst/>
            <a:gdLst/>
            <a:ahLst/>
            <a:cxnLst/>
            <a:rect l="l" t="t" r="r" b="b"/>
            <a:pathLst>
              <a:path w="647700" h="9525">
                <a:moveTo>
                  <a:pt x="0" y="0"/>
                </a:moveTo>
                <a:lnTo>
                  <a:pt x="647700" y="0"/>
                </a:lnTo>
              </a:path>
            </a:pathLst>
          </a:custGeom>
          <a:noFill/>
          <a:ln w="19050">
            <a:solidFill>
              <a:srgbClr val="645CE6"/>
            </a:solidFill>
          </a:ln>
        </p:spPr>
      </p:sp>
      <p:sp>
        <p:nvSpPr>
          <p:cNvPr id="20" name="Freeform 20"/>
          <p:cNvSpPr/>
          <p:nvPr/>
        </p:nvSpPr>
        <p:spPr>
          <a:xfrm>
            <a:off x="3257550" y="2514600"/>
            <a:ext cx="76200" cy="76200"/>
          </a:xfrm>
          <a:custGeom>
            <a:avLst/>
            <a:gdLst/>
            <a:ahLst/>
            <a:cxnLst/>
            <a:rect l="l" t="t" r="r" b="b"/>
            <a:pathLst>
              <a:path w="76200" h="76200">
                <a:moveTo>
                  <a:pt x="0" y="0"/>
                </a:moveTo>
                <a:lnTo>
                  <a:pt x="76200" y="38100"/>
                </a:lnTo>
                <a:lnTo>
                  <a:pt x="0" y="76200"/>
                </a:lnTo>
              </a:path>
            </a:pathLst>
          </a:custGeom>
          <a:noFill/>
          <a:ln w="19050">
            <a:solidFill>
              <a:srgbClr val="645CE6"/>
            </a:solidFill>
          </a:ln>
        </p:spPr>
      </p:sp>
      <p:sp>
        <p:nvSpPr>
          <p:cNvPr id="21" name="Line 21"/>
          <p:cNvSpPr/>
          <p:nvPr/>
        </p:nvSpPr>
        <p:spPr>
          <a:xfrm>
            <a:off x="5524500" y="2552700"/>
            <a:ext cx="647700" cy="9525"/>
          </a:xfrm>
          <a:custGeom>
            <a:avLst/>
            <a:gdLst/>
            <a:ahLst/>
            <a:cxnLst/>
            <a:rect l="l" t="t" r="r" b="b"/>
            <a:pathLst>
              <a:path w="647700" h="9525">
                <a:moveTo>
                  <a:pt x="0" y="0"/>
                </a:moveTo>
                <a:lnTo>
                  <a:pt x="647700" y="0"/>
                </a:lnTo>
              </a:path>
            </a:pathLst>
          </a:custGeom>
          <a:noFill/>
          <a:ln w="19050">
            <a:solidFill>
              <a:srgbClr val="645CE6"/>
            </a:solidFill>
          </a:ln>
        </p:spPr>
      </p:sp>
      <p:sp>
        <p:nvSpPr>
          <p:cNvPr id="22" name="Freeform 22"/>
          <p:cNvSpPr/>
          <p:nvPr/>
        </p:nvSpPr>
        <p:spPr>
          <a:xfrm>
            <a:off x="6096000" y="2514600"/>
            <a:ext cx="76200" cy="76200"/>
          </a:xfrm>
          <a:custGeom>
            <a:avLst/>
            <a:gdLst/>
            <a:ahLst/>
            <a:cxnLst/>
            <a:rect l="l" t="t" r="r" b="b"/>
            <a:pathLst>
              <a:path w="76200" h="76200">
                <a:moveTo>
                  <a:pt x="0" y="0"/>
                </a:moveTo>
                <a:lnTo>
                  <a:pt x="76200" y="38100"/>
                </a:lnTo>
                <a:lnTo>
                  <a:pt x="0" y="76200"/>
                </a:lnTo>
              </a:path>
            </a:pathLst>
          </a:custGeom>
          <a:noFill/>
          <a:ln w="19050">
            <a:solidFill>
              <a:srgbClr val="645CE6"/>
            </a:solidFill>
          </a:ln>
        </p:spPr>
      </p:sp>
      <p:sp>
        <p:nvSpPr>
          <p:cNvPr id="23" name="Line 23"/>
          <p:cNvSpPr/>
          <p:nvPr/>
        </p:nvSpPr>
        <p:spPr>
          <a:xfrm>
            <a:off x="8553450" y="2552700"/>
            <a:ext cx="666750" cy="9525"/>
          </a:xfrm>
          <a:custGeom>
            <a:avLst/>
            <a:gdLst/>
            <a:ahLst/>
            <a:cxnLst/>
            <a:rect l="l" t="t" r="r" b="b"/>
            <a:pathLst>
              <a:path w="666750" h="9525">
                <a:moveTo>
                  <a:pt x="0" y="0"/>
                </a:moveTo>
                <a:lnTo>
                  <a:pt x="666750" y="0"/>
                </a:lnTo>
              </a:path>
            </a:pathLst>
          </a:custGeom>
          <a:noFill/>
          <a:ln w="19050">
            <a:solidFill>
              <a:srgbClr val="645CE6"/>
            </a:solidFill>
          </a:ln>
        </p:spPr>
      </p:sp>
      <p:sp>
        <p:nvSpPr>
          <p:cNvPr id="24" name="Freeform 24"/>
          <p:cNvSpPr/>
          <p:nvPr/>
        </p:nvSpPr>
        <p:spPr>
          <a:xfrm>
            <a:off x="9144000" y="2514600"/>
            <a:ext cx="76200" cy="76200"/>
          </a:xfrm>
          <a:custGeom>
            <a:avLst/>
            <a:gdLst/>
            <a:ahLst/>
            <a:cxnLst/>
            <a:rect l="l" t="t" r="r" b="b"/>
            <a:pathLst>
              <a:path w="76200" h="76200">
                <a:moveTo>
                  <a:pt x="0" y="0"/>
                </a:moveTo>
                <a:lnTo>
                  <a:pt x="76200" y="38100"/>
                </a:lnTo>
                <a:lnTo>
                  <a:pt x="0" y="76200"/>
                </a:lnTo>
              </a:path>
            </a:pathLst>
          </a:custGeom>
          <a:noFill/>
          <a:ln w="19050">
            <a:solidFill>
              <a:srgbClr val="645CE6"/>
            </a:solidFill>
          </a:ln>
        </p:spPr>
      </p:sp>
      <p:sp>
        <p:nvSpPr>
          <p:cNvPr id="25" name="TextBox 25"/>
          <p:cNvSpPr txBox="1"/>
          <p:nvPr/>
        </p:nvSpPr>
        <p:spPr>
          <a:xfrm>
            <a:off x="3002613" y="3767138"/>
            <a:ext cx="6186773" cy="440055"/>
          </a:xfrm>
          <a:prstGeom prst="rect">
            <a:avLst/>
          </a:prstGeom>
          <a:noFill/>
          <a:ln>
            <a:noFill/>
          </a:ln>
        </p:spPr>
        <p:txBody>
          <a:bodyPr wrap="none" lIns="0" tIns="0" rIns="0" bIns="0" anchor="t" anchorCtr="0">
            <a:spAutoFit/>
          </a:bodyPr>
          <a:lstStyle/>
          <a:p>
            <a:pPr algn="ctr"/>
            <a:r>
              <a:rPr lang="ko-KR" sz="2250" dirty="0">
                <a:solidFill>
                  <a:srgbClr val="202633"/>
                </a:solidFill>
                <a:latin typeface="Noto Sans KR"/>
                <a:ea typeface="Noto Sans KR"/>
                <a:cs typeface="Noto Sans KR"/>
              </a:rPr>
              <a:t>정지 2초 → 잡음 관찰 → 손을 움직여 범위 조절</a:t>
            </a:r>
          </a:p>
        </p:txBody>
      </p:sp>
      <p:sp>
        <p:nvSpPr>
          <p:cNvPr id="26" name="TextBox 26"/>
          <p:cNvSpPr txBox="1"/>
          <p:nvPr/>
        </p:nvSpPr>
        <p:spPr>
          <a:xfrm>
            <a:off x="2840652" y="4388644"/>
            <a:ext cx="6510696" cy="366712"/>
          </a:xfrm>
          <a:prstGeom prst="rect">
            <a:avLst/>
          </a:prstGeom>
          <a:noFill/>
          <a:ln>
            <a:noFill/>
          </a:ln>
        </p:spPr>
        <p:txBody>
          <a:bodyPr wrap="none" lIns="0" tIns="0" rIns="0" bIns="0" anchor="t" anchorCtr="0">
            <a:spAutoFit/>
          </a:bodyPr>
          <a:lstStyle/>
          <a:p>
            <a:pPr algn="ctr"/>
            <a:r>
              <a:rPr lang="ko-KR" sz="1880" dirty="0">
                <a:solidFill>
                  <a:srgbClr val="202633"/>
                </a:solidFill>
                <a:latin typeface="Noto Sans KR"/>
                <a:ea typeface="Noto Sans KR"/>
                <a:cs typeface="Noto Sans KR"/>
              </a:rPr>
              <a:t>평균 밝기만 읽으면 움직임 대신 방의 밝기에 반응합니다.</a:t>
            </a:r>
          </a:p>
        </p:txBody>
      </p:sp>
      <p:sp>
        <p:nvSpPr>
          <p:cNvPr id="27" name="TextBox 27"/>
          <p:cNvSpPr txBox="1"/>
          <p:nvPr/>
        </p:nvSpPr>
        <p:spPr>
          <a:xfrm>
            <a:off x="2878615" y="4988719"/>
            <a:ext cx="6434770" cy="366712"/>
          </a:xfrm>
          <a:prstGeom prst="rect">
            <a:avLst/>
          </a:prstGeom>
          <a:noFill/>
          <a:ln>
            <a:noFill/>
          </a:ln>
        </p:spPr>
        <p:txBody>
          <a:bodyPr wrap="none" lIns="0" tIns="0" rIns="0" bIns="0" anchor="t" anchorCtr="0">
            <a:spAutoFit/>
          </a:bodyPr>
          <a:lstStyle/>
          <a:p>
            <a:pPr algn="ctr"/>
            <a:r>
              <a:rPr lang="ko-KR" sz="1880" dirty="0">
                <a:solidFill>
                  <a:srgbClr val="2A8C85"/>
                </a:solidFill>
                <a:latin typeface="Noto Sans KR"/>
                <a:ea typeface="Noto Sans KR"/>
                <a:cs typeface="Noto Sans KR"/>
              </a:rPr>
              <a:t>기본: 중앙 원의 에너지 / 심화: 움직인 영역의 중심 위치</a:t>
            </a:r>
          </a:p>
        </p:txBody>
      </p:sp>
      <p:sp>
        <p:nvSpPr>
          <p:cNvPr id="28" name="TextBox 28"/>
          <p:cNvSpPr txBox="1"/>
          <p:nvPr/>
        </p:nvSpPr>
        <p:spPr>
          <a:xfrm>
            <a:off x="2511641" y="5703094"/>
            <a:ext cx="7168718" cy="366712"/>
          </a:xfrm>
          <a:prstGeom prst="rect">
            <a:avLst/>
          </a:prstGeom>
          <a:noFill/>
          <a:ln>
            <a:noFill/>
          </a:ln>
        </p:spPr>
        <p:txBody>
          <a:bodyPr wrap="none" lIns="0" tIns="0" rIns="0" bIns="0" anchor="t" anchorCtr="0">
            <a:spAutoFit/>
          </a:bodyPr>
          <a:lstStyle/>
          <a:p>
            <a:pPr algn="ctr"/>
            <a:r>
              <a:rPr lang="ko-KR" sz="1880" dirty="0">
                <a:solidFill>
                  <a:srgbClr val="645CE6"/>
                </a:solidFill>
                <a:latin typeface="Noto Sans KR"/>
                <a:ea typeface="Noto Sans KR"/>
                <a:cs typeface="Noto Sans KR"/>
              </a:rPr>
              <a:t>선택 과제: 마우스와 웹캠이 같은 energy 범위를 내도록 맞추기</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2" name="pastel_result-1"/>
          <p:cNvSpPr txBox="1"/>
          <p:nvPr/>
        </p:nvSpPr>
        <p:spPr>
          <a:xfrm>
            <a:off x="488442" y="282892"/>
            <a:ext cx="6500000" cy="264033"/>
          </a:xfrm>
          <a:prstGeom prst="rect">
            <a:avLst/>
          </a:prstGeom>
          <a:noFill/>
          <a:ln>
            <a:noFill/>
          </a:ln>
        </p:spPr>
        <p:txBody>
          <a:bodyPr wrap="none" lIns="0" tIns="0" rIns="0" bIns="0" anchor="t" anchorCtr="0">
            <a:spAutoFit/>
          </a:bodyPr>
          <a:lstStyle/>
          <a:p>
            <a:pPr algn="l"/>
            <a:r>
              <a:rPr lang="en-US" sz="1350" dirty="0">
                <a:solidFill>
                  <a:srgbClr val="645CE6"/>
                </a:solidFill>
                <a:latin typeface="Noto Sans KR"/>
                <a:ea typeface="Noto Sans KR"/>
                <a:cs typeface="Noto Sans KR"/>
              </a:rPr>
              <a:t>W03 / 사운드·인터랙션 심화</a:t>
            </a:r>
          </a:p>
        </p:txBody>
      </p:sp>
      <p:sp>
        <p:nvSpPr>
          <p:cNvPr id="3" name="pastel_result-2"/>
          <p:cNvSpPr txBox="1"/>
          <p:nvPr/>
        </p:nvSpPr>
        <p:spPr>
          <a:xfrm>
            <a:off x="480822" y="692468"/>
            <a:ext cx="7418382" cy="557403"/>
          </a:xfrm>
          <a:prstGeom prst="rect">
            <a:avLst/>
          </a:prstGeom>
          <a:noFill/>
          <a:ln>
            <a:noFill/>
          </a:ln>
        </p:spPr>
        <p:txBody>
          <a:bodyPr wrap="none" lIns="0" tIns="0" rIns="0" bIns="0" anchor="t" anchorCtr="0">
            <a:spAutoFit/>
          </a:bodyPr>
          <a:lstStyle/>
          <a:p>
            <a:pPr algn="l"/>
            <a:r>
              <a:rPr lang="ko-KR" sz="2850" b="1" dirty="0">
                <a:solidFill>
                  <a:srgbClr val="202633"/>
                </a:solidFill>
                <a:latin typeface="Noto Sans KR"/>
                <a:ea typeface="Noto Sans KR"/>
                <a:cs typeface="Noto Sans KR"/>
              </a:rPr>
              <a:t>선택한 곳에서 소리와 그리드가 진동합니다</a:t>
            </a:r>
          </a:p>
        </p:txBody>
      </p:sp>
      <p:sp>
        <p:nvSpPr>
          <p:cNvPr id="4" name="pastel_result-3"/>
          <p:cNvSpPr txBox="1"/>
          <p:nvPr/>
        </p:nvSpPr>
        <p:spPr>
          <a:xfrm>
            <a:off x="486918" y="1231582"/>
            <a:ext cx="7191337" cy="322707"/>
          </a:xfrm>
          <a:prstGeom prst="rect">
            <a:avLst/>
          </a:prstGeom>
          <a:noFill/>
          <a:ln>
            <a:noFill/>
          </a:ln>
        </p:spPr>
        <p:txBody>
          <a:bodyPr wrap="none" lIns="0" tIns="0" rIns="0" bIns="0" anchor="t" anchorCtr="0">
            <a:spAutoFit/>
          </a:bodyPr>
          <a:lstStyle/>
          <a:p>
            <a:pPr algn="l"/>
            <a:r>
              <a:rPr lang="ko-KR" sz="1650" dirty="0">
                <a:solidFill>
                  <a:srgbClr val="626B76"/>
                </a:solidFill>
                <a:latin typeface="Noto Sans KR"/>
                <a:ea typeface="Noto Sans KR"/>
                <a:cs typeface="Noto Sans KR"/>
              </a:rPr>
              <a:t>11_pastel_spatial_oscillator_complete.tox · 실제 출력 1080 × 1080</a:t>
            </a:r>
          </a:p>
        </p:txBody>
      </p:sp>
      <p:sp>
        <p:nvSpPr>
          <p:cNvPr id="5" name="pastel_result-4"/>
          <p:cNvSpPr txBox="1"/>
          <p:nvPr/>
        </p:nvSpPr>
        <p:spPr>
          <a:xfrm>
            <a:off x="489966" y="6554152"/>
            <a:ext cx="3695929" cy="205359"/>
          </a:xfrm>
          <a:prstGeom prst="rect">
            <a:avLst/>
          </a:prstGeom>
          <a:noFill/>
          <a:ln>
            <a:noFill/>
          </a:ln>
        </p:spPr>
        <p:txBody>
          <a:bodyPr wrap="none" lIns="0" tIns="0" rIns="0" bIns="0" anchor="t" anchorCtr="0">
            <a:spAutoFit/>
          </a:bodyPr>
          <a:lstStyle/>
          <a:p>
            <a:pPr algn="l"/>
            <a:r>
              <a:rPr lang="ko-KR" sz="1050" dirty="0">
                <a:solidFill>
                  <a:srgbClr val="626B76"/>
                </a:solidFill>
                <a:latin typeface="Noto Sans KR"/>
                <a:ea typeface="Noto Sans KR"/>
                <a:cs typeface="Noto Sans KR"/>
              </a:rPr>
              <a:t>TD 2025.33070 실제 실행 · SOP 그리드의 GPU 렌더 변형</a:t>
            </a:r>
          </a:p>
        </p:txBody>
      </p:sp>
      <p:sp>
        <p:nvSpPr>
          <p:cNvPr id="6" name="pastel_result-5"/>
          <p:cNvSpPr txBox="1"/>
          <p:nvPr/>
        </p:nvSpPr>
        <p:spPr>
          <a:xfrm>
            <a:off x="11049000" y="6554152"/>
            <a:ext cx="647700" cy="205359"/>
          </a:xfrm>
          <a:prstGeom prst="rect">
            <a:avLst/>
          </a:prstGeom>
          <a:noFill/>
          <a:ln>
            <a:noFill/>
          </a:ln>
        </p:spPr>
        <p:txBody>
          <a:bodyPr wrap="none" lIns="0" tIns="0" rIns="0" bIns="0" anchor="t" anchorCtr="0">
            <a:spAutoFit/>
          </a:bodyPr>
          <a:lstStyle/>
          <a:p>
            <a:pPr algn="r"/>
            <a:r>
              <a:rPr lang="en-US" sz="1050" dirty="0">
                <a:solidFill>
                  <a:srgbClr val="626B76"/>
                </a:solidFill>
                <a:latin typeface="Noto Sans KR"/>
                <a:ea typeface="Noto Sans KR"/>
                <a:cs typeface="Noto Sans KR"/>
              </a:rPr>
              <a:t>94</a:t>
            </a:r>
          </a:p>
        </p:txBody>
      </p:sp>
      <p:pic>
        <p:nvPicPr>
          <p:cNvPr id="7" name="pastel_result-6"/>
          <p:cNvPicPr>
            <a:picLocks noChangeAspect="1"/>
          </p:cNvPicPr>
          <p:nvPr/>
        </p:nvPicPr>
        <p:blipFill>
          <a:blip r:embed="rId3"/>
          <a:stretch>
            <a:fillRect/>
          </a:stretch>
        </p:blipFill>
        <p:spPr>
          <a:xfrm>
            <a:off x="495300" y="1685925"/>
            <a:ext cx="4572000" cy="4572000"/>
          </a:xfrm>
          <a:prstGeom prst="rect">
            <a:avLst/>
          </a:prstGeom>
        </p:spPr>
      </p:pic>
      <p:sp>
        <p:nvSpPr>
          <p:cNvPr id="8" name="pastel_result-7"/>
          <p:cNvSpPr txBox="1"/>
          <p:nvPr/>
        </p:nvSpPr>
        <p:spPr>
          <a:xfrm>
            <a:off x="6085713" y="2067401"/>
            <a:ext cx="564439" cy="396050"/>
          </a:xfrm>
          <a:prstGeom prst="rect">
            <a:avLst/>
          </a:prstGeom>
          <a:noFill/>
          <a:ln>
            <a:noFill/>
          </a:ln>
        </p:spPr>
        <p:txBody>
          <a:bodyPr wrap="none" lIns="0" tIns="0" rIns="0" bIns="0" anchor="t" anchorCtr="0">
            <a:spAutoFit/>
          </a:bodyPr>
          <a:lstStyle/>
          <a:p>
            <a:pPr algn="l"/>
            <a:r>
              <a:rPr lang="ko-KR" sz="2020" b="1" dirty="0">
                <a:solidFill>
                  <a:srgbClr val="645CE6"/>
                </a:solidFill>
                <a:latin typeface="Noto Sans KR"/>
                <a:ea typeface="Noto Sans KR"/>
                <a:cs typeface="Noto Sans KR"/>
              </a:rPr>
              <a:t>위치</a:t>
            </a:r>
          </a:p>
        </p:txBody>
      </p:sp>
      <p:sp>
        <p:nvSpPr>
          <p:cNvPr id="9" name="pastel_result-8"/>
          <p:cNvSpPr txBox="1"/>
          <p:nvPr/>
        </p:nvSpPr>
        <p:spPr>
          <a:xfrm>
            <a:off x="6087618" y="2507932"/>
            <a:ext cx="3348609" cy="322707"/>
          </a:xfrm>
          <a:prstGeom prst="rect">
            <a:avLst/>
          </a:prstGeom>
          <a:noFill/>
          <a:ln>
            <a:noFill/>
          </a:ln>
        </p:spPr>
        <p:txBody>
          <a:bodyPr wrap="none" lIns="0" tIns="0" rIns="0" bIns="0" anchor="t" anchorCtr="0">
            <a:spAutoFit/>
          </a:bodyPr>
          <a:lstStyle/>
          <a:p>
            <a:pPr algn="l"/>
            <a:r>
              <a:rPr lang="ko-KR" sz="1650" dirty="0">
                <a:solidFill>
                  <a:srgbClr val="202633"/>
                </a:solidFill>
                <a:latin typeface="Noto Sans KR"/>
                <a:ea typeface="Noto Sans KR"/>
                <a:cs typeface="Noto Sans KR"/>
              </a:rPr>
              <a:t>panel 안의 그리드를 누른 채 이동</a:t>
            </a:r>
          </a:p>
        </p:txBody>
      </p:sp>
      <p:sp>
        <p:nvSpPr>
          <p:cNvPr id="10" name="pastel_result-9"/>
          <p:cNvSpPr txBox="1"/>
          <p:nvPr/>
        </p:nvSpPr>
        <p:spPr>
          <a:xfrm>
            <a:off x="6085713" y="3000851"/>
            <a:ext cx="564439" cy="396050"/>
          </a:xfrm>
          <a:prstGeom prst="rect">
            <a:avLst/>
          </a:prstGeom>
          <a:noFill/>
          <a:ln>
            <a:noFill/>
          </a:ln>
        </p:spPr>
        <p:txBody>
          <a:bodyPr wrap="none" lIns="0" tIns="0" rIns="0" bIns="0" anchor="t" anchorCtr="0">
            <a:spAutoFit/>
          </a:bodyPr>
          <a:lstStyle/>
          <a:p>
            <a:pPr algn="l"/>
            <a:r>
              <a:rPr lang="ko-KR" sz="2020" b="1" dirty="0">
                <a:solidFill>
                  <a:srgbClr val="645CE6"/>
                </a:solidFill>
                <a:latin typeface="Noto Sans KR"/>
                <a:ea typeface="Noto Sans KR"/>
                <a:cs typeface="Noto Sans KR"/>
              </a:rPr>
              <a:t>소리</a:t>
            </a:r>
          </a:p>
        </p:txBody>
      </p:sp>
      <p:sp>
        <p:nvSpPr>
          <p:cNvPr id="11" name="pastel_result-10"/>
          <p:cNvSpPr txBox="1"/>
          <p:nvPr/>
        </p:nvSpPr>
        <p:spPr>
          <a:xfrm>
            <a:off x="6087618" y="3441382"/>
            <a:ext cx="3251545" cy="322707"/>
          </a:xfrm>
          <a:prstGeom prst="rect">
            <a:avLst/>
          </a:prstGeom>
          <a:noFill/>
          <a:ln>
            <a:noFill/>
          </a:ln>
        </p:spPr>
        <p:txBody>
          <a:bodyPr wrap="none" lIns="0" tIns="0" rIns="0" bIns="0" anchor="t" anchorCtr="0">
            <a:spAutoFit/>
          </a:bodyPr>
          <a:lstStyle/>
          <a:p>
            <a:pPr algn="l"/>
            <a:r>
              <a:rPr lang="en-US" sz="1650" dirty="0">
                <a:solidFill>
                  <a:srgbClr val="202633"/>
                </a:solidFill>
                <a:latin typeface="Noto Sans KR"/>
                <a:ea typeface="Noto Sans KR"/>
                <a:cs typeface="Noto Sans KR"/>
              </a:rPr>
              <a:t>200 Hz + 600 Hz · master 0.08</a:t>
            </a:r>
          </a:p>
        </p:txBody>
      </p:sp>
      <p:sp>
        <p:nvSpPr>
          <p:cNvPr id="12" name="pastel_result-11"/>
          <p:cNvSpPr txBox="1"/>
          <p:nvPr/>
        </p:nvSpPr>
        <p:spPr>
          <a:xfrm>
            <a:off x="6085713" y="3934301"/>
            <a:ext cx="836371" cy="396050"/>
          </a:xfrm>
          <a:prstGeom prst="rect">
            <a:avLst/>
          </a:prstGeom>
          <a:noFill/>
          <a:ln>
            <a:noFill/>
          </a:ln>
        </p:spPr>
        <p:txBody>
          <a:bodyPr wrap="none" lIns="0" tIns="0" rIns="0" bIns="0" anchor="t" anchorCtr="0">
            <a:spAutoFit/>
          </a:bodyPr>
          <a:lstStyle/>
          <a:p>
            <a:pPr algn="l"/>
            <a:r>
              <a:rPr lang="ko-KR" sz="2020" b="1" dirty="0">
                <a:solidFill>
                  <a:srgbClr val="645CE6"/>
                </a:solidFill>
                <a:latin typeface="Noto Sans KR"/>
                <a:ea typeface="Noto Sans KR"/>
                <a:cs typeface="Noto Sans KR"/>
              </a:rPr>
              <a:t>움직임</a:t>
            </a:r>
          </a:p>
        </p:txBody>
      </p:sp>
      <p:sp>
        <p:nvSpPr>
          <p:cNvPr id="13" name="pastel_result-12"/>
          <p:cNvSpPr txBox="1"/>
          <p:nvPr/>
        </p:nvSpPr>
        <p:spPr>
          <a:xfrm>
            <a:off x="6087618" y="4374832"/>
            <a:ext cx="3711864" cy="322707"/>
          </a:xfrm>
          <a:prstGeom prst="rect">
            <a:avLst/>
          </a:prstGeom>
          <a:noFill/>
          <a:ln>
            <a:noFill/>
          </a:ln>
        </p:spPr>
        <p:txBody>
          <a:bodyPr wrap="none" lIns="0" tIns="0" rIns="0" bIns="0" anchor="t" anchorCtr="0">
            <a:spAutoFit/>
          </a:bodyPr>
          <a:lstStyle/>
          <a:p>
            <a:pPr algn="l"/>
            <a:r>
              <a:rPr lang="ko-KR" sz="1650" dirty="0">
                <a:solidFill>
                  <a:srgbClr val="202633"/>
                </a:solidFill>
                <a:latin typeface="Noto Sans KR"/>
                <a:ea typeface="Noto Sans KR"/>
                <a:cs typeface="Noto Sans KR"/>
              </a:rPr>
              <a:t>2 Hz 반복 · 소리 RMS로 변화 폭 제어</a:t>
            </a:r>
          </a:p>
        </p:txBody>
      </p:sp>
      <p:sp>
        <p:nvSpPr>
          <p:cNvPr id="14" name="pastel_result-13"/>
          <p:cNvSpPr txBox="1"/>
          <p:nvPr/>
        </p:nvSpPr>
        <p:spPr>
          <a:xfrm>
            <a:off x="6085713" y="4867751"/>
            <a:ext cx="564439" cy="396050"/>
          </a:xfrm>
          <a:prstGeom prst="rect">
            <a:avLst/>
          </a:prstGeom>
          <a:noFill/>
          <a:ln>
            <a:noFill/>
          </a:ln>
        </p:spPr>
        <p:txBody>
          <a:bodyPr wrap="none" lIns="0" tIns="0" rIns="0" bIns="0" anchor="t" anchorCtr="0">
            <a:spAutoFit/>
          </a:bodyPr>
          <a:lstStyle/>
          <a:p>
            <a:pPr algn="l"/>
            <a:r>
              <a:rPr lang="ko-KR" sz="2020" b="1" dirty="0">
                <a:solidFill>
                  <a:srgbClr val="645CE6"/>
                </a:solidFill>
                <a:latin typeface="Noto Sans KR"/>
                <a:ea typeface="Noto Sans KR"/>
                <a:cs typeface="Noto Sans KR"/>
              </a:rPr>
              <a:t>해제</a:t>
            </a:r>
          </a:p>
        </p:txBody>
      </p:sp>
      <p:sp>
        <p:nvSpPr>
          <p:cNvPr id="15" name="pastel_result-14"/>
          <p:cNvSpPr txBox="1"/>
          <p:nvPr/>
        </p:nvSpPr>
        <p:spPr>
          <a:xfrm>
            <a:off x="6087618" y="5308282"/>
            <a:ext cx="3037637" cy="322707"/>
          </a:xfrm>
          <a:prstGeom prst="rect">
            <a:avLst/>
          </a:prstGeom>
          <a:noFill/>
          <a:ln>
            <a:noFill/>
          </a:ln>
        </p:spPr>
        <p:txBody>
          <a:bodyPr wrap="none" lIns="0" tIns="0" rIns="0" bIns="0" anchor="t" anchorCtr="0">
            <a:spAutoFit/>
          </a:bodyPr>
          <a:lstStyle/>
          <a:p>
            <a:pPr algn="l"/>
            <a:r>
              <a:rPr lang="ko-KR" sz="1650" dirty="0">
                <a:solidFill>
                  <a:srgbClr val="202633"/>
                </a:solidFill>
                <a:latin typeface="Noto Sans KR"/>
                <a:ea typeface="Noto Sans KR"/>
                <a:cs typeface="Noto Sans KR"/>
              </a:rPr>
              <a:t>입력 0 → 소리와 변형이 줄어듦</a:t>
            </a:r>
          </a:p>
        </p:txBody>
      </p:sp>
      <p:sp>
        <p:nvSpPr>
          <p:cNvPr id="16" name="pastel_result-15"/>
          <p:cNvSpPr txBox="1"/>
          <p:nvPr/>
        </p:nvSpPr>
        <p:spPr>
          <a:xfrm>
            <a:off x="6088380" y="5876925"/>
            <a:ext cx="3529691" cy="293370"/>
          </a:xfrm>
          <a:prstGeom prst="rect">
            <a:avLst/>
          </a:prstGeom>
          <a:noFill/>
          <a:ln>
            <a:noFill/>
          </a:ln>
        </p:spPr>
        <p:txBody>
          <a:bodyPr wrap="none" lIns="0" tIns="0" rIns="0" bIns="0" anchor="t" anchorCtr="0">
            <a:spAutoFit/>
          </a:bodyPr>
          <a:lstStyle/>
          <a:p>
            <a:pPr algn="l"/>
            <a:r>
              <a:rPr lang="ko-KR" sz="1500" dirty="0">
                <a:solidFill>
                  <a:srgbClr val="626B76"/>
                </a:solidFill>
                <a:latin typeface="Noto Sans KR"/>
                <a:ea typeface="Noto Sans KR"/>
                <a:cs typeface="Noto Sans KR"/>
              </a:rPr>
              <a:t>영상: W03_pastel_spatial_1080.mp4</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2" name="pastel_controls-1"/>
          <p:cNvSpPr txBox="1"/>
          <p:nvPr/>
        </p:nvSpPr>
        <p:spPr>
          <a:xfrm>
            <a:off x="488442" y="282892"/>
            <a:ext cx="6500000" cy="264033"/>
          </a:xfrm>
          <a:prstGeom prst="rect">
            <a:avLst/>
          </a:prstGeom>
          <a:noFill/>
          <a:ln>
            <a:noFill/>
          </a:ln>
        </p:spPr>
        <p:txBody>
          <a:bodyPr wrap="none" lIns="0" tIns="0" rIns="0" bIns="0" anchor="t" anchorCtr="0">
            <a:spAutoFit/>
          </a:bodyPr>
          <a:lstStyle/>
          <a:p>
            <a:pPr algn="l"/>
            <a:r>
              <a:rPr lang="en-US" sz="1350" dirty="0">
                <a:solidFill>
                  <a:srgbClr val="645CE6"/>
                </a:solidFill>
                <a:latin typeface="Noto Sans KR"/>
                <a:ea typeface="Noto Sans KR"/>
                <a:cs typeface="Noto Sans KR"/>
              </a:rPr>
              <a:t>W03 / 사운드·인터랙션 심화</a:t>
            </a:r>
          </a:p>
        </p:txBody>
      </p:sp>
      <p:sp>
        <p:nvSpPr>
          <p:cNvPr id="3" name="pastel_controls-2"/>
          <p:cNvSpPr txBox="1"/>
          <p:nvPr/>
        </p:nvSpPr>
        <p:spPr>
          <a:xfrm>
            <a:off x="480822" y="692468"/>
            <a:ext cx="6468807" cy="557403"/>
          </a:xfrm>
          <a:prstGeom prst="rect">
            <a:avLst/>
          </a:prstGeom>
          <a:noFill/>
          <a:ln>
            <a:noFill/>
          </a:ln>
        </p:spPr>
        <p:txBody>
          <a:bodyPr wrap="none" lIns="0" tIns="0" rIns="0" bIns="0" anchor="t" anchorCtr="0">
            <a:spAutoFit/>
          </a:bodyPr>
          <a:lstStyle/>
          <a:p>
            <a:pPr algn="l"/>
            <a:r>
              <a:rPr lang="ko-KR" sz="2850" b="1" dirty="0">
                <a:solidFill>
                  <a:srgbClr val="202633"/>
                </a:solidFill>
                <a:latin typeface="Noto Sans KR"/>
                <a:ea typeface="Noto Sans KR"/>
                <a:cs typeface="Noto Sans KR"/>
              </a:rPr>
              <a:t>위치·음량·반복값을 따로 연결합니다</a:t>
            </a:r>
          </a:p>
        </p:txBody>
      </p:sp>
      <p:sp>
        <p:nvSpPr>
          <p:cNvPr id="4" name="pastel_controls-3"/>
          <p:cNvSpPr txBox="1"/>
          <p:nvPr/>
        </p:nvSpPr>
        <p:spPr>
          <a:xfrm>
            <a:off x="486918" y="1231582"/>
            <a:ext cx="5651983" cy="322707"/>
          </a:xfrm>
          <a:prstGeom prst="rect">
            <a:avLst/>
          </a:prstGeom>
          <a:noFill/>
          <a:ln>
            <a:noFill/>
          </a:ln>
        </p:spPr>
        <p:txBody>
          <a:bodyPr wrap="none" lIns="0" tIns="0" rIns="0" bIns="0" anchor="t" anchorCtr="0">
            <a:spAutoFit/>
          </a:bodyPr>
          <a:lstStyle/>
          <a:p>
            <a:pPr algn="l"/>
            <a:r>
              <a:rPr lang="ko-KR" sz="1650" dirty="0">
                <a:solidFill>
                  <a:srgbClr val="626B76"/>
                </a:solidFill>
                <a:latin typeface="Noto Sans KR"/>
                <a:ea typeface="Noto Sans KR"/>
                <a:cs typeface="Noto Sans KR"/>
              </a:rPr>
              <a:t>제공된 그리드와 셰이더에 CHOP 제어값을 연결하는 실습</a:t>
            </a:r>
          </a:p>
        </p:txBody>
      </p:sp>
      <p:sp>
        <p:nvSpPr>
          <p:cNvPr id="5" name="pastel_controls-4"/>
          <p:cNvSpPr txBox="1"/>
          <p:nvPr/>
        </p:nvSpPr>
        <p:spPr>
          <a:xfrm>
            <a:off x="489966" y="6554152"/>
            <a:ext cx="3695929" cy="205359"/>
          </a:xfrm>
          <a:prstGeom prst="rect">
            <a:avLst/>
          </a:prstGeom>
          <a:noFill/>
          <a:ln>
            <a:noFill/>
          </a:ln>
        </p:spPr>
        <p:txBody>
          <a:bodyPr wrap="none" lIns="0" tIns="0" rIns="0" bIns="0" anchor="t" anchorCtr="0">
            <a:spAutoFit/>
          </a:bodyPr>
          <a:lstStyle/>
          <a:p>
            <a:pPr algn="l"/>
            <a:r>
              <a:rPr lang="ko-KR" sz="1050" dirty="0">
                <a:solidFill>
                  <a:srgbClr val="626B76"/>
                </a:solidFill>
                <a:latin typeface="Noto Sans KR"/>
                <a:ea typeface="Noto Sans KR"/>
                <a:cs typeface="Noto Sans KR"/>
              </a:rPr>
              <a:t>TD 2025.33070 실제 실행 · SOP 그리드의 GPU 렌더 변형</a:t>
            </a:r>
          </a:p>
        </p:txBody>
      </p:sp>
      <p:sp>
        <p:nvSpPr>
          <p:cNvPr id="6" name="pastel_controls-5"/>
          <p:cNvSpPr txBox="1"/>
          <p:nvPr/>
        </p:nvSpPr>
        <p:spPr>
          <a:xfrm>
            <a:off x="11049000" y="6554152"/>
            <a:ext cx="647700" cy="205359"/>
          </a:xfrm>
          <a:prstGeom prst="rect">
            <a:avLst/>
          </a:prstGeom>
          <a:noFill/>
          <a:ln>
            <a:noFill/>
          </a:ln>
        </p:spPr>
        <p:txBody>
          <a:bodyPr wrap="none" lIns="0" tIns="0" rIns="0" bIns="0" anchor="t" anchorCtr="0">
            <a:spAutoFit/>
          </a:bodyPr>
          <a:lstStyle/>
          <a:p>
            <a:pPr algn="r"/>
            <a:r>
              <a:rPr lang="en-US" sz="1050" dirty="0">
                <a:solidFill>
                  <a:srgbClr val="626B76"/>
                </a:solidFill>
                <a:latin typeface="Noto Sans KR"/>
                <a:ea typeface="Noto Sans KR"/>
                <a:cs typeface="Noto Sans KR"/>
              </a:rPr>
              <a:t>95</a:t>
            </a:r>
          </a:p>
        </p:txBody>
      </p:sp>
      <p:sp>
        <p:nvSpPr>
          <p:cNvPr id="7" name="pastel_controls-6"/>
          <p:cNvSpPr/>
          <p:nvPr/>
        </p:nvSpPr>
        <p:spPr>
          <a:xfrm>
            <a:off x="495300" y="2047875"/>
            <a:ext cx="2238375" cy="704850"/>
          </a:xfrm>
          <a:prstGeom prst="roundRect">
            <a:avLst>
              <a:gd name="adj" fmla="val 8108"/>
            </a:avLst>
          </a:prstGeom>
          <a:solidFill>
            <a:srgbClr val="EEEDF7"/>
          </a:solidFill>
          <a:ln>
            <a:noFill/>
          </a:ln>
        </p:spPr>
      </p:sp>
      <p:sp>
        <p:nvSpPr>
          <p:cNvPr id="8" name="pastel_controls-7"/>
          <p:cNvSpPr txBox="1"/>
          <p:nvPr/>
        </p:nvSpPr>
        <p:spPr>
          <a:xfrm>
            <a:off x="876353" y="2147411"/>
            <a:ext cx="1476268" cy="337376"/>
          </a:xfrm>
          <a:prstGeom prst="rect">
            <a:avLst/>
          </a:prstGeom>
          <a:noFill/>
          <a:ln>
            <a:noFill/>
          </a:ln>
        </p:spPr>
        <p:txBody>
          <a:bodyPr wrap="none" lIns="0" tIns="0" rIns="0" bIns="0" anchor="t" anchorCtr="0">
            <a:spAutoFit/>
          </a:bodyPr>
          <a:lstStyle/>
          <a:p>
            <a:pPr algn="ctr"/>
            <a:r>
              <a:rPr lang="en-US" sz="1720" dirty="0">
                <a:solidFill>
                  <a:srgbClr val="202633"/>
                </a:solidFill>
                <a:latin typeface="Noto Sans KR"/>
                <a:ea typeface="Noto Sans KR"/>
                <a:cs typeface="Noto Sans KR"/>
              </a:rPr>
              <a:t>mouse → gate</a:t>
            </a:r>
          </a:p>
        </p:txBody>
      </p:sp>
      <p:sp>
        <p:nvSpPr>
          <p:cNvPr id="9" name="pastel_controls-8"/>
          <p:cNvSpPr txBox="1"/>
          <p:nvPr/>
        </p:nvSpPr>
        <p:spPr>
          <a:xfrm>
            <a:off x="917029" y="2445068"/>
            <a:ext cx="1394917" cy="264033"/>
          </a:xfrm>
          <a:prstGeom prst="rect">
            <a:avLst/>
          </a:prstGeom>
          <a:noFill/>
          <a:ln>
            <a:noFill/>
          </a:ln>
        </p:spPr>
        <p:txBody>
          <a:bodyPr wrap="none" lIns="0" tIns="0" rIns="0" bIns="0" anchor="t" anchorCtr="0">
            <a:spAutoFit/>
          </a:bodyPr>
          <a:lstStyle/>
          <a:p>
            <a:pPr algn="ctr"/>
            <a:r>
              <a:rPr lang="ko-KR" sz="1350" dirty="0">
                <a:solidFill>
                  <a:srgbClr val="626B76"/>
                </a:solidFill>
                <a:latin typeface="Noto Sans KR"/>
                <a:ea typeface="Noto Sans KR"/>
                <a:cs typeface="Noto Sans KR"/>
              </a:rPr>
              <a:t>범위 안에서 누름</a:t>
            </a:r>
          </a:p>
        </p:txBody>
      </p:sp>
      <p:sp>
        <p:nvSpPr>
          <p:cNvPr id="10" name="pastel_controls-9"/>
          <p:cNvSpPr/>
          <p:nvPr/>
        </p:nvSpPr>
        <p:spPr>
          <a:xfrm>
            <a:off x="3429000" y="2047875"/>
            <a:ext cx="2238375" cy="704850"/>
          </a:xfrm>
          <a:prstGeom prst="roundRect">
            <a:avLst>
              <a:gd name="adj" fmla="val 8108"/>
            </a:avLst>
          </a:prstGeom>
          <a:solidFill>
            <a:srgbClr val="EEEDF7"/>
          </a:solidFill>
          <a:ln>
            <a:noFill/>
          </a:ln>
        </p:spPr>
      </p:sp>
      <p:sp>
        <p:nvSpPr>
          <p:cNvPr id="11" name="pastel_controls-10"/>
          <p:cNvSpPr txBox="1"/>
          <p:nvPr/>
        </p:nvSpPr>
        <p:spPr>
          <a:xfrm>
            <a:off x="4157373" y="2147411"/>
            <a:ext cx="781629" cy="337376"/>
          </a:xfrm>
          <a:prstGeom prst="rect">
            <a:avLst/>
          </a:prstGeom>
          <a:noFill/>
          <a:ln>
            <a:noFill/>
          </a:ln>
        </p:spPr>
        <p:txBody>
          <a:bodyPr wrap="none" lIns="0" tIns="0" rIns="0" bIns="0" anchor="t" anchorCtr="0">
            <a:spAutoFit/>
          </a:bodyPr>
          <a:lstStyle/>
          <a:p>
            <a:pPr algn="ctr"/>
            <a:r>
              <a:rPr lang="en-US" sz="1720" dirty="0">
                <a:solidFill>
                  <a:srgbClr val="202633"/>
                </a:solidFill>
                <a:latin typeface="Noto Sans KR"/>
                <a:ea typeface="Noto Sans KR"/>
                <a:cs typeface="Noto Sans KR"/>
              </a:rPr>
              <a:t>energy</a:t>
            </a:r>
          </a:p>
        </p:txBody>
      </p:sp>
      <p:sp>
        <p:nvSpPr>
          <p:cNvPr id="12" name="pastel_controls-11"/>
          <p:cNvSpPr txBox="1"/>
          <p:nvPr/>
        </p:nvSpPr>
        <p:spPr>
          <a:xfrm>
            <a:off x="3756088" y="2445068"/>
            <a:ext cx="1584198" cy="264033"/>
          </a:xfrm>
          <a:prstGeom prst="rect">
            <a:avLst/>
          </a:prstGeom>
          <a:noFill/>
          <a:ln>
            <a:noFill/>
          </a:ln>
        </p:spPr>
        <p:txBody>
          <a:bodyPr wrap="none" lIns="0" tIns="0" rIns="0" bIns="0" anchor="t" anchorCtr="0">
            <a:spAutoFit/>
          </a:bodyPr>
          <a:lstStyle/>
          <a:p>
            <a:pPr algn="ctr"/>
            <a:r>
              <a:rPr lang="ko-KR" sz="1350" dirty="0">
                <a:solidFill>
                  <a:srgbClr val="626B76"/>
                </a:solidFill>
                <a:latin typeface="Noto Sans KR"/>
                <a:ea typeface="Noto Sans KR"/>
                <a:cs typeface="Noto Sans KR"/>
              </a:rPr>
              <a:t>Lag 0.03 / 0.35초</a:t>
            </a:r>
          </a:p>
        </p:txBody>
      </p:sp>
      <p:sp>
        <p:nvSpPr>
          <p:cNvPr id="13" name="pastel_controls-12"/>
          <p:cNvSpPr/>
          <p:nvPr/>
        </p:nvSpPr>
        <p:spPr>
          <a:xfrm>
            <a:off x="6362700" y="2047875"/>
            <a:ext cx="2238375" cy="704850"/>
          </a:xfrm>
          <a:prstGeom prst="roundRect">
            <a:avLst>
              <a:gd name="adj" fmla="val 8108"/>
            </a:avLst>
          </a:prstGeom>
          <a:solidFill>
            <a:srgbClr val="EEEDF7"/>
          </a:solidFill>
          <a:ln>
            <a:noFill/>
          </a:ln>
        </p:spPr>
      </p:sp>
      <p:sp>
        <p:nvSpPr>
          <p:cNvPr id="14" name="pastel_controls-13"/>
          <p:cNvSpPr txBox="1"/>
          <p:nvPr/>
        </p:nvSpPr>
        <p:spPr>
          <a:xfrm>
            <a:off x="6784274" y="2147411"/>
            <a:ext cx="1395227" cy="337376"/>
          </a:xfrm>
          <a:prstGeom prst="rect">
            <a:avLst/>
          </a:prstGeom>
          <a:noFill/>
          <a:ln>
            <a:noFill/>
          </a:ln>
        </p:spPr>
        <p:txBody>
          <a:bodyPr wrap="none" lIns="0" tIns="0" rIns="0" bIns="0" anchor="t" anchorCtr="0">
            <a:spAutoFit/>
          </a:bodyPr>
          <a:lstStyle/>
          <a:p>
            <a:pPr algn="ctr"/>
            <a:r>
              <a:rPr lang="en-US" sz="1720" dirty="0">
                <a:solidFill>
                  <a:srgbClr val="202633"/>
                </a:solidFill>
                <a:latin typeface="Noto Sans KR"/>
                <a:ea typeface="Noto Sans KR"/>
                <a:cs typeface="Noto Sans KR"/>
              </a:rPr>
              <a:t>am → master</a:t>
            </a:r>
          </a:p>
        </p:txBody>
      </p:sp>
      <p:sp>
        <p:nvSpPr>
          <p:cNvPr id="15" name="pastel_controls-14"/>
          <p:cNvSpPr txBox="1"/>
          <p:nvPr/>
        </p:nvSpPr>
        <p:spPr>
          <a:xfrm>
            <a:off x="6629952" y="2445068"/>
            <a:ext cx="1703870" cy="264033"/>
          </a:xfrm>
          <a:prstGeom prst="rect">
            <a:avLst/>
          </a:prstGeom>
          <a:noFill/>
          <a:ln>
            <a:noFill/>
          </a:ln>
        </p:spPr>
        <p:txBody>
          <a:bodyPr wrap="none" lIns="0" tIns="0" rIns="0" bIns="0" anchor="t" anchorCtr="0">
            <a:spAutoFit/>
          </a:bodyPr>
          <a:lstStyle/>
          <a:p>
            <a:pPr algn="ctr"/>
            <a:r>
              <a:rPr lang="ko-KR" sz="1350" dirty="0">
                <a:solidFill>
                  <a:srgbClr val="626B76"/>
                </a:solidFill>
                <a:latin typeface="Noto Sans KR"/>
                <a:ea typeface="Noto Sans KR"/>
                <a:cs typeface="Noto Sans KR"/>
              </a:rPr>
              <a:t>합성음 × 입력 × 반복</a:t>
            </a:r>
          </a:p>
        </p:txBody>
      </p:sp>
      <p:sp>
        <p:nvSpPr>
          <p:cNvPr id="16" name="pastel_controls-15"/>
          <p:cNvSpPr/>
          <p:nvPr/>
        </p:nvSpPr>
        <p:spPr>
          <a:xfrm>
            <a:off x="9296400" y="2047875"/>
            <a:ext cx="2400300" cy="704850"/>
          </a:xfrm>
          <a:prstGeom prst="roundRect">
            <a:avLst>
              <a:gd name="adj" fmla="val 8108"/>
            </a:avLst>
          </a:prstGeom>
          <a:solidFill>
            <a:srgbClr val="EEEDF7"/>
          </a:solidFill>
          <a:ln>
            <a:noFill/>
          </a:ln>
        </p:spPr>
      </p:sp>
      <p:sp>
        <p:nvSpPr>
          <p:cNvPr id="17" name="pastel_controls-16"/>
          <p:cNvSpPr txBox="1"/>
          <p:nvPr/>
        </p:nvSpPr>
        <p:spPr>
          <a:xfrm>
            <a:off x="9943653" y="2147411"/>
            <a:ext cx="1105794" cy="337376"/>
          </a:xfrm>
          <a:prstGeom prst="rect">
            <a:avLst/>
          </a:prstGeom>
          <a:noFill/>
          <a:ln>
            <a:noFill/>
          </a:ln>
        </p:spPr>
        <p:txBody>
          <a:bodyPr wrap="none" lIns="0" tIns="0" rIns="0" bIns="0" anchor="t" anchorCtr="0">
            <a:spAutoFit/>
          </a:bodyPr>
          <a:lstStyle/>
          <a:p>
            <a:pPr algn="ctr"/>
            <a:r>
              <a:rPr lang="en-US" sz="1720" dirty="0">
                <a:solidFill>
                  <a:srgbClr val="202633"/>
                </a:solidFill>
                <a:latin typeface="Noto Sans KR"/>
                <a:ea typeface="Noto Sans KR"/>
                <a:cs typeface="Noto Sans KR"/>
              </a:rPr>
              <a:t>out_audio</a:t>
            </a:r>
          </a:p>
        </p:txBody>
      </p:sp>
      <p:sp>
        <p:nvSpPr>
          <p:cNvPr id="18" name="pastel_controls-17"/>
          <p:cNvSpPr txBox="1"/>
          <p:nvPr/>
        </p:nvSpPr>
        <p:spPr>
          <a:xfrm>
            <a:off x="10008089" y="2445068"/>
            <a:ext cx="976922" cy="264033"/>
          </a:xfrm>
          <a:prstGeom prst="rect">
            <a:avLst/>
          </a:prstGeom>
          <a:noFill/>
          <a:ln>
            <a:noFill/>
          </a:ln>
        </p:spPr>
        <p:txBody>
          <a:bodyPr wrap="none" lIns="0" tIns="0" rIns="0" bIns="0" anchor="t" anchorCtr="0">
            <a:spAutoFit/>
          </a:bodyPr>
          <a:lstStyle/>
          <a:p>
            <a:pPr algn="ctr"/>
            <a:r>
              <a:rPr lang="ko-KR" sz="1350" dirty="0">
                <a:solidFill>
                  <a:srgbClr val="626B76"/>
                </a:solidFill>
                <a:latin typeface="Noto Sans KR"/>
                <a:ea typeface="Noto Sans KR"/>
                <a:cs typeface="Noto Sans KR"/>
              </a:rPr>
              <a:t>사운드 출력</a:t>
            </a:r>
          </a:p>
        </p:txBody>
      </p:sp>
      <p:sp>
        <p:nvSpPr>
          <p:cNvPr id="19" name="pastel_controls-18"/>
          <p:cNvSpPr/>
          <p:nvPr/>
        </p:nvSpPr>
        <p:spPr>
          <a:xfrm>
            <a:off x="9296400" y="3714750"/>
            <a:ext cx="2400300" cy="704850"/>
          </a:xfrm>
          <a:prstGeom prst="roundRect">
            <a:avLst>
              <a:gd name="adj" fmla="val 8108"/>
            </a:avLst>
          </a:prstGeom>
          <a:solidFill>
            <a:srgbClr val="EEEDF7"/>
          </a:solidFill>
          <a:ln>
            <a:noFill/>
          </a:ln>
        </p:spPr>
      </p:sp>
      <p:sp>
        <p:nvSpPr>
          <p:cNvPr id="20" name="pastel_controls-19"/>
          <p:cNvSpPr txBox="1"/>
          <p:nvPr/>
        </p:nvSpPr>
        <p:spPr>
          <a:xfrm>
            <a:off x="9735261" y="3814286"/>
            <a:ext cx="1522578" cy="337376"/>
          </a:xfrm>
          <a:prstGeom prst="rect">
            <a:avLst/>
          </a:prstGeom>
          <a:noFill/>
          <a:ln>
            <a:noFill/>
          </a:ln>
        </p:spPr>
        <p:txBody>
          <a:bodyPr wrap="none" lIns="0" tIns="0" rIns="0" bIns="0" anchor="t" anchorCtr="0">
            <a:spAutoFit/>
          </a:bodyPr>
          <a:lstStyle/>
          <a:p>
            <a:pPr algn="ctr"/>
            <a:r>
              <a:rPr lang="en-US" sz="1720" dirty="0">
                <a:solidFill>
                  <a:srgbClr val="202633"/>
                </a:solidFill>
                <a:latin typeface="Noto Sans KR"/>
                <a:ea typeface="Noto Sans KR"/>
                <a:cs typeface="Noto Sans KR"/>
              </a:rPr>
              <a:t>rms → smooth</a:t>
            </a:r>
          </a:p>
        </p:txBody>
      </p:sp>
      <p:sp>
        <p:nvSpPr>
          <p:cNvPr id="21" name="pastel_controls-20"/>
          <p:cNvSpPr txBox="1"/>
          <p:nvPr/>
        </p:nvSpPr>
        <p:spPr>
          <a:xfrm>
            <a:off x="9694593" y="4111942"/>
            <a:ext cx="1603915" cy="264033"/>
          </a:xfrm>
          <a:prstGeom prst="rect">
            <a:avLst/>
          </a:prstGeom>
          <a:noFill/>
          <a:ln>
            <a:noFill/>
          </a:ln>
        </p:spPr>
        <p:txBody>
          <a:bodyPr wrap="none" lIns="0" tIns="0" rIns="0" bIns="0" anchor="t" anchorCtr="0">
            <a:spAutoFit/>
          </a:bodyPr>
          <a:lstStyle/>
          <a:p>
            <a:pPr algn="ctr"/>
            <a:r>
              <a:rPr lang="ko-KR" sz="1350" dirty="0">
                <a:solidFill>
                  <a:srgbClr val="626B76"/>
                </a:solidFill>
                <a:latin typeface="Noto Sans KR"/>
                <a:ea typeface="Noto Sans KR"/>
                <a:cs typeface="Noto Sans KR"/>
              </a:rPr>
              <a:t>음량 크기 → 진동 폭</a:t>
            </a:r>
          </a:p>
        </p:txBody>
      </p:sp>
      <p:sp>
        <p:nvSpPr>
          <p:cNvPr id="22" name="pastel_controls-21"/>
          <p:cNvSpPr/>
          <p:nvPr/>
        </p:nvSpPr>
        <p:spPr>
          <a:xfrm>
            <a:off x="6362700" y="3714750"/>
            <a:ext cx="2238375" cy="704850"/>
          </a:xfrm>
          <a:prstGeom prst="roundRect">
            <a:avLst>
              <a:gd name="adj" fmla="val 8108"/>
            </a:avLst>
          </a:prstGeom>
          <a:solidFill>
            <a:srgbClr val="EEEDF7"/>
          </a:solidFill>
          <a:ln>
            <a:noFill/>
          </a:ln>
        </p:spPr>
      </p:sp>
      <p:sp>
        <p:nvSpPr>
          <p:cNvPr id="23" name="pastel_controls-22"/>
          <p:cNvSpPr txBox="1"/>
          <p:nvPr/>
        </p:nvSpPr>
        <p:spPr>
          <a:xfrm>
            <a:off x="6998454" y="3814286"/>
            <a:ext cx="966866" cy="337376"/>
          </a:xfrm>
          <a:prstGeom prst="rect">
            <a:avLst/>
          </a:prstGeom>
          <a:noFill/>
          <a:ln>
            <a:noFill/>
          </a:ln>
        </p:spPr>
        <p:txBody>
          <a:bodyPr wrap="none" lIns="0" tIns="0" rIns="0" bIns="0" anchor="t" anchorCtr="0">
            <a:spAutoFit/>
          </a:bodyPr>
          <a:lstStyle/>
          <a:p>
            <a:pPr algn="ctr"/>
            <a:r>
              <a:rPr lang="en-US" sz="1720" dirty="0">
                <a:solidFill>
                  <a:srgbClr val="202633"/>
                </a:solidFill>
                <a:latin typeface="Noto Sans KR"/>
                <a:ea typeface="Noto Sans KR"/>
                <a:cs typeface="Noto Sans KR"/>
              </a:rPr>
              <a:t>material</a:t>
            </a:r>
          </a:p>
        </p:txBody>
      </p:sp>
      <p:sp>
        <p:nvSpPr>
          <p:cNvPr id="24" name="pastel_controls-23"/>
          <p:cNvSpPr txBox="1"/>
          <p:nvPr/>
        </p:nvSpPr>
        <p:spPr>
          <a:xfrm>
            <a:off x="7014972" y="4111942"/>
            <a:ext cx="933831" cy="264033"/>
          </a:xfrm>
          <a:prstGeom prst="rect">
            <a:avLst/>
          </a:prstGeom>
          <a:noFill/>
          <a:ln>
            <a:noFill/>
          </a:ln>
        </p:spPr>
        <p:txBody>
          <a:bodyPr wrap="none" lIns="0" tIns="0" rIns="0" bIns="0" anchor="t" anchorCtr="0">
            <a:spAutoFit/>
          </a:bodyPr>
          <a:lstStyle/>
          <a:p>
            <a:pPr algn="ctr"/>
            <a:r>
              <a:rPr lang="en-US" sz="1350" dirty="0">
                <a:solidFill>
                  <a:srgbClr val="626B76"/>
                </a:solidFill>
                <a:latin typeface="Noto Sans KR"/>
                <a:ea typeface="Noto Sans KR"/>
                <a:cs typeface="Noto Sans KR"/>
              </a:rPr>
              <a:t>uControl Z</a:t>
            </a:r>
          </a:p>
        </p:txBody>
      </p:sp>
      <p:sp>
        <p:nvSpPr>
          <p:cNvPr id="25" name="pastel_controls-24"/>
          <p:cNvSpPr/>
          <p:nvPr/>
        </p:nvSpPr>
        <p:spPr>
          <a:xfrm>
            <a:off x="3429000" y="3714750"/>
            <a:ext cx="2238375" cy="704850"/>
          </a:xfrm>
          <a:prstGeom prst="roundRect">
            <a:avLst>
              <a:gd name="adj" fmla="val 8108"/>
            </a:avLst>
          </a:prstGeom>
          <a:solidFill>
            <a:srgbClr val="EEEDF7"/>
          </a:solidFill>
          <a:ln>
            <a:noFill/>
          </a:ln>
        </p:spPr>
      </p:sp>
      <p:sp>
        <p:nvSpPr>
          <p:cNvPr id="26" name="pastel_controls-25"/>
          <p:cNvSpPr txBox="1"/>
          <p:nvPr/>
        </p:nvSpPr>
        <p:spPr>
          <a:xfrm>
            <a:off x="3578507" y="3814286"/>
            <a:ext cx="1939361" cy="337376"/>
          </a:xfrm>
          <a:prstGeom prst="rect">
            <a:avLst/>
          </a:prstGeom>
          <a:noFill/>
          <a:ln>
            <a:noFill/>
          </a:ln>
        </p:spPr>
        <p:txBody>
          <a:bodyPr wrap="none" lIns="0" tIns="0" rIns="0" bIns="0" anchor="t" anchorCtr="0">
            <a:spAutoFit/>
          </a:bodyPr>
          <a:lstStyle/>
          <a:p>
            <a:pPr algn="ctr"/>
            <a:r>
              <a:rPr lang="en-US" sz="1720" dirty="0">
                <a:solidFill>
                  <a:srgbClr val="202633"/>
                </a:solidFill>
                <a:latin typeface="Noto Sans KR"/>
                <a:ea typeface="Noto Sans KR"/>
                <a:cs typeface="Noto Sans KR"/>
              </a:rPr>
              <a:t>surface → render</a:t>
            </a:r>
          </a:p>
        </p:txBody>
      </p:sp>
      <p:sp>
        <p:nvSpPr>
          <p:cNvPr id="27" name="pastel_controls-26"/>
          <p:cNvSpPr txBox="1"/>
          <p:nvPr/>
        </p:nvSpPr>
        <p:spPr>
          <a:xfrm>
            <a:off x="3836491" y="4111942"/>
            <a:ext cx="1423393" cy="264033"/>
          </a:xfrm>
          <a:prstGeom prst="rect">
            <a:avLst/>
          </a:prstGeom>
          <a:noFill/>
          <a:ln>
            <a:noFill/>
          </a:ln>
        </p:spPr>
        <p:txBody>
          <a:bodyPr wrap="none" lIns="0" tIns="0" rIns="0" bIns="0" anchor="t" anchorCtr="0">
            <a:spAutoFit/>
          </a:bodyPr>
          <a:lstStyle/>
          <a:p>
            <a:pPr algn="ctr"/>
            <a:r>
              <a:rPr lang="en-US" sz="1350" dirty="0">
                <a:solidFill>
                  <a:srgbClr val="626B76"/>
                </a:solidFill>
                <a:latin typeface="Noto Sans KR"/>
                <a:ea typeface="Noto Sans KR"/>
                <a:cs typeface="Noto Sans KR"/>
              </a:rPr>
              <a:t>Grid + GLSL MAT</a:t>
            </a:r>
          </a:p>
        </p:txBody>
      </p:sp>
      <p:sp>
        <p:nvSpPr>
          <p:cNvPr id="28" name="pastel_controls-27"/>
          <p:cNvSpPr/>
          <p:nvPr/>
        </p:nvSpPr>
        <p:spPr>
          <a:xfrm>
            <a:off x="495300" y="3714750"/>
            <a:ext cx="2238375" cy="704850"/>
          </a:xfrm>
          <a:prstGeom prst="roundRect">
            <a:avLst>
              <a:gd name="adj" fmla="val 8108"/>
            </a:avLst>
          </a:prstGeom>
          <a:solidFill>
            <a:srgbClr val="EEEDF7"/>
          </a:solidFill>
          <a:ln>
            <a:noFill/>
          </a:ln>
        </p:spPr>
      </p:sp>
      <p:sp>
        <p:nvSpPr>
          <p:cNvPr id="29" name="pastel_controls-28"/>
          <p:cNvSpPr txBox="1"/>
          <p:nvPr/>
        </p:nvSpPr>
        <p:spPr>
          <a:xfrm>
            <a:off x="1096322" y="3814286"/>
            <a:ext cx="1036330" cy="337376"/>
          </a:xfrm>
          <a:prstGeom prst="rect">
            <a:avLst/>
          </a:prstGeom>
          <a:noFill/>
          <a:ln>
            <a:noFill/>
          </a:ln>
        </p:spPr>
        <p:txBody>
          <a:bodyPr wrap="none" lIns="0" tIns="0" rIns="0" bIns="0" anchor="t" anchorCtr="0">
            <a:spAutoFit/>
          </a:bodyPr>
          <a:lstStyle/>
          <a:p>
            <a:pPr algn="ctr"/>
            <a:r>
              <a:rPr lang="en-US" sz="1720" dirty="0">
                <a:solidFill>
                  <a:srgbClr val="202633"/>
                </a:solidFill>
                <a:latin typeface="Noto Sans KR"/>
                <a:ea typeface="Noto Sans KR"/>
                <a:cs typeface="Noto Sans KR"/>
              </a:rPr>
              <a:t>out_1080</a:t>
            </a:r>
          </a:p>
        </p:txBody>
      </p:sp>
      <p:sp>
        <p:nvSpPr>
          <p:cNvPr id="30" name="pastel_controls-29"/>
          <p:cNvSpPr txBox="1"/>
          <p:nvPr/>
        </p:nvSpPr>
        <p:spPr>
          <a:xfrm>
            <a:off x="1103309" y="4111942"/>
            <a:ext cx="1022356" cy="264033"/>
          </a:xfrm>
          <a:prstGeom prst="rect">
            <a:avLst/>
          </a:prstGeom>
          <a:noFill/>
          <a:ln>
            <a:noFill/>
          </a:ln>
        </p:spPr>
        <p:txBody>
          <a:bodyPr wrap="none" lIns="0" tIns="0" rIns="0" bIns="0" anchor="t" anchorCtr="0">
            <a:spAutoFit/>
          </a:bodyPr>
          <a:lstStyle/>
          <a:p>
            <a:pPr algn="ctr"/>
            <a:r>
              <a:rPr lang="ko-KR" sz="1350" dirty="0">
                <a:solidFill>
                  <a:srgbClr val="626B76"/>
                </a:solidFill>
                <a:latin typeface="Noto Sans KR"/>
                <a:ea typeface="Noto Sans KR"/>
                <a:cs typeface="Noto Sans KR"/>
              </a:rPr>
              <a:t>1080 × 1080</a:t>
            </a:r>
          </a:p>
        </p:txBody>
      </p:sp>
      <p:sp>
        <p:nvSpPr>
          <p:cNvPr id="31" name="Line 31"/>
          <p:cNvSpPr/>
          <p:nvPr/>
        </p:nvSpPr>
        <p:spPr>
          <a:xfrm>
            <a:off x="2733675" y="2400300"/>
            <a:ext cx="695325" cy="9525"/>
          </a:xfrm>
          <a:custGeom>
            <a:avLst/>
            <a:gdLst/>
            <a:ahLst/>
            <a:cxnLst/>
            <a:rect l="l" t="t" r="r" b="b"/>
            <a:pathLst>
              <a:path w="695325" h="9525">
                <a:moveTo>
                  <a:pt x="0" y="0"/>
                </a:moveTo>
                <a:lnTo>
                  <a:pt x="695325" y="0"/>
                </a:lnTo>
              </a:path>
            </a:pathLst>
          </a:custGeom>
          <a:noFill/>
          <a:ln w="19050">
            <a:solidFill>
              <a:srgbClr val="645CE6"/>
            </a:solidFill>
          </a:ln>
        </p:spPr>
      </p:sp>
      <p:sp>
        <p:nvSpPr>
          <p:cNvPr id="32" name="pastel_controls-31"/>
          <p:cNvSpPr/>
          <p:nvPr/>
        </p:nvSpPr>
        <p:spPr>
          <a:xfrm>
            <a:off x="3352800" y="2362200"/>
            <a:ext cx="76200" cy="76200"/>
          </a:xfrm>
          <a:custGeom>
            <a:avLst/>
            <a:gdLst/>
            <a:ahLst/>
            <a:cxnLst/>
            <a:rect l="l" t="t" r="r" b="b"/>
            <a:pathLst>
              <a:path w="76200" h="76200">
                <a:moveTo>
                  <a:pt x="0" y="0"/>
                </a:moveTo>
                <a:lnTo>
                  <a:pt x="76200" y="38100"/>
                </a:lnTo>
                <a:lnTo>
                  <a:pt x="0" y="76200"/>
                </a:lnTo>
              </a:path>
            </a:pathLst>
          </a:custGeom>
          <a:noFill/>
          <a:ln w="19050">
            <a:solidFill>
              <a:srgbClr val="645CE6"/>
            </a:solidFill>
          </a:ln>
        </p:spPr>
      </p:sp>
      <p:sp>
        <p:nvSpPr>
          <p:cNvPr id="33" name="Line 33"/>
          <p:cNvSpPr/>
          <p:nvPr/>
        </p:nvSpPr>
        <p:spPr>
          <a:xfrm>
            <a:off x="5667375" y="2400300"/>
            <a:ext cx="695325" cy="9525"/>
          </a:xfrm>
          <a:custGeom>
            <a:avLst/>
            <a:gdLst/>
            <a:ahLst/>
            <a:cxnLst/>
            <a:rect l="l" t="t" r="r" b="b"/>
            <a:pathLst>
              <a:path w="695325" h="9525">
                <a:moveTo>
                  <a:pt x="0" y="0"/>
                </a:moveTo>
                <a:lnTo>
                  <a:pt x="695325" y="0"/>
                </a:lnTo>
              </a:path>
            </a:pathLst>
          </a:custGeom>
          <a:noFill/>
          <a:ln w="19050">
            <a:solidFill>
              <a:srgbClr val="645CE6"/>
            </a:solidFill>
          </a:ln>
        </p:spPr>
      </p:sp>
      <p:sp>
        <p:nvSpPr>
          <p:cNvPr id="34" name="pastel_controls-33"/>
          <p:cNvSpPr/>
          <p:nvPr/>
        </p:nvSpPr>
        <p:spPr>
          <a:xfrm>
            <a:off x="6286500" y="2362200"/>
            <a:ext cx="76200" cy="76200"/>
          </a:xfrm>
          <a:custGeom>
            <a:avLst/>
            <a:gdLst/>
            <a:ahLst/>
            <a:cxnLst/>
            <a:rect l="l" t="t" r="r" b="b"/>
            <a:pathLst>
              <a:path w="76200" h="76200">
                <a:moveTo>
                  <a:pt x="0" y="0"/>
                </a:moveTo>
                <a:lnTo>
                  <a:pt x="76200" y="38100"/>
                </a:lnTo>
                <a:lnTo>
                  <a:pt x="0" y="76200"/>
                </a:lnTo>
              </a:path>
            </a:pathLst>
          </a:custGeom>
          <a:noFill/>
          <a:ln w="19050">
            <a:solidFill>
              <a:srgbClr val="645CE6"/>
            </a:solidFill>
          </a:ln>
        </p:spPr>
      </p:sp>
      <p:sp>
        <p:nvSpPr>
          <p:cNvPr id="35" name="Line 35"/>
          <p:cNvSpPr/>
          <p:nvPr/>
        </p:nvSpPr>
        <p:spPr>
          <a:xfrm>
            <a:off x="8601075" y="2400300"/>
            <a:ext cx="695325" cy="9525"/>
          </a:xfrm>
          <a:custGeom>
            <a:avLst/>
            <a:gdLst/>
            <a:ahLst/>
            <a:cxnLst/>
            <a:rect l="l" t="t" r="r" b="b"/>
            <a:pathLst>
              <a:path w="695325" h="9525">
                <a:moveTo>
                  <a:pt x="0" y="0"/>
                </a:moveTo>
                <a:lnTo>
                  <a:pt x="695325" y="0"/>
                </a:lnTo>
              </a:path>
            </a:pathLst>
          </a:custGeom>
          <a:noFill/>
          <a:ln w="19050">
            <a:solidFill>
              <a:srgbClr val="645CE6"/>
            </a:solidFill>
          </a:ln>
        </p:spPr>
      </p:sp>
      <p:sp>
        <p:nvSpPr>
          <p:cNvPr id="36" name="pastel_controls-35"/>
          <p:cNvSpPr/>
          <p:nvPr/>
        </p:nvSpPr>
        <p:spPr>
          <a:xfrm>
            <a:off x="9220200" y="2362200"/>
            <a:ext cx="76200" cy="76200"/>
          </a:xfrm>
          <a:custGeom>
            <a:avLst/>
            <a:gdLst/>
            <a:ahLst/>
            <a:cxnLst/>
            <a:rect l="l" t="t" r="r" b="b"/>
            <a:pathLst>
              <a:path w="76200" h="76200">
                <a:moveTo>
                  <a:pt x="0" y="0"/>
                </a:moveTo>
                <a:lnTo>
                  <a:pt x="76200" y="38100"/>
                </a:lnTo>
                <a:lnTo>
                  <a:pt x="0" y="76200"/>
                </a:lnTo>
              </a:path>
            </a:pathLst>
          </a:custGeom>
          <a:noFill/>
          <a:ln w="19050">
            <a:solidFill>
              <a:srgbClr val="645CE6"/>
            </a:solidFill>
          </a:ln>
        </p:spPr>
      </p:sp>
      <p:sp>
        <p:nvSpPr>
          <p:cNvPr id="37" name="Line 37"/>
          <p:cNvSpPr/>
          <p:nvPr/>
        </p:nvSpPr>
        <p:spPr>
          <a:xfrm>
            <a:off x="10496550" y="2752725"/>
            <a:ext cx="9525" cy="962025"/>
          </a:xfrm>
          <a:custGeom>
            <a:avLst/>
            <a:gdLst/>
            <a:ahLst/>
            <a:cxnLst/>
            <a:rect l="l" t="t" r="r" b="b"/>
            <a:pathLst>
              <a:path w="9525" h="962025">
                <a:moveTo>
                  <a:pt x="0" y="0"/>
                </a:moveTo>
                <a:lnTo>
                  <a:pt x="0" y="962025"/>
                </a:lnTo>
              </a:path>
            </a:pathLst>
          </a:custGeom>
          <a:noFill/>
          <a:ln w="19050">
            <a:solidFill>
              <a:srgbClr val="645CE6"/>
            </a:solidFill>
          </a:ln>
        </p:spPr>
      </p:sp>
      <p:sp>
        <p:nvSpPr>
          <p:cNvPr id="38" name="pastel_controls-37"/>
          <p:cNvSpPr/>
          <p:nvPr/>
        </p:nvSpPr>
        <p:spPr>
          <a:xfrm>
            <a:off x="10458450" y="3638550"/>
            <a:ext cx="76200" cy="76200"/>
          </a:xfrm>
          <a:custGeom>
            <a:avLst/>
            <a:gdLst/>
            <a:ahLst/>
            <a:cxnLst/>
            <a:rect l="l" t="t" r="r" b="b"/>
            <a:pathLst>
              <a:path w="76200" h="76200">
                <a:moveTo>
                  <a:pt x="76200" y="0"/>
                </a:moveTo>
                <a:lnTo>
                  <a:pt x="38100" y="76200"/>
                </a:lnTo>
                <a:lnTo>
                  <a:pt x="0" y="0"/>
                </a:lnTo>
              </a:path>
            </a:pathLst>
          </a:custGeom>
          <a:noFill/>
          <a:ln w="19050">
            <a:solidFill>
              <a:srgbClr val="645CE6"/>
            </a:solidFill>
          </a:ln>
        </p:spPr>
      </p:sp>
      <p:sp>
        <p:nvSpPr>
          <p:cNvPr id="39" name="Line 39"/>
          <p:cNvSpPr/>
          <p:nvPr/>
        </p:nvSpPr>
        <p:spPr>
          <a:xfrm>
            <a:off x="8601075" y="4067175"/>
            <a:ext cx="695325" cy="9525"/>
          </a:xfrm>
          <a:custGeom>
            <a:avLst/>
            <a:gdLst/>
            <a:ahLst/>
            <a:cxnLst/>
            <a:rect l="l" t="t" r="r" b="b"/>
            <a:pathLst>
              <a:path w="695325" h="9525">
                <a:moveTo>
                  <a:pt x="695325" y="0"/>
                </a:moveTo>
                <a:lnTo>
                  <a:pt x="0" y="0"/>
                </a:lnTo>
              </a:path>
            </a:pathLst>
          </a:custGeom>
          <a:noFill/>
          <a:ln w="19050">
            <a:solidFill>
              <a:srgbClr val="645CE6"/>
            </a:solidFill>
          </a:ln>
        </p:spPr>
      </p:sp>
      <p:sp>
        <p:nvSpPr>
          <p:cNvPr id="40" name="pastel_controls-39"/>
          <p:cNvSpPr/>
          <p:nvPr/>
        </p:nvSpPr>
        <p:spPr>
          <a:xfrm>
            <a:off x="8601075" y="4029075"/>
            <a:ext cx="76200" cy="76200"/>
          </a:xfrm>
          <a:custGeom>
            <a:avLst/>
            <a:gdLst/>
            <a:ahLst/>
            <a:cxnLst/>
            <a:rect l="l" t="t" r="r" b="b"/>
            <a:pathLst>
              <a:path w="76200" h="76200">
                <a:moveTo>
                  <a:pt x="76200" y="76200"/>
                </a:moveTo>
                <a:lnTo>
                  <a:pt x="0" y="38100"/>
                </a:lnTo>
                <a:lnTo>
                  <a:pt x="76200" y="0"/>
                </a:lnTo>
              </a:path>
            </a:pathLst>
          </a:custGeom>
          <a:noFill/>
          <a:ln w="19050">
            <a:solidFill>
              <a:srgbClr val="645CE6"/>
            </a:solidFill>
          </a:ln>
        </p:spPr>
      </p:sp>
      <p:sp>
        <p:nvSpPr>
          <p:cNvPr id="41" name="Line 41"/>
          <p:cNvSpPr/>
          <p:nvPr/>
        </p:nvSpPr>
        <p:spPr>
          <a:xfrm>
            <a:off x="5667375" y="4067175"/>
            <a:ext cx="695325" cy="9525"/>
          </a:xfrm>
          <a:custGeom>
            <a:avLst/>
            <a:gdLst/>
            <a:ahLst/>
            <a:cxnLst/>
            <a:rect l="l" t="t" r="r" b="b"/>
            <a:pathLst>
              <a:path w="695325" h="9525">
                <a:moveTo>
                  <a:pt x="695325" y="0"/>
                </a:moveTo>
                <a:lnTo>
                  <a:pt x="0" y="0"/>
                </a:lnTo>
              </a:path>
            </a:pathLst>
          </a:custGeom>
          <a:noFill/>
          <a:ln w="19050">
            <a:solidFill>
              <a:srgbClr val="645CE6"/>
            </a:solidFill>
          </a:ln>
        </p:spPr>
      </p:sp>
      <p:sp>
        <p:nvSpPr>
          <p:cNvPr id="42" name="pastel_controls-41"/>
          <p:cNvSpPr/>
          <p:nvPr/>
        </p:nvSpPr>
        <p:spPr>
          <a:xfrm>
            <a:off x="5667375" y="4029075"/>
            <a:ext cx="76200" cy="76200"/>
          </a:xfrm>
          <a:custGeom>
            <a:avLst/>
            <a:gdLst/>
            <a:ahLst/>
            <a:cxnLst/>
            <a:rect l="l" t="t" r="r" b="b"/>
            <a:pathLst>
              <a:path w="76200" h="76200">
                <a:moveTo>
                  <a:pt x="76200" y="76200"/>
                </a:moveTo>
                <a:lnTo>
                  <a:pt x="0" y="38100"/>
                </a:lnTo>
                <a:lnTo>
                  <a:pt x="76200" y="0"/>
                </a:lnTo>
              </a:path>
            </a:pathLst>
          </a:custGeom>
          <a:noFill/>
          <a:ln w="19050">
            <a:solidFill>
              <a:srgbClr val="645CE6"/>
            </a:solidFill>
          </a:ln>
        </p:spPr>
      </p:sp>
      <p:sp>
        <p:nvSpPr>
          <p:cNvPr id="43" name="Line 43"/>
          <p:cNvSpPr/>
          <p:nvPr/>
        </p:nvSpPr>
        <p:spPr>
          <a:xfrm>
            <a:off x="2733675" y="4067175"/>
            <a:ext cx="695325" cy="9525"/>
          </a:xfrm>
          <a:custGeom>
            <a:avLst/>
            <a:gdLst/>
            <a:ahLst/>
            <a:cxnLst/>
            <a:rect l="l" t="t" r="r" b="b"/>
            <a:pathLst>
              <a:path w="695325" h="9525">
                <a:moveTo>
                  <a:pt x="695325" y="0"/>
                </a:moveTo>
                <a:lnTo>
                  <a:pt x="0" y="0"/>
                </a:lnTo>
              </a:path>
            </a:pathLst>
          </a:custGeom>
          <a:noFill/>
          <a:ln w="19050">
            <a:solidFill>
              <a:srgbClr val="645CE6"/>
            </a:solidFill>
          </a:ln>
        </p:spPr>
      </p:sp>
      <p:sp>
        <p:nvSpPr>
          <p:cNvPr id="44" name="pastel_controls-43"/>
          <p:cNvSpPr/>
          <p:nvPr/>
        </p:nvSpPr>
        <p:spPr>
          <a:xfrm>
            <a:off x="2733675" y="4029075"/>
            <a:ext cx="76200" cy="76200"/>
          </a:xfrm>
          <a:custGeom>
            <a:avLst/>
            <a:gdLst/>
            <a:ahLst/>
            <a:cxnLst/>
            <a:rect l="l" t="t" r="r" b="b"/>
            <a:pathLst>
              <a:path w="76200" h="76200">
                <a:moveTo>
                  <a:pt x="76200" y="76200"/>
                </a:moveTo>
                <a:lnTo>
                  <a:pt x="0" y="38100"/>
                </a:lnTo>
                <a:lnTo>
                  <a:pt x="76200" y="0"/>
                </a:lnTo>
              </a:path>
            </a:pathLst>
          </a:custGeom>
          <a:noFill/>
          <a:ln w="19050">
            <a:solidFill>
              <a:srgbClr val="645CE6"/>
            </a:solidFill>
          </a:ln>
        </p:spPr>
      </p:sp>
      <p:sp>
        <p:nvSpPr>
          <p:cNvPr id="45" name="pastel_controls-44"/>
          <p:cNvSpPr txBox="1"/>
          <p:nvPr/>
        </p:nvSpPr>
        <p:spPr>
          <a:xfrm>
            <a:off x="485775" y="5017294"/>
            <a:ext cx="4813716" cy="366712"/>
          </a:xfrm>
          <a:prstGeom prst="rect">
            <a:avLst/>
          </a:prstGeom>
          <a:noFill/>
          <a:ln>
            <a:noFill/>
          </a:ln>
        </p:spPr>
        <p:txBody>
          <a:bodyPr wrap="none" lIns="0" tIns="0" rIns="0" bIns="0" anchor="t" anchorCtr="0">
            <a:spAutoFit/>
          </a:bodyPr>
          <a:lstStyle/>
          <a:p>
            <a:pPr algn="l"/>
            <a:r>
              <a:rPr lang="ko-KR" sz="1880" dirty="0">
                <a:solidFill>
                  <a:srgbClr val="202633"/>
                </a:solidFill>
                <a:latin typeface="Noto Sans KR"/>
                <a:ea typeface="Noto Sans KR"/>
                <a:cs typeface="Noto Sans KR"/>
              </a:rPr>
              <a:t>mouse u / v → uControl X / Y : 선택 위치</a:t>
            </a:r>
          </a:p>
        </p:txBody>
      </p:sp>
      <p:sp>
        <p:nvSpPr>
          <p:cNvPr id="46" name="pastel_controls-45"/>
          <p:cNvSpPr txBox="1"/>
          <p:nvPr/>
        </p:nvSpPr>
        <p:spPr>
          <a:xfrm>
            <a:off x="485775" y="5436394"/>
            <a:ext cx="4683394" cy="366712"/>
          </a:xfrm>
          <a:prstGeom prst="rect">
            <a:avLst/>
          </a:prstGeom>
          <a:noFill/>
          <a:ln>
            <a:noFill/>
          </a:ln>
        </p:spPr>
        <p:txBody>
          <a:bodyPr wrap="none" lIns="0" tIns="0" rIns="0" bIns="0" anchor="t" anchorCtr="0">
            <a:spAutoFit/>
          </a:bodyPr>
          <a:lstStyle/>
          <a:p>
            <a:pPr algn="l"/>
            <a:r>
              <a:rPr lang="ko-KR" sz="1880" dirty="0">
                <a:solidFill>
                  <a:srgbClr val="202633"/>
                </a:solidFill>
                <a:latin typeface="Noto Sans KR"/>
                <a:ea typeface="Noto Sans KR"/>
                <a:cs typeface="Noto Sans KR"/>
              </a:rPr>
              <a:t>pulse chan1 → uControl W : 2 Hz 반복값</a:t>
            </a:r>
          </a:p>
        </p:txBody>
      </p:sp>
      <p:sp>
        <p:nvSpPr>
          <p:cNvPr id="47" name="pastel_controls-46"/>
          <p:cNvSpPr txBox="1"/>
          <p:nvPr/>
        </p:nvSpPr>
        <p:spPr>
          <a:xfrm>
            <a:off x="485394" y="5933122"/>
            <a:ext cx="6141472" cy="381381"/>
          </a:xfrm>
          <a:prstGeom prst="rect">
            <a:avLst/>
          </a:prstGeom>
          <a:noFill/>
          <a:ln>
            <a:noFill/>
          </a:ln>
        </p:spPr>
        <p:txBody>
          <a:bodyPr wrap="none" lIns="0" tIns="0" rIns="0" bIns="0" anchor="t" anchorCtr="0">
            <a:spAutoFit/>
          </a:bodyPr>
          <a:lstStyle/>
          <a:p>
            <a:pPr algn="l"/>
            <a:r>
              <a:rPr lang="ko-KR" sz="1950" dirty="0">
                <a:solidFill>
                  <a:srgbClr val="2A8C85"/>
                </a:solidFill>
                <a:latin typeface="Noto Sans KR"/>
                <a:ea typeface="Noto Sans KR"/>
                <a:cs typeface="Noto Sans KR"/>
              </a:rPr>
              <a:t>시작: 높이 0 → 중간: RMS 연결 → 완성: 반복값 연결</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5" name="header"/>
          <p:cNvGrpSpPr/>
          <p:nvPr/>
        </p:nvGrpSpPr>
        <p:grpSpPr>
          <a:xfrm>
            <a:off x="479298" y="282892"/>
            <a:ext cx="5998235" cy="1313117"/>
            <a:chOff x="479298" y="282892"/>
            <a:chExt cx="5998235" cy="1313117"/>
          </a:xfrm>
        </p:grpSpPr>
        <p:sp>
          <p:nvSpPr>
            <p:cNvPr id="2" name="TextBox 2"/>
            <p:cNvSpPr txBox="1"/>
            <p:nvPr/>
          </p:nvSpPr>
          <p:spPr>
            <a:xfrm>
              <a:off x="488442" y="282892"/>
              <a:ext cx="6500000" cy="264033"/>
            </a:xfrm>
            <a:prstGeom prst="rect">
              <a:avLst/>
            </a:prstGeom>
            <a:noFill/>
            <a:ln>
              <a:noFill/>
            </a:ln>
          </p:spPr>
          <p:txBody>
            <a:bodyPr wrap="none" lIns="0" tIns="0" rIns="0" bIns="0" anchor="t" anchorCtr="0">
              <a:spAutoFit/>
            </a:bodyPr>
            <a:lstStyle/>
            <a:p>
              <a:pPr algn="l"/>
              <a:r>
                <a:rPr lang="en-US" sz="1350" b="1" dirty="0">
                  <a:solidFill>
                    <a:schemeClr val="accent2"/>
                  </a:solidFill>
                  <a:latin typeface="+mn-lt"/>
                  <a:ea typeface="+mn-ea"/>
                  <a:cs typeface="+mn-cs"/>
                </a:rPr>
                <a:t>W03 / 참고 자료</a:t>
              </a:r>
            </a:p>
          </p:txBody>
        </p:sp>
        <p:sp>
          <p:nvSpPr>
            <p:cNvPr id="3" name="TextBox 3"/>
            <p:cNvSpPr txBox="1"/>
            <p:nvPr/>
          </p:nvSpPr>
          <p:spPr>
            <a:xfrm>
              <a:off x="479298" y="688658"/>
              <a:ext cx="3401105" cy="616077"/>
            </a:xfrm>
            <a:prstGeom prst="rect">
              <a:avLst/>
            </a:prstGeom>
            <a:noFill/>
            <a:ln>
              <a:noFill/>
            </a:ln>
          </p:spPr>
          <p:txBody>
            <a:bodyPr wrap="none" lIns="0" tIns="0" rIns="0" bIns="0" anchor="t" anchorCtr="0">
              <a:spAutoFit/>
            </a:bodyPr>
            <a:lstStyle/>
            <a:p>
              <a:pPr algn="l"/>
              <a:r>
                <a:rPr lang="ko-KR" sz="3150" b="1" dirty="0">
                  <a:solidFill>
                    <a:schemeClr val="dk1"/>
                  </a:solidFill>
                  <a:latin typeface="+mn-lt"/>
                  <a:ea typeface="+mn-ea"/>
                  <a:cs typeface="+mn-cs"/>
                </a:rPr>
                <a:t>수업 후 참고 영상</a:t>
              </a:r>
            </a:p>
          </p:txBody>
        </p:sp>
        <p:sp>
          <p:nvSpPr>
            <p:cNvPr id="4" name="TextBox 4"/>
            <p:cNvSpPr txBox="1"/>
            <p:nvPr/>
          </p:nvSpPr>
          <p:spPr>
            <a:xfrm>
              <a:off x="486156" y="1243965"/>
              <a:ext cx="5991377" cy="352044"/>
            </a:xfrm>
            <a:prstGeom prst="rect">
              <a:avLst/>
            </a:prstGeom>
            <a:noFill/>
            <a:ln>
              <a:noFill/>
            </a:ln>
          </p:spPr>
          <p:txBody>
            <a:bodyPr wrap="none" lIns="0" tIns="0" rIns="0" bIns="0" anchor="t" anchorCtr="0">
              <a:spAutoFit/>
            </a:bodyPr>
            <a:lstStyle/>
            <a:p>
              <a:pPr algn="l"/>
              <a:r>
                <a:rPr lang="ko-KR" sz="1800" dirty="0">
                  <a:solidFill>
                    <a:schemeClr val="accent5"/>
                  </a:solidFill>
                  <a:latin typeface="+mn-lt"/>
                  <a:ea typeface="+mn-ea"/>
                  <a:cs typeface="+mn-cs"/>
                </a:rPr>
                <a:t>영상 제목 아래 링크를 클릭하면 해당 자료가 열립니다.</a:t>
              </a:r>
            </a:p>
          </p:txBody>
        </p:sp>
      </p:grpSp>
      <p:grpSp>
        <p:nvGrpSpPr>
          <p:cNvPr id="15" name="body"/>
          <p:cNvGrpSpPr/>
          <p:nvPr/>
        </p:nvGrpSpPr>
        <p:grpSpPr>
          <a:xfrm>
            <a:off x="599313" y="1915001"/>
            <a:ext cx="7617200" cy="3868388"/>
            <a:chOff x="599313" y="1915001"/>
            <a:chExt cx="7617200" cy="3868388"/>
          </a:xfrm>
        </p:grpSpPr>
        <p:sp>
          <p:nvSpPr>
            <p:cNvPr id="6" name="TextBox 6"/>
            <p:cNvSpPr txBox="1"/>
            <p:nvPr/>
          </p:nvSpPr>
          <p:spPr>
            <a:xfrm>
              <a:off x="599313" y="1915001"/>
              <a:ext cx="7477712" cy="396050"/>
            </a:xfrm>
            <a:prstGeom prst="rect">
              <a:avLst/>
            </a:prstGeom>
            <a:noFill/>
            <a:ln>
              <a:noFill/>
            </a:ln>
          </p:spPr>
          <p:txBody>
            <a:bodyPr wrap="none" lIns="0" tIns="0" rIns="0" bIns="0" anchor="t" anchorCtr="0">
              <a:spAutoFit/>
            </a:bodyPr>
            <a:lstStyle/>
            <a:p>
              <a:pPr algn="l"/>
              <a:r>
                <a:rPr lang="en-US" sz="2020" b="1" dirty="0">
                  <a:solidFill>
                    <a:schemeClr val="dk1"/>
                  </a:solidFill>
                  <a:latin typeface="+mn-lt"/>
                  <a:ea typeface="+mn-ea"/>
                  <a:cs typeface="+mn-cs"/>
                </a:rPr>
                <a:t>Inigo Quilez · I painted a Landscape with Mathematics</a:t>
              </a:r>
            </a:p>
          </p:txBody>
        </p:sp>
        <p:sp>
          <p:nvSpPr>
            <p:cNvPr id="7" name="TextBox 7"/>
            <p:cNvSpPr txBox="1"/>
            <p:nvPr/>
          </p:nvSpPr>
          <p:spPr>
            <a:xfrm>
              <a:off x="600837" y="2366486"/>
              <a:ext cx="6267750" cy="337376"/>
            </a:xfrm>
            <a:prstGeom prst="rect">
              <a:avLst/>
            </a:prstGeom>
            <a:noFill/>
            <a:ln>
              <a:noFill/>
            </a:ln>
          </p:spPr>
          <p:txBody>
            <a:bodyPr wrap="none" lIns="0" tIns="0" rIns="0" bIns="0" anchor="t" anchorCtr="0">
              <a:spAutoFit/>
            </a:bodyPr>
            <a:lstStyle/>
            <a:p>
              <a:pPr algn="l"/>
              <a:r>
                <a:rPr lang="ko-KR" sz="1720" dirty="0">
                  <a:solidFill>
                    <a:schemeClr val="accent5"/>
                  </a:solidFill>
                  <a:latin typeface="+mn-lt"/>
                  <a:ea typeface="+mn-ea"/>
                  <a:cs typeface="+mn-cs"/>
                </a:rPr>
                <a:t>00:48 기본 노이즈 / 04:12 fBm / 13:53 하늘 / 34:48 구름</a:t>
              </a:r>
            </a:p>
          </p:txBody>
        </p:sp>
        <p:sp>
          <p:nvSpPr>
            <p:cNvPr id="8" name="TextBox 8"/>
            <p:cNvSpPr txBox="1"/>
            <p:nvPr/>
          </p:nvSpPr>
          <p:spPr>
            <a:xfrm>
              <a:off x="601218" y="2736532"/>
              <a:ext cx="1958779" cy="322707"/>
            </a:xfrm>
            <a:prstGeom prst="rect">
              <a:avLst/>
            </a:prstGeom>
            <a:noFill/>
            <a:ln>
              <a:noFill/>
            </a:ln>
          </p:spPr>
          <p:txBody>
            <a:bodyPr wrap="none" lIns="0" tIns="0" rIns="0" bIns="0" anchor="t" anchorCtr="0">
              <a:spAutoFit/>
            </a:bodyPr>
            <a:lstStyle/>
            <a:p>
              <a:pPr algn="l"/>
              <a:r>
                <a:rPr lang="ko-KR" sz="1650" b="1" dirty="0">
                  <a:solidFill>
                    <a:schemeClr val="accent2"/>
                  </a:solidFill>
                  <a:latin typeface="+mn-lt"/>
                  <a:ea typeface="+mn-ea"/>
                  <a:cs typeface="+mn-cs"/>
                  <a:hlinkClick r:id="rId3"/>
                </a:rPr>
                <a:t>YouTube 영상 열기</a:t>
              </a:r>
            </a:p>
          </p:txBody>
        </p:sp>
        <p:sp>
          <p:nvSpPr>
            <p:cNvPr id="9" name="TextBox 9"/>
            <p:cNvSpPr txBox="1"/>
            <p:nvPr/>
          </p:nvSpPr>
          <p:spPr>
            <a:xfrm>
              <a:off x="599313" y="3277076"/>
              <a:ext cx="7617200" cy="396050"/>
            </a:xfrm>
            <a:prstGeom prst="rect">
              <a:avLst/>
            </a:prstGeom>
            <a:noFill/>
            <a:ln>
              <a:noFill/>
            </a:ln>
          </p:spPr>
          <p:txBody>
            <a:bodyPr wrap="none" lIns="0" tIns="0" rIns="0" bIns="0" anchor="t" anchorCtr="0">
              <a:spAutoFit/>
            </a:bodyPr>
            <a:lstStyle/>
            <a:p>
              <a:pPr algn="l"/>
              <a:r>
                <a:rPr lang="en-US" sz="2020" b="1" dirty="0">
                  <a:solidFill>
                    <a:schemeClr val="dk1"/>
                  </a:solidFill>
                  <a:latin typeface="+mn-lt"/>
                  <a:ea typeface="+mn-ea"/>
                  <a:cs typeface="+mn-cs"/>
                </a:rPr>
                <a:t>Lake Heckaman · Mastering GLSL, Lesson 8: FBM Noise</a:t>
              </a:r>
            </a:p>
          </p:txBody>
        </p:sp>
        <p:sp>
          <p:nvSpPr>
            <p:cNvPr id="10" name="TextBox 10"/>
            <p:cNvSpPr txBox="1"/>
            <p:nvPr/>
          </p:nvSpPr>
          <p:spPr>
            <a:xfrm>
              <a:off x="600837" y="3728561"/>
              <a:ext cx="6421313" cy="337376"/>
            </a:xfrm>
            <a:prstGeom prst="rect">
              <a:avLst/>
            </a:prstGeom>
            <a:noFill/>
            <a:ln>
              <a:noFill/>
            </a:ln>
          </p:spPr>
          <p:txBody>
            <a:bodyPr wrap="none" lIns="0" tIns="0" rIns="0" bIns="0" anchor="t" anchorCtr="0">
              <a:spAutoFit/>
            </a:bodyPr>
            <a:lstStyle/>
            <a:p>
              <a:pPr algn="l"/>
              <a:r>
                <a:rPr lang="ko-KR" sz="1720" dirty="0">
                  <a:solidFill>
                    <a:schemeClr val="accent5"/>
                  </a:solidFill>
                  <a:latin typeface="+mn-lt"/>
                  <a:ea typeface="+mn-ea"/>
                  <a:cs typeface="+mn-cs"/>
                </a:rPr>
                <a:t>노이즈를 여러 규모로 합성하는 과정 · GLSL 구현은 선택 학습</a:t>
              </a:r>
            </a:p>
          </p:txBody>
        </p:sp>
        <p:sp>
          <p:nvSpPr>
            <p:cNvPr id="11" name="TextBox 11"/>
            <p:cNvSpPr txBox="1"/>
            <p:nvPr/>
          </p:nvSpPr>
          <p:spPr>
            <a:xfrm>
              <a:off x="601218" y="4098608"/>
              <a:ext cx="1958779" cy="322707"/>
            </a:xfrm>
            <a:prstGeom prst="rect">
              <a:avLst/>
            </a:prstGeom>
            <a:noFill/>
            <a:ln>
              <a:noFill/>
            </a:ln>
          </p:spPr>
          <p:txBody>
            <a:bodyPr wrap="none" lIns="0" tIns="0" rIns="0" bIns="0" anchor="t" anchorCtr="0">
              <a:spAutoFit/>
            </a:bodyPr>
            <a:lstStyle/>
            <a:p>
              <a:pPr algn="l"/>
              <a:r>
                <a:rPr lang="ko-KR" sz="1650" b="1" dirty="0">
                  <a:solidFill>
                    <a:schemeClr val="accent2"/>
                  </a:solidFill>
                  <a:latin typeface="+mn-lt"/>
                  <a:ea typeface="+mn-ea"/>
                  <a:cs typeface="+mn-cs"/>
                  <a:hlinkClick r:id="rId4"/>
                </a:rPr>
                <a:t>YouTube 영상 열기</a:t>
              </a:r>
            </a:p>
          </p:txBody>
        </p:sp>
        <p:sp>
          <p:nvSpPr>
            <p:cNvPr id="12" name="TextBox 12"/>
            <p:cNvSpPr txBox="1"/>
            <p:nvPr/>
          </p:nvSpPr>
          <p:spPr>
            <a:xfrm>
              <a:off x="599313" y="4639151"/>
              <a:ext cx="7498327" cy="396050"/>
            </a:xfrm>
            <a:prstGeom prst="rect">
              <a:avLst/>
            </a:prstGeom>
            <a:noFill/>
            <a:ln>
              <a:noFill/>
            </a:ln>
          </p:spPr>
          <p:txBody>
            <a:bodyPr wrap="none" lIns="0" tIns="0" rIns="0" bIns="0" anchor="t" anchorCtr="0">
              <a:spAutoFit/>
            </a:bodyPr>
            <a:lstStyle/>
            <a:p>
              <a:pPr algn="l"/>
              <a:r>
                <a:rPr lang="en-US" sz="2020" b="1" dirty="0">
                  <a:solidFill>
                    <a:schemeClr val="dk1"/>
                  </a:solidFill>
                  <a:latin typeface="+mn-lt"/>
                  <a:ea typeface="+mn-ea"/>
                  <a:cs typeface="+mn-cs"/>
                </a:rPr>
                <a:t>TouchDesigner · Electronic Music Studio — Owen Kirby</a:t>
              </a:r>
            </a:p>
          </p:txBody>
        </p:sp>
        <p:sp>
          <p:nvSpPr>
            <p:cNvPr id="13" name="TextBox 13"/>
            <p:cNvSpPr txBox="1"/>
            <p:nvPr/>
          </p:nvSpPr>
          <p:spPr>
            <a:xfrm>
              <a:off x="600837" y="5090636"/>
              <a:ext cx="6107196" cy="337376"/>
            </a:xfrm>
            <a:prstGeom prst="rect">
              <a:avLst/>
            </a:prstGeom>
            <a:noFill/>
            <a:ln>
              <a:noFill/>
            </a:ln>
          </p:spPr>
          <p:txBody>
            <a:bodyPr wrap="none" lIns="0" tIns="0" rIns="0" bIns="0" anchor="t" anchorCtr="0">
              <a:spAutoFit/>
            </a:bodyPr>
            <a:lstStyle/>
            <a:p>
              <a:pPr algn="l"/>
              <a:r>
                <a:rPr lang="ko-KR" sz="1720" dirty="0">
                  <a:solidFill>
                    <a:schemeClr val="accent5"/>
                  </a:solidFill>
                  <a:latin typeface="+mn-lt"/>
                  <a:ea typeface="+mn-ea"/>
                  <a:cs typeface="+mn-cs"/>
                </a:rPr>
                <a:t>03:30 오디오 합성 시작 · 긴 워크숍 중 필요한 부분만 시청</a:t>
              </a:r>
            </a:p>
          </p:txBody>
        </p:sp>
        <p:sp>
          <p:nvSpPr>
            <p:cNvPr id="14" name="TextBox 14"/>
            <p:cNvSpPr txBox="1"/>
            <p:nvPr/>
          </p:nvSpPr>
          <p:spPr>
            <a:xfrm>
              <a:off x="601218" y="5460682"/>
              <a:ext cx="1958779" cy="322707"/>
            </a:xfrm>
            <a:prstGeom prst="rect">
              <a:avLst/>
            </a:prstGeom>
            <a:noFill/>
            <a:ln>
              <a:noFill/>
            </a:ln>
          </p:spPr>
          <p:txBody>
            <a:bodyPr wrap="none" lIns="0" tIns="0" rIns="0" bIns="0" anchor="t" anchorCtr="0">
              <a:spAutoFit/>
            </a:bodyPr>
            <a:lstStyle/>
            <a:p>
              <a:pPr algn="l"/>
              <a:r>
                <a:rPr lang="ko-KR" sz="1650" b="1" dirty="0">
                  <a:solidFill>
                    <a:schemeClr val="accent2"/>
                  </a:solidFill>
                  <a:latin typeface="+mn-lt"/>
                  <a:ea typeface="+mn-ea"/>
                  <a:cs typeface="+mn-cs"/>
                  <a:hlinkClick r:id="rId5"/>
                </a:rPr>
                <a:t>YouTube 영상 열기</a:t>
              </a:r>
            </a:p>
          </p:txBody>
        </p:sp>
      </p:grpSp>
      <p:grpSp>
        <p:nvGrpSpPr>
          <p:cNvPr id="19" name="footer"/>
          <p:cNvGrpSpPr/>
          <p:nvPr/>
        </p:nvGrpSpPr>
        <p:grpSpPr>
          <a:xfrm>
            <a:off x="489966" y="6429375"/>
            <a:ext cx="11212068" cy="320612"/>
            <a:chOff x="489966" y="6429375"/>
            <a:chExt cx="11212068" cy="320612"/>
          </a:xfrm>
        </p:grpSpPr>
        <p:sp>
          <p:nvSpPr>
            <p:cNvPr id="16" name="Line 16"/>
            <p:cNvSpPr/>
            <p:nvPr/>
          </p:nvSpPr>
          <p:spPr>
            <a:xfrm>
              <a:off x="495300" y="6429375"/>
              <a:ext cx="11201400" cy="9525"/>
            </a:xfrm>
            <a:custGeom>
              <a:avLst/>
              <a:gdLst/>
              <a:ahLst/>
              <a:cxnLst/>
              <a:rect l="l" t="t" r="r" b="b"/>
              <a:pathLst>
                <a:path w="11201400" h="9525">
                  <a:moveTo>
                    <a:pt x="0" y="0"/>
                  </a:moveTo>
                  <a:lnTo>
                    <a:pt x="11201400" y="0"/>
                  </a:lnTo>
                </a:path>
              </a:pathLst>
            </a:custGeom>
            <a:noFill/>
            <a:ln w="9525">
              <a:solidFill>
                <a:schemeClr val="accent6"/>
              </a:solidFill>
            </a:ln>
          </p:spPr>
          <p:txBody>
            <a:bodyPr/>
            <a:lstStyle/>
            <a:p>
              <a:endParaRPr/>
            </a:p>
          </p:txBody>
        </p:sp>
        <p:sp>
          <p:nvSpPr>
            <p:cNvPr id="17" name="TextBox 17"/>
            <p:cNvSpPr txBox="1"/>
            <p:nvPr/>
          </p:nvSpPr>
          <p:spPr>
            <a:xfrm>
              <a:off x="489966" y="6544628"/>
              <a:ext cx="4463224" cy="205359"/>
            </a:xfrm>
            <a:prstGeom prst="rect">
              <a:avLst/>
            </a:prstGeom>
            <a:noFill/>
            <a:ln>
              <a:noFill/>
            </a:ln>
          </p:spPr>
          <p:txBody>
            <a:bodyPr wrap="none" lIns="0" tIns="0" rIns="0" bIns="0" anchor="t" anchorCtr="0">
              <a:spAutoFit/>
            </a:bodyPr>
            <a:lstStyle/>
            <a:p>
              <a:pPr algn="l"/>
              <a:r>
                <a:rPr lang="ko-KR" sz="1050" dirty="0">
                  <a:solidFill>
                    <a:schemeClr val="accent5"/>
                  </a:solidFill>
                  <a:latin typeface="+mn-lt"/>
                  <a:ea typeface="+mn-ea"/>
                  <a:cs typeface="+mn-cs"/>
                </a:rPr>
                <a:t>게시자 제목·설명·챕터 확인 · 영어 영상 · 수업 중 전체 재생하지 않음</a:t>
              </a:r>
            </a:p>
          </p:txBody>
        </p:sp>
        <p:sp>
          <p:nvSpPr>
            <p:cNvPr id="18" name="TextBox 18"/>
            <p:cNvSpPr txBox="1"/>
            <p:nvPr/>
          </p:nvSpPr>
          <p:spPr>
            <a:xfrm>
              <a:off x="11049000" y="6544628"/>
              <a:ext cx="647700" cy="205359"/>
            </a:xfrm>
            <a:prstGeom prst="rect">
              <a:avLst/>
            </a:prstGeom>
            <a:noFill/>
            <a:ln>
              <a:noFill/>
            </a:ln>
          </p:spPr>
          <p:txBody>
            <a:bodyPr wrap="none" lIns="0" tIns="0" rIns="0" bIns="0" anchor="t" anchorCtr="0">
              <a:spAutoFit/>
            </a:bodyPr>
            <a:lstStyle/>
            <a:p>
              <a:pPr algn="r"/>
              <a:r>
                <a:rPr lang="ko-KR" sz="1050" dirty="0">
                  <a:solidFill>
                    <a:schemeClr val="accent5"/>
                  </a:solidFill>
                  <a:latin typeface="+mn-lt"/>
                  <a:ea typeface="+mn-ea"/>
                  <a:cs typeface="+mn-cs"/>
                </a:rPr>
                <a:t>96</a:t>
              </a:r>
            </a:p>
          </p:txBody>
        </p:sp>
      </p:gr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5" name="header"/>
          <p:cNvGrpSpPr/>
          <p:nvPr/>
        </p:nvGrpSpPr>
        <p:grpSpPr>
          <a:xfrm>
            <a:off x="479298" y="282892"/>
            <a:ext cx="8603132" cy="1313117"/>
            <a:chOff x="479298" y="282892"/>
            <a:chExt cx="8603132" cy="1313117"/>
          </a:xfrm>
        </p:grpSpPr>
        <p:sp>
          <p:nvSpPr>
            <p:cNvPr id="2" name="TextBox 2"/>
            <p:cNvSpPr txBox="1"/>
            <p:nvPr/>
          </p:nvSpPr>
          <p:spPr>
            <a:xfrm>
              <a:off x="488442" y="282892"/>
              <a:ext cx="6500000" cy="264033"/>
            </a:xfrm>
            <a:prstGeom prst="rect">
              <a:avLst/>
            </a:prstGeom>
            <a:noFill/>
            <a:ln>
              <a:noFill/>
            </a:ln>
          </p:spPr>
          <p:txBody>
            <a:bodyPr wrap="none" lIns="0" tIns="0" rIns="0" bIns="0" anchor="t" anchorCtr="0">
              <a:spAutoFit/>
            </a:bodyPr>
            <a:lstStyle/>
            <a:p>
              <a:pPr algn="l"/>
              <a:r>
                <a:rPr lang="en-US" sz="1350" b="1" dirty="0">
                  <a:solidFill>
                    <a:schemeClr val="accent2"/>
                  </a:solidFill>
                  <a:latin typeface="+mn-lt"/>
                  <a:ea typeface="+mn-ea"/>
                  <a:cs typeface="+mn-cs"/>
                </a:rPr>
                <a:t>W03 / 참고 자료</a:t>
              </a:r>
            </a:p>
          </p:txBody>
        </p:sp>
        <p:sp>
          <p:nvSpPr>
            <p:cNvPr id="3" name="TextBox 3"/>
            <p:cNvSpPr txBox="1"/>
            <p:nvPr/>
          </p:nvSpPr>
          <p:spPr>
            <a:xfrm>
              <a:off x="479298" y="688658"/>
              <a:ext cx="6503053" cy="616077"/>
            </a:xfrm>
            <a:prstGeom prst="rect">
              <a:avLst/>
            </a:prstGeom>
            <a:noFill/>
            <a:ln>
              <a:noFill/>
            </a:ln>
          </p:spPr>
          <p:txBody>
            <a:bodyPr wrap="none" lIns="0" tIns="0" rIns="0" bIns="0" anchor="t" anchorCtr="0">
              <a:spAutoFit/>
            </a:bodyPr>
            <a:lstStyle/>
            <a:p>
              <a:pPr algn="l"/>
              <a:r>
                <a:rPr lang="ko-KR" sz="3150" b="1" dirty="0">
                  <a:solidFill>
                    <a:schemeClr val="dk1"/>
                  </a:solidFill>
                  <a:latin typeface="+mn-lt"/>
                  <a:ea typeface="+mn-ea"/>
                  <a:cs typeface="+mn-cs"/>
                </a:rPr>
                <a:t>개념과 파라미터를 다시 확인할 곳</a:t>
              </a:r>
            </a:p>
          </p:txBody>
        </p:sp>
        <p:sp>
          <p:nvSpPr>
            <p:cNvPr id="4" name="TextBox 4"/>
            <p:cNvSpPr txBox="1"/>
            <p:nvPr/>
          </p:nvSpPr>
          <p:spPr>
            <a:xfrm>
              <a:off x="486156" y="1243965"/>
              <a:ext cx="8596274" cy="352044"/>
            </a:xfrm>
            <a:prstGeom prst="rect">
              <a:avLst/>
            </a:prstGeom>
            <a:noFill/>
            <a:ln>
              <a:noFill/>
            </a:ln>
          </p:spPr>
          <p:txBody>
            <a:bodyPr wrap="none" lIns="0" tIns="0" rIns="0" bIns="0" anchor="t" anchorCtr="0">
              <a:spAutoFit/>
            </a:bodyPr>
            <a:lstStyle/>
            <a:p>
              <a:pPr algn="l"/>
              <a:r>
                <a:rPr lang="ko-KR" sz="1800" dirty="0">
                  <a:solidFill>
                    <a:schemeClr val="accent5"/>
                  </a:solidFill>
                  <a:latin typeface="+mn-lt"/>
                  <a:ea typeface="+mn-ea"/>
                  <a:cs typeface="+mn-cs"/>
                </a:rPr>
                <a:t>공식 문서와 원리 설명을 함께 읽으면, 값을 바꾸는 이유를 이해할 수 있습니다.</a:t>
              </a:r>
            </a:p>
          </p:txBody>
        </p:sp>
      </p:grpSp>
      <p:grpSp>
        <p:nvGrpSpPr>
          <p:cNvPr id="15" name="body"/>
          <p:cNvGrpSpPr/>
          <p:nvPr/>
        </p:nvGrpSpPr>
        <p:grpSpPr>
          <a:xfrm>
            <a:off x="598932" y="1906905"/>
            <a:ext cx="7562553" cy="3895534"/>
            <a:chOff x="598932" y="1906905"/>
            <a:chExt cx="7562553" cy="3895534"/>
          </a:xfrm>
        </p:grpSpPr>
        <p:sp>
          <p:nvSpPr>
            <p:cNvPr id="6" name="TextBox 6"/>
            <p:cNvSpPr txBox="1"/>
            <p:nvPr/>
          </p:nvSpPr>
          <p:spPr>
            <a:xfrm>
              <a:off x="598932" y="1906905"/>
              <a:ext cx="5772800" cy="410718"/>
            </a:xfrm>
            <a:prstGeom prst="rect">
              <a:avLst/>
            </a:prstGeom>
            <a:noFill/>
            <a:ln>
              <a:noFill/>
            </a:ln>
          </p:spPr>
          <p:txBody>
            <a:bodyPr wrap="none" lIns="0" tIns="0" rIns="0" bIns="0" anchor="t" anchorCtr="0">
              <a:spAutoFit/>
            </a:bodyPr>
            <a:lstStyle/>
            <a:p>
              <a:pPr algn="l"/>
              <a:r>
                <a:rPr lang="en-US" sz="2100" b="1" dirty="0">
                  <a:solidFill>
                    <a:schemeClr val="dk1"/>
                  </a:solidFill>
                  <a:latin typeface="+mn-lt"/>
                  <a:ea typeface="+mn-ea"/>
                  <a:cs typeface="+mn-cs"/>
                </a:rPr>
                <a:t>The Book of Shaders · 11 Noise / 13 fBm</a:t>
              </a:r>
            </a:p>
          </p:txBody>
        </p:sp>
        <p:sp>
          <p:nvSpPr>
            <p:cNvPr id="7" name="TextBox 7"/>
            <p:cNvSpPr txBox="1"/>
            <p:nvPr/>
          </p:nvSpPr>
          <p:spPr>
            <a:xfrm>
              <a:off x="600456" y="2358390"/>
              <a:ext cx="5191735" cy="352044"/>
            </a:xfrm>
            <a:prstGeom prst="rect">
              <a:avLst/>
            </a:prstGeom>
            <a:noFill/>
            <a:ln>
              <a:noFill/>
            </a:ln>
          </p:spPr>
          <p:txBody>
            <a:bodyPr wrap="none" lIns="0" tIns="0" rIns="0" bIns="0" anchor="t" anchorCtr="0">
              <a:spAutoFit/>
            </a:bodyPr>
            <a:lstStyle/>
            <a:p>
              <a:pPr algn="l"/>
              <a:r>
                <a:rPr lang="ko-KR" sz="1800" dirty="0">
                  <a:solidFill>
                    <a:schemeClr val="accent5"/>
                  </a:solidFill>
                  <a:latin typeface="+mn-lt"/>
                  <a:ea typeface="+mn-ea"/>
                  <a:cs typeface="+mn-cs"/>
                </a:rPr>
                <a:t>격자와 보간, 여러 크기의 노이즈를 합치는 원리</a:t>
              </a:r>
            </a:p>
          </p:txBody>
        </p:sp>
        <p:sp>
          <p:nvSpPr>
            <p:cNvPr id="8" name="TextBox 8"/>
            <p:cNvSpPr txBox="1"/>
            <p:nvPr/>
          </p:nvSpPr>
          <p:spPr>
            <a:xfrm>
              <a:off x="601218" y="2755582"/>
              <a:ext cx="2225777" cy="322707"/>
            </a:xfrm>
            <a:prstGeom prst="rect">
              <a:avLst/>
            </a:prstGeom>
            <a:noFill/>
            <a:ln>
              <a:noFill/>
            </a:ln>
          </p:spPr>
          <p:txBody>
            <a:bodyPr wrap="none" lIns="0" tIns="0" rIns="0" bIns="0" anchor="t" anchorCtr="0">
              <a:spAutoFit/>
            </a:bodyPr>
            <a:lstStyle/>
            <a:p>
              <a:pPr algn="l"/>
              <a:r>
                <a:rPr lang="ko-KR" sz="1650" b="1" dirty="0">
                  <a:solidFill>
                    <a:schemeClr val="accent2"/>
                  </a:solidFill>
                  <a:latin typeface="+mn-lt"/>
                  <a:ea typeface="+mn-ea"/>
                  <a:cs typeface="+mn-cs"/>
                  <a:hlinkClick r:id="rId3"/>
                </a:rPr>
                <a:t>원문과 공식 문서 열기</a:t>
              </a:r>
            </a:p>
          </p:txBody>
        </p:sp>
        <p:sp>
          <p:nvSpPr>
            <p:cNvPr id="9" name="TextBox 9"/>
            <p:cNvSpPr txBox="1"/>
            <p:nvPr/>
          </p:nvSpPr>
          <p:spPr>
            <a:xfrm>
              <a:off x="598932" y="3268980"/>
              <a:ext cx="5135460" cy="410718"/>
            </a:xfrm>
            <a:prstGeom prst="rect">
              <a:avLst/>
            </a:prstGeom>
            <a:noFill/>
            <a:ln>
              <a:noFill/>
            </a:ln>
          </p:spPr>
          <p:txBody>
            <a:bodyPr wrap="none" lIns="0" tIns="0" rIns="0" bIns="0" anchor="t" anchorCtr="0">
              <a:spAutoFit/>
            </a:bodyPr>
            <a:lstStyle/>
            <a:p>
              <a:pPr algn="l"/>
              <a:r>
                <a:rPr lang="en-US" sz="2100" b="1" dirty="0">
                  <a:solidFill>
                    <a:schemeClr val="dk1"/>
                  </a:solidFill>
                  <a:latin typeface="+mn-lt"/>
                  <a:ea typeface="+mn-ea"/>
                  <a:cs typeface="+mn-cs"/>
                </a:rPr>
                <a:t>Inigo Quilez · fBm / Domain Warping</a:t>
              </a:r>
            </a:p>
          </p:txBody>
        </p:sp>
        <p:sp>
          <p:nvSpPr>
            <p:cNvPr id="10" name="TextBox 10"/>
            <p:cNvSpPr txBox="1"/>
            <p:nvPr/>
          </p:nvSpPr>
          <p:spPr>
            <a:xfrm>
              <a:off x="600456" y="3720465"/>
              <a:ext cx="5749061" cy="352044"/>
            </a:xfrm>
            <a:prstGeom prst="rect">
              <a:avLst/>
            </a:prstGeom>
            <a:noFill/>
            <a:ln>
              <a:noFill/>
            </a:ln>
          </p:spPr>
          <p:txBody>
            <a:bodyPr wrap="none" lIns="0" tIns="0" rIns="0" bIns="0" anchor="t" anchorCtr="0">
              <a:spAutoFit/>
            </a:bodyPr>
            <a:lstStyle/>
            <a:p>
              <a:pPr algn="l"/>
              <a:r>
                <a:rPr lang="ko-KR" sz="1800" dirty="0">
                  <a:solidFill>
                    <a:schemeClr val="accent5"/>
                  </a:solidFill>
                  <a:latin typeface="+mn-lt"/>
                  <a:ea typeface="+mn-ea"/>
                  <a:cs typeface="+mn-cs"/>
                </a:rPr>
                <a:t>노이즈 합성, 좌표를 변형해 다른 무늬를 만드는 방법</a:t>
              </a:r>
            </a:p>
          </p:txBody>
        </p:sp>
        <p:sp>
          <p:nvSpPr>
            <p:cNvPr id="11" name="TextBox 11"/>
            <p:cNvSpPr txBox="1"/>
            <p:nvPr/>
          </p:nvSpPr>
          <p:spPr>
            <a:xfrm>
              <a:off x="601218" y="4117658"/>
              <a:ext cx="2225777" cy="322707"/>
            </a:xfrm>
            <a:prstGeom prst="rect">
              <a:avLst/>
            </a:prstGeom>
            <a:noFill/>
            <a:ln>
              <a:noFill/>
            </a:ln>
          </p:spPr>
          <p:txBody>
            <a:bodyPr wrap="none" lIns="0" tIns="0" rIns="0" bIns="0" anchor="t" anchorCtr="0">
              <a:spAutoFit/>
            </a:bodyPr>
            <a:lstStyle/>
            <a:p>
              <a:pPr algn="l"/>
              <a:r>
                <a:rPr lang="ko-KR" sz="1650" b="1" dirty="0">
                  <a:solidFill>
                    <a:schemeClr val="accent2"/>
                  </a:solidFill>
                  <a:latin typeface="+mn-lt"/>
                  <a:ea typeface="+mn-ea"/>
                  <a:cs typeface="+mn-cs"/>
                  <a:hlinkClick r:id="rId4"/>
                </a:rPr>
                <a:t>원문과 공식 문서 열기</a:t>
              </a:r>
            </a:p>
          </p:txBody>
        </p:sp>
        <p:sp>
          <p:nvSpPr>
            <p:cNvPr id="12" name="TextBox 12"/>
            <p:cNvSpPr txBox="1"/>
            <p:nvPr/>
          </p:nvSpPr>
          <p:spPr>
            <a:xfrm>
              <a:off x="598932" y="4631055"/>
              <a:ext cx="7562553" cy="410718"/>
            </a:xfrm>
            <a:prstGeom prst="rect">
              <a:avLst/>
            </a:prstGeom>
            <a:noFill/>
            <a:ln>
              <a:noFill/>
            </a:ln>
          </p:spPr>
          <p:txBody>
            <a:bodyPr wrap="none" lIns="0" tIns="0" rIns="0" bIns="0" anchor="t" anchorCtr="0">
              <a:spAutoFit/>
            </a:bodyPr>
            <a:lstStyle/>
            <a:p>
              <a:pPr algn="l"/>
              <a:r>
                <a:rPr lang="en-US" sz="2100" b="1" dirty="0">
                  <a:solidFill>
                    <a:schemeClr val="dk1"/>
                  </a:solidFill>
                  <a:latin typeface="+mn-lt"/>
                  <a:ea typeface="+mn-ea"/>
                  <a:cs typeface="+mn-cs"/>
                </a:rPr>
                <a:t>Derivative · Noise TOP / Noise CHOP / Pattern CHOP</a:t>
              </a:r>
            </a:p>
          </p:txBody>
        </p:sp>
        <p:sp>
          <p:nvSpPr>
            <p:cNvPr id="13" name="TextBox 13"/>
            <p:cNvSpPr txBox="1"/>
            <p:nvPr/>
          </p:nvSpPr>
          <p:spPr>
            <a:xfrm>
              <a:off x="600456" y="5082540"/>
              <a:ext cx="4137660" cy="352044"/>
            </a:xfrm>
            <a:prstGeom prst="rect">
              <a:avLst/>
            </a:prstGeom>
            <a:noFill/>
            <a:ln>
              <a:noFill/>
            </a:ln>
          </p:spPr>
          <p:txBody>
            <a:bodyPr wrap="none" lIns="0" tIns="0" rIns="0" bIns="0" anchor="t" anchorCtr="0">
              <a:spAutoFit/>
            </a:bodyPr>
            <a:lstStyle/>
            <a:p>
              <a:pPr algn="l"/>
              <a:r>
                <a:rPr lang="ko-KR" sz="1800" dirty="0">
                  <a:solidFill>
                    <a:schemeClr val="accent5"/>
                  </a:solidFill>
                  <a:latin typeface="+mn-lt"/>
                  <a:ea typeface="+mn-ea"/>
                  <a:cs typeface="+mn-cs"/>
                </a:rPr>
                <a:t>실제 메뉴·파라미터·데이터 형식 확인</a:t>
              </a:r>
            </a:p>
          </p:txBody>
        </p:sp>
        <p:sp>
          <p:nvSpPr>
            <p:cNvPr id="14" name="TextBox 14"/>
            <p:cNvSpPr txBox="1"/>
            <p:nvPr/>
          </p:nvSpPr>
          <p:spPr>
            <a:xfrm>
              <a:off x="601218" y="5479732"/>
              <a:ext cx="2225777" cy="322707"/>
            </a:xfrm>
            <a:prstGeom prst="rect">
              <a:avLst/>
            </a:prstGeom>
            <a:noFill/>
            <a:ln>
              <a:noFill/>
            </a:ln>
          </p:spPr>
          <p:txBody>
            <a:bodyPr wrap="none" lIns="0" tIns="0" rIns="0" bIns="0" anchor="t" anchorCtr="0">
              <a:spAutoFit/>
            </a:bodyPr>
            <a:lstStyle/>
            <a:p>
              <a:pPr algn="l"/>
              <a:r>
                <a:rPr lang="ko-KR" sz="1650" b="1" dirty="0">
                  <a:solidFill>
                    <a:schemeClr val="accent2"/>
                  </a:solidFill>
                  <a:latin typeface="+mn-lt"/>
                  <a:ea typeface="+mn-ea"/>
                  <a:cs typeface="+mn-cs"/>
                  <a:hlinkClick r:id="rId5"/>
                </a:rPr>
                <a:t>원문과 공식 문서 열기</a:t>
              </a:r>
            </a:p>
          </p:txBody>
        </p:sp>
      </p:grpSp>
      <p:grpSp>
        <p:nvGrpSpPr>
          <p:cNvPr id="19" name="footer"/>
          <p:cNvGrpSpPr/>
          <p:nvPr/>
        </p:nvGrpSpPr>
        <p:grpSpPr>
          <a:xfrm>
            <a:off x="489966" y="6429375"/>
            <a:ext cx="11212068" cy="320612"/>
            <a:chOff x="489966" y="6429375"/>
            <a:chExt cx="11212068" cy="320612"/>
          </a:xfrm>
        </p:grpSpPr>
        <p:sp>
          <p:nvSpPr>
            <p:cNvPr id="16" name="Line 16"/>
            <p:cNvSpPr/>
            <p:nvPr/>
          </p:nvSpPr>
          <p:spPr>
            <a:xfrm>
              <a:off x="495300" y="6429375"/>
              <a:ext cx="11201400" cy="9525"/>
            </a:xfrm>
            <a:custGeom>
              <a:avLst/>
              <a:gdLst/>
              <a:ahLst/>
              <a:cxnLst/>
              <a:rect l="l" t="t" r="r" b="b"/>
              <a:pathLst>
                <a:path w="11201400" h="9525">
                  <a:moveTo>
                    <a:pt x="0" y="0"/>
                  </a:moveTo>
                  <a:lnTo>
                    <a:pt x="11201400" y="0"/>
                  </a:lnTo>
                </a:path>
              </a:pathLst>
            </a:custGeom>
            <a:noFill/>
            <a:ln w="9525">
              <a:solidFill>
                <a:schemeClr val="accent6"/>
              </a:solidFill>
            </a:ln>
          </p:spPr>
          <p:txBody>
            <a:bodyPr/>
            <a:lstStyle/>
            <a:p>
              <a:endParaRPr/>
            </a:p>
          </p:txBody>
        </p:sp>
        <p:sp>
          <p:nvSpPr>
            <p:cNvPr id="17" name="TextBox 17"/>
            <p:cNvSpPr txBox="1"/>
            <p:nvPr/>
          </p:nvSpPr>
          <p:spPr>
            <a:xfrm>
              <a:off x="489966" y="6544628"/>
              <a:ext cx="5173180" cy="205359"/>
            </a:xfrm>
            <a:prstGeom prst="rect">
              <a:avLst/>
            </a:prstGeom>
            <a:noFill/>
            <a:ln>
              <a:noFill/>
            </a:ln>
          </p:spPr>
          <p:txBody>
            <a:bodyPr wrap="none" lIns="0" tIns="0" rIns="0" bIns="0" anchor="t" anchorCtr="0">
              <a:spAutoFit/>
            </a:bodyPr>
            <a:lstStyle/>
            <a:p>
              <a:pPr algn="l"/>
              <a:r>
                <a:rPr lang="ko-KR" sz="1050" dirty="0">
                  <a:solidFill>
                    <a:schemeClr val="accent5"/>
                  </a:solidFill>
                  <a:latin typeface="+mn-lt"/>
                  <a:ea typeface="+mn-ea"/>
                  <a:cs typeface="+mn-cs"/>
                </a:rPr>
                <a:t>초보용 TD 2025.32820 · 일부 심화 2025.33070 · 예제별 안내 확인</a:t>
              </a:r>
            </a:p>
          </p:txBody>
        </p:sp>
        <p:sp>
          <p:nvSpPr>
            <p:cNvPr id="18" name="TextBox 18"/>
            <p:cNvSpPr txBox="1"/>
            <p:nvPr/>
          </p:nvSpPr>
          <p:spPr>
            <a:xfrm>
              <a:off x="11049000" y="6544628"/>
              <a:ext cx="647700" cy="205359"/>
            </a:xfrm>
            <a:prstGeom prst="rect">
              <a:avLst/>
            </a:prstGeom>
            <a:noFill/>
            <a:ln>
              <a:noFill/>
            </a:ln>
          </p:spPr>
          <p:txBody>
            <a:bodyPr wrap="none" lIns="0" tIns="0" rIns="0" bIns="0" anchor="t" anchorCtr="0">
              <a:spAutoFit/>
            </a:bodyPr>
            <a:lstStyle/>
            <a:p>
              <a:pPr algn="r"/>
              <a:r>
                <a:rPr lang="ko-KR" sz="1050" dirty="0">
                  <a:solidFill>
                    <a:schemeClr val="accent5"/>
                  </a:solidFill>
                  <a:latin typeface="+mn-lt"/>
                  <a:ea typeface="+mn-ea"/>
                  <a:cs typeface="+mn-cs"/>
                </a:rPr>
                <a:t>97</a:t>
              </a:r>
            </a:p>
          </p:txBody>
        </p:sp>
      </p:grpSp>
    </p:spTree>
  </p:cSld>
  <p:clrMapOvr>
    <a:masterClrMapping/>
  </p:clrMapOvr>
</p:sld>
</file>

<file path=ppt/theme/theme1.xml><?xml version="1.0" encoding="utf-8"?>
<a:theme xmlns:a="http://schemas.openxmlformats.org/drawingml/2006/main" name="w03_lecture">
  <a:themeElements>
    <a:clrScheme name="w03_lecture">
      <a:dk1>
        <a:srgbClr val="202633"/>
      </a:dk1>
      <a:lt1>
        <a:srgbClr val="F7F6F2"/>
      </a:lt1>
      <a:dk2>
        <a:srgbClr val="1F497D"/>
      </a:dk2>
      <a:lt2>
        <a:srgbClr val="EEEDF7"/>
      </a:lt2>
      <a:accent1>
        <a:srgbClr val="202633"/>
      </a:accent1>
      <a:accent2>
        <a:srgbClr val="645CE6"/>
      </a:accent2>
      <a:accent3>
        <a:srgbClr val="2A8C85"/>
      </a:accent3>
      <a:accent4>
        <a:srgbClr val="202633"/>
      </a:accent4>
      <a:accent5>
        <a:srgbClr val="626B76"/>
      </a:accent5>
      <a:accent6>
        <a:srgbClr val="D5D5D8"/>
      </a:accent6>
      <a:hlink>
        <a:srgbClr val="645CE6"/>
      </a:hlink>
      <a:folHlink>
        <a:srgbClr val="2A8C85"/>
      </a:folHlink>
    </a:clrScheme>
    <a:fontScheme name="w03_lecture">
      <a:majorFont>
        <a:latin typeface="Noto Sans KR"/>
        <a:ea typeface="Noto Sans KR"/>
        <a:cs typeface="Noto Sans KR"/>
        <a:font script="Jpan" typeface="Noto Sans KR"/>
        <a:font script="Hang" typeface="Noto Sans KR"/>
        <a:font script="Hans" typeface="Noto Sans KR"/>
        <a:font script="Hant" typeface="Noto Sans KR"/>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Noto Sans KR"/>
        <a:ea typeface="Noto Sans KR"/>
        <a:cs typeface="Noto Sans KR"/>
        <a:font script="Jpan" typeface="Noto Sans KR"/>
        <a:font script="Hang" typeface="Noto Sans KR"/>
        <a:font script="Hans" typeface="Noto Sans KR"/>
        <a:font script="Hant" typeface="Noto Sans KR"/>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w03_lectur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w03_lecture">
  <a:themeElements>
    <a:clrScheme name="w03_lecture">
      <a:dk1>
        <a:srgbClr val="202633"/>
      </a:dk1>
      <a:lt1>
        <a:srgbClr val="F7F6F2"/>
      </a:lt1>
      <a:dk2>
        <a:srgbClr val="1F497D"/>
      </a:dk2>
      <a:lt2>
        <a:srgbClr val="EEEDF7"/>
      </a:lt2>
      <a:accent1>
        <a:srgbClr val="202633"/>
      </a:accent1>
      <a:accent2>
        <a:srgbClr val="645CE6"/>
      </a:accent2>
      <a:accent3>
        <a:srgbClr val="2A8C85"/>
      </a:accent3>
      <a:accent4>
        <a:srgbClr val="202633"/>
      </a:accent4>
      <a:accent5>
        <a:srgbClr val="626B76"/>
      </a:accent5>
      <a:accent6>
        <a:srgbClr val="D5D5D8"/>
      </a:accent6>
      <a:hlink>
        <a:srgbClr val="645CE6"/>
      </a:hlink>
      <a:folHlink>
        <a:srgbClr val="2A8C85"/>
      </a:folHlink>
    </a:clrScheme>
    <a:fontScheme name="w03_lecture">
      <a:majorFont>
        <a:latin typeface="Noto Sans KR"/>
        <a:ea typeface="Noto Sans KR"/>
        <a:cs typeface="Noto Sans KR"/>
        <a:font script="Jpan" typeface="Noto Sans KR"/>
        <a:font script="Hang" typeface="Noto Sans KR"/>
        <a:font script="Hans" typeface="Noto Sans KR"/>
        <a:font script="Hant" typeface="Noto Sans KR"/>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Noto Sans KR"/>
        <a:ea typeface="Noto Sans KR"/>
        <a:cs typeface="Noto Sans KR"/>
        <a:font script="Jpan" typeface="Noto Sans KR"/>
        <a:font script="Hang" typeface="Noto Sans KR"/>
        <a:font script="Hans" typeface="Noto Sans KR"/>
        <a:font script="Hant" typeface="Noto Sans KR"/>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w03_lectur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14101</Words>
  <Application>Microsoft Office PowerPoint</Application>
  <PresentationFormat>와이드스크린</PresentationFormat>
  <Paragraphs>1746</Paragraphs>
  <Slides>97</Slides>
  <Notes>97</Notes>
  <HiddenSlides>0</HiddenSlides>
  <MMClips>0</MMClips>
  <ScaleCrop>false</ScaleCrop>
  <HeadingPairs>
    <vt:vector size="6" baseType="variant">
      <vt:variant>
        <vt:lpstr>사용한 글꼴</vt:lpstr>
      </vt:variant>
      <vt:variant>
        <vt:i4>3</vt:i4>
      </vt:variant>
      <vt:variant>
        <vt:lpstr>테마</vt:lpstr>
      </vt:variant>
      <vt:variant>
        <vt:i4>1</vt:i4>
      </vt:variant>
      <vt:variant>
        <vt:lpstr>슬라이드 제목</vt:lpstr>
      </vt:variant>
      <vt:variant>
        <vt:i4>97</vt:i4>
      </vt:variant>
    </vt:vector>
  </HeadingPairs>
  <TitlesOfParts>
    <vt:vector size="101" baseType="lpstr">
      <vt:lpstr>Noto Sans KR</vt:lpstr>
      <vt:lpstr>Arial</vt:lpstr>
      <vt:lpstr>Consolas</vt:lpstr>
      <vt:lpstr>w03_lecture</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
  <cp:lastModifiedBy>명균 안</cp:lastModifiedBy>
  <cp:revision>4</cp:revision>
  <dcterms:created xsi:type="dcterms:W3CDTF">2026-09-28T06:16:21Z</dcterms:created>
  <dcterms:modified xsi:type="dcterms:W3CDTF">2026-09-28T16:46:55Z</dcterms:modified>
  <cp:category/>
  <cp:contentStatus/>
  <dc:language>ko-KR</dc:language>
</cp:coreProperties>
</file>