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9710733980a4eec" /><Relationship Type="http://schemas.openxmlformats.org/officeDocument/2006/relationships/extended-properties" Target="/docProps/app.xml" Id="R8b4971a15c8e47e4" /><Relationship Type="http://schemas.openxmlformats.org/officeDocument/2006/relationships/officeDocument" Target="/ppt/presentation.xml" Id="Rb68b4ca2d2be450e" /></Relationships>
</file>

<file path=ppt/presentation.xml><?xml version="1.0" encoding="utf-8"?>
<p:presentation xmlns:p="http://schemas.openxmlformats.org/presentationml/2006/main">
  <p:sldMasterIdLst>
    <p:sldMasterId xmlns:r="http://schemas.openxmlformats.org/officeDocument/2006/relationships" id="2147483648" r:id="R7a7d2d573f644b99"/>
  </p:sldMasterIdLst>
  <p:notesMasterIdLst>
    <p:notesMasterId xmlns:r="http://schemas.openxmlformats.org/officeDocument/2006/relationships" r:id="Reb826bc2ce0a43b9"/>
  </p:notesMasterIdLst>
  <p:sldIdLst>
    <p:sldId xmlns:r="http://schemas.openxmlformats.org/officeDocument/2006/relationships" id="256" r:id="R7b0bd98cd9a44b8f"/>
    <p:sldId xmlns:r="http://schemas.openxmlformats.org/officeDocument/2006/relationships" id="257" r:id="Ra3ae187b6181446b"/>
    <p:sldId xmlns:r="http://schemas.openxmlformats.org/officeDocument/2006/relationships" id="258" r:id="Rb183fd1a0e954f1e"/>
    <p:sldId xmlns:r="http://schemas.openxmlformats.org/officeDocument/2006/relationships" id="259" r:id="R414ba97039e54a0a"/>
    <p:sldId xmlns:r="http://schemas.openxmlformats.org/officeDocument/2006/relationships" id="260" r:id="R8921fdbe804748a3"/>
    <p:sldId xmlns:r="http://schemas.openxmlformats.org/officeDocument/2006/relationships" id="261" r:id="R5a7d4e37cf2644ce"/>
    <p:sldId xmlns:r="http://schemas.openxmlformats.org/officeDocument/2006/relationships" id="262" r:id="Ra2a7a68477e64cd2"/>
    <p:sldId xmlns:r="http://schemas.openxmlformats.org/officeDocument/2006/relationships" id="263" r:id="Re20e131b14074edb"/>
    <p:sldId xmlns:r="http://schemas.openxmlformats.org/officeDocument/2006/relationships" id="264" r:id="R8069860978954df2"/>
    <p:sldId xmlns:r="http://schemas.openxmlformats.org/officeDocument/2006/relationships" id="265" r:id="R95fde541436647fb"/>
    <p:sldId xmlns:r="http://schemas.openxmlformats.org/officeDocument/2006/relationships" id="266" r:id="R40aecd5ac0ed4eaf"/>
    <p:sldId xmlns:r="http://schemas.openxmlformats.org/officeDocument/2006/relationships" id="267" r:id="Ra2ec787b1746433a"/>
    <p:sldId xmlns:r="http://schemas.openxmlformats.org/officeDocument/2006/relationships" id="268" r:id="R83231b0d75454c6e"/>
    <p:sldId xmlns:r="http://schemas.openxmlformats.org/officeDocument/2006/relationships" id="269" r:id="R406568f6709e4397"/>
    <p:sldId xmlns:r="http://schemas.openxmlformats.org/officeDocument/2006/relationships" id="270" r:id="Ref468998572b4f17"/>
    <p:sldId xmlns:r="http://schemas.openxmlformats.org/officeDocument/2006/relationships" id="271" r:id="R34928184ef0349b6"/>
    <p:sldId xmlns:r="http://schemas.openxmlformats.org/officeDocument/2006/relationships" id="272" r:id="Rb359aac9c9d5485e"/>
    <p:sldId xmlns:r="http://schemas.openxmlformats.org/officeDocument/2006/relationships" id="273" r:id="Rf32623e7307748e1"/>
    <p:sldId xmlns:r="http://schemas.openxmlformats.org/officeDocument/2006/relationships" id="274" r:id="R1a89e81e0ceb444f"/>
    <p:sldId xmlns:r="http://schemas.openxmlformats.org/officeDocument/2006/relationships" id="275" r:id="R424ab1e6127c4cd9"/>
    <p:sldId xmlns:r="http://schemas.openxmlformats.org/officeDocument/2006/relationships" id="276" r:id="R9b3b37edba724231"/>
    <p:sldId xmlns:r="http://schemas.openxmlformats.org/officeDocument/2006/relationships" id="277" r:id="Rc1bba7c3ee6848d2"/>
    <p:sldId xmlns:r="http://schemas.openxmlformats.org/officeDocument/2006/relationships" id="278" r:id="R17e76ed43f6943ae"/>
    <p:sldId xmlns:r="http://schemas.openxmlformats.org/officeDocument/2006/relationships" id="279" r:id="Re7ffd7b60d1a4f4d"/>
    <p:sldId xmlns:r="http://schemas.openxmlformats.org/officeDocument/2006/relationships" id="280" r:id="R01336ffb496b43c1"/>
    <p:sldId xmlns:r="http://schemas.openxmlformats.org/officeDocument/2006/relationships" id="281" r:id="R1ba813ddf1d94198"/>
    <p:sldId xmlns:r="http://schemas.openxmlformats.org/officeDocument/2006/relationships" id="282" r:id="R73b369a3e61b4bb0"/>
    <p:sldId xmlns:r="http://schemas.openxmlformats.org/officeDocument/2006/relationships" id="283" r:id="R9a80e84cb6d24ee6"/>
    <p:sldId xmlns:r="http://schemas.openxmlformats.org/officeDocument/2006/relationships" id="284" r:id="R094ff9d567084e4a"/>
    <p:sldId xmlns:r="http://schemas.openxmlformats.org/officeDocument/2006/relationships" id="285" r:id="Rc633c8d8ed0047c3"/>
    <p:sldId xmlns:r="http://schemas.openxmlformats.org/officeDocument/2006/relationships" id="286" r:id="Re6515868b8eb4187"/>
    <p:sldId xmlns:r="http://schemas.openxmlformats.org/officeDocument/2006/relationships" id="287" r:id="Rb599c2a265764419"/>
    <p:sldId xmlns:r="http://schemas.openxmlformats.org/officeDocument/2006/relationships" id="288" r:id="R96b0c3dd6f134e3a"/>
    <p:sldId xmlns:r="http://schemas.openxmlformats.org/officeDocument/2006/relationships" id="289" r:id="R0364defbfa1d4318"/>
    <p:sldId xmlns:r="http://schemas.openxmlformats.org/officeDocument/2006/relationships" id="290" r:id="R9aa951bdba1d4d78"/>
    <p:sldId xmlns:r="http://schemas.openxmlformats.org/officeDocument/2006/relationships" id="291" r:id="R0828d633169b4021"/>
    <p:sldId xmlns:r="http://schemas.openxmlformats.org/officeDocument/2006/relationships" id="292" r:id="R256f340d12764f94"/>
    <p:sldId xmlns:r="http://schemas.openxmlformats.org/officeDocument/2006/relationships" id="293" r:id="R1ad7a3d8e10c450b"/>
    <p:sldId xmlns:r="http://schemas.openxmlformats.org/officeDocument/2006/relationships" id="294" r:id="Rc96ae1fa9e344cb3"/>
    <p:sldId xmlns:r="http://schemas.openxmlformats.org/officeDocument/2006/relationships" id="295" r:id="R69f7e6db623c459e"/>
    <p:sldId xmlns:r="http://schemas.openxmlformats.org/officeDocument/2006/relationships" id="296" r:id="R87208b3b3f5c4075"/>
    <p:sldId xmlns:r="http://schemas.openxmlformats.org/officeDocument/2006/relationships" id="297" r:id="R20f4914820024a61"/>
    <p:sldId xmlns:r="http://schemas.openxmlformats.org/officeDocument/2006/relationships" id="298" r:id="Ra47748910ed240a5"/>
    <p:sldId xmlns:r="http://schemas.openxmlformats.org/officeDocument/2006/relationships" id="299" r:id="R9f431e1515c94985"/>
    <p:sldId xmlns:r="http://schemas.openxmlformats.org/officeDocument/2006/relationships" id="300" r:id="Rf632e7a999a34d3b"/>
    <p:sldId xmlns:r="http://schemas.openxmlformats.org/officeDocument/2006/relationships" id="301" r:id="Rb7696256a4b64d24"/>
    <p:sldId xmlns:r="http://schemas.openxmlformats.org/officeDocument/2006/relationships" id="302" r:id="R3560c785ff764e20"/>
    <p:sldId xmlns:r="http://schemas.openxmlformats.org/officeDocument/2006/relationships" id="303" r:id="R9e1596b839424a8e"/>
    <p:sldId xmlns:r="http://schemas.openxmlformats.org/officeDocument/2006/relationships" id="304" r:id="Rf24c534029ed4751"/>
    <p:sldId xmlns:r="http://schemas.openxmlformats.org/officeDocument/2006/relationships" id="305" r:id="R9d455fb927de41c9"/>
    <p:sldId xmlns:r="http://schemas.openxmlformats.org/officeDocument/2006/relationships" id="306" r:id="Rab4103a91afb48ca"/>
    <p:sldId xmlns:r="http://schemas.openxmlformats.org/officeDocument/2006/relationships" id="307" r:id="Rf70aa381d5d84e20"/>
    <p:sldId xmlns:r="http://schemas.openxmlformats.org/officeDocument/2006/relationships" id="308" r:id="R942eb623326c484c"/>
    <p:sldId xmlns:r="http://schemas.openxmlformats.org/officeDocument/2006/relationships" id="309" r:id="Rbcaab883591c4deb"/>
    <p:sldId xmlns:r="http://schemas.openxmlformats.org/officeDocument/2006/relationships" id="310" r:id="R2bba7a0fb85546bf"/>
    <p:sldId xmlns:r="http://schemas.openxmlformats.org/officeDocument/2006/relationships" id="311" r:id="R9d3008d9e17248c6"/>
    <p:sldId xmlns:r="http://schemas.openxmlformats.org/officeDocument/2006/relationships" id="312" r:id="R9f7a5c95b9614470"/>
    <p:sldId xmlns:r="http://schemas.openxmlformats.org/officeDocument/2006/relationships" id="313" r:id="Re9aa7b76701643b0"/>
    <p:sldId xmlns:r="http://schemas.openxmlformats.org/officeDocument/2006/relationships" id="314" r:id="R0834820ef5464829"/>
    <p:sldId xmlns:r="http://schemas.openxmlformats.org/officeDocument/2006/relationships" id="315" r:id="R731d68f481f64217"/>
    <p:sldId xmlns:r="http://schemas.openxmlformats.org/officeDocument/2006/relationships" id="316" r:id="R8899fbfbb0734dbb"/>
    <p:sldId xmlns:r="http://schemas.openxmlformats.org/officeDocument/2006/relationships" id="317" r:id="Rc76a5c28ef654d3a"/>
    <p:sldId xmlns:r="http://schemas.openxmlformats.org/officeDocument/2006/relationships" id="318" r:id="R2c2d26ae410d44aa"/>
    <p:sldId xmlns:r="http://schemas.openxmlformats.org/officeDocument/2006/relationships" id="319" r:id="Ra02ced6cd0644865"/>
    <p:sldId xmlns:r="http://schemas.openxmlformats.org/officeDocument/2006/relationships" id="320" r:id="Rd3c5ed4205b848be"/>
    <p:sldId xmlns:r="http://schemas.openxmlformats.org/officeDocument/2006/relationships" id="321" r:id="R57b65f22c2504b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ff08f8a65c904c0b" /><Relationship Type="http://schemas.openxmlformats.org/officeDocument/2006/relationships/slideMaster" Target="/ppt/slideMasters/slideMaster1.xml" Id="R7a7d2d573f644b99" /><Relationship Type="http://schemas.openxmlformats.org/officeDocument/2006/relationships/notesMaster" Target="/ppt/notesMasters/notesMaster1.xml" Id="Reb826bc2ce0a43b9" /><Relationship Type="http://schemas.openxmlformats.org/officeDocument/2006/relationships/presProps" Target="/ppt/presProps.xml" Id="Rcbf7d547501b46e7" /><Relationship Type="http://schemas.openxmlformats.org/officeDocument/2006/relationships/viewProps" Target="/ppt/viewProps.xml" Id="R123e783f62e64a35" /><Relationship Type="http://schemas.openxmlformats.org/officeDocument/2006/relationships/tableStyles" Target="/ppt/tableStyles.xml" Id="R77446cd4d4b54744" /><Relationship Type="http://schemas.openxmlformats.org/officeDocument/2006/relationships/slide" Target="/ppt/slides/slide1.xml" Id="R7b0bd98cd9a44b8f" /><Relationship Type="http://schemas.openxmlformats.org/officeDocument/2006/relationships/slide" Target="/ppt/slides/slide2.xml" Id="Ra3ae187b6181446b" /><Relationship Type="http://schemas.openxmlformats.org/officeDocument/2006/relationships/slide" Target="/ppt/slides/slide3.xml" Id="Rb183fd1a0e954f1e" /><Relationship Type="http://schemas.openxmlformats.org/officeDocument/2006/relationships/slide" Target="/ppt/slides/slide4.xml" Id="R414ba97039e54a0a" /><Relationship Type="http://schemas.openxmlformats.org/officeDocument/2006/relationships/slide" Target="/ppt/slides/slide5.xml" Id="R8921fdbe804748a3" /><Relationship Type="http://schemas.openxmlformats.org/officeDocument/2006/relationships/slide" Target="/ppt/slides/slide6.xml" Id="R5a7d4e37cf2644ce" /><Relationship Type="http://schemas.openxmlformats.org/officeDocument/2006/relationships/slide" Target="/ppt/slides/slide7.xml" Id="Ra2a7a68477e64cd2" /><Relationship Type="http://schemas.openxmlformats.org/officeDocument/2006/relationships/slide" Target="/ppt/slides/slide8.xml" Id="Re20e131b14074edb" /><Relationship Type="http://schemas.openxmlformats.org/officeDocument/2006/relationships/slide" Target="/ppt/slides/slide9.xml" Id="R8069860978954df2" /><Relationship Type="http://schemas.openxmlformats.org/officeDocument/2006/relationships/slide" Target="/ppt/slides/slide10.xml" Id="R95fde541436647fb" /><Relationship Type="http://schemas.openxmlformats.org/officeDocument/2006/relationships/slide" Target="/ppt/slides/slide11.xml" Id="R40aecd5ac0ed4eaf" /><Relationship Type="http://schemas.openxmlformats.org/officeDocument/2006/relationships/slide" Target="/ppt/slides/slide12.xml" Id="Ra2ec787b1746433a" /><Relationship Type="http://schemas.openxmlformats.org/officeDocument/2006/relationships/slide" Target="/ppt/slides/slide13.xml" Id="R83231b0d75454c6e" /><Relationship Type="http://schemas.openxmlformats.org/officeDocument/2006/relationships/slide" Target="/ppt/slides/slide14.xml" Id="R406568f6709e4397" /><Relationship Type="http://schemas.openxmlformats.org/officeDocument/2006/relationships/slide" Target="/ppt/slides/slide15.xml" Id="Ref468998572b4f17" /><Relationship Type="http://schemas.openxmlformats.org/officeDocument/2006/relationships/slide" Target="/ppt/slides/slide16.xml" Id="R34928184ef0349b6" /><Relationship Type="http://schemas.openxmlformats.org/officeDocument/2006/relationships/slide" Target="/ppt/slides/slide17.xml" Id="Rb359aac9c9d5485e" /><Relationship Type="http://schemas.openxmlformats.org/officeDocument/2006/relationships/slide" Target="/ppt/slides/slide18.xml" Id="Rf32623e7307748e1" /><Relationship Type="http://schemas.openxmlformats.org/officeDocument/2006/relationships/slide" Target="/ppt/slides/slide19.xml" Id="R1a89e81e0ceb444f" /><Relationship Type="http://schemas.openxmlformats.org/officeDocument/2006/relationships/slide" Target="/ppt/slides/slide20.xml" Id="R424ab1e6127c4cd9" /><Relationship Type="http://schemas.openxmlformats.org/officeDocument/2006/relationships/slide" Target="/ppt/slides/slide21.xml" Id="R9b3b37edba724231" /><Relationship Type="http://schemas.openxmlformats.org/officeDocument/2006/relationships/slide" Target="/ppt/slides/slide22.xml" Id="Rc1bba7c3ee6848d2" /><Relationship Type="http://schemas.openxmlformats.org/officeDocument/2006/relationships/slide" Target="/ppt/slides/slide23.xml" Id="R17e76ed43f6943ae" /><Relationship Type="http://schemas.openxmlformats.org/officeDocument/2006/relationships/slide" Target="/ppt/slides/slide24.xml" Id="Re7ffd7b60d1a4f4d" /><Relationship Type="http://schemas.openxmlformats.org/officeDocument/2006/relationships/slide" Target="/ppt/slides/slide25.xml" Id="R01336ffb496b43c1" /><Relationship Type="http://schemas.openxmlformats.org/officeDocument/2006/relationships/slide" Target="/ppt/slides/slide26.xml" Id="R1ba813ddf1d94198" /><Relationship Type="http://schemas.openxmlformats.org/officeDocument/2006/relationships/slide" Target="/ppt/slides/slide27.xml" Id="R73b369a3e61b4bb0" /><Relationship Type="http://schemas.openxmlformats.org/officeDocument/2006/relationships/slide" Target="/ppt/slides/slide28.xml" Id="R9a80e84cb6d24ee6" /><Relationship Type="http://schemas.openxmlformats.org/officeDocument/2006/relationships/slide" Target="/ppt/slides/slide29.xml" Id="R094ff9d567084e4a" /><Relationship Type="http://schemas.openxmlformats.org/officeDocument/2006/relationships/slide" Target="/ppt/slides/slide30.xml" Id="Rc633c8d8ed0047c3" /><Relationship Type="http://schemas.openxmlformats.org/officeDocument/2006/relationships/slide" Target="/ppt/slides/slide31.xml" Id="Re6515868b8eb4187" /><Relationship Type="http://schemas.openxmlformats.org/officeDocument/2006/relationships/slide" Target="/ppt/slides/slide32.xml" Id="Rb599c2a265764419" /><Relationship Type="http://schemas.openxmlformats.org/officeDocument/2006/relationships/slide" Target="/ppt/slides/slide33.xml" Id="R96b0c3dd6f134e3a" /><Relationship Type="http://schemas.openxmlformats.org/officeDocument/2006/relationships/slide" Target="/ppt/slides/slide34.xml" Id="R0364defbfa1d4318" /><Relationship Type="http://schemas.openxmlformats.org/officeDocument/2006/relationships/slide" Target="/ppt/slides/slide35.xml" Id="R9aa951bdba1d4d78" /><Relationship Type="http://schemas.openxmlformats.org/officeDocument/2006/relationships/slide" Target="/ppt/slides/slide36.xml" Id="R0828d633169b4021" /><Relationship Type="http://schemas.openxmlformats.org/officeDocument/2006/relationships/slide" Target="/ppt/slides/slide37.xml" Id="R256f340d12764f94" /><Relationship Type="http://schemas.openxmlformats.org/officeDocument/2006/relationships/slide" Target="/ppt/slides/slide38.xml" Id="R1ad7a3d8e10c450b" /><Relationship Type="http://schemas.openxmlformats.org/officeDocument/2006/relationships/slide" Target="/ppt/slides/slide39.xml" Id="Rc96ae1fa9e344cb3" /><Relationship Type="http://schemas.openxmlformats.org/officeDocument/2006/relationships/slide" Target="/ppt/slides/slide40.xml" Id="R69f7e6db623c459e" /><Relationship Type="http://schemas.openxmlformats.org/officeDocument/2006/relationships/slide" Target="/ppt/slides/slide41.xml" Id="R87208b3b3f5c4075" /><Relationship Type="http://schemas.openxmlformats.org/officeDocument/2006/relationships/slide" Target="/ppt/slides/slide42.xml" Id="R20f4914820024a61" /><Relationship Type="http://schemas.openxmlformats.org/officeDocument/2006/relationships/slide" Target="/ppt/slides/slide43.xml" Id="Ra47748910ed240a5" /><Relationship Type="http://schemas.openxmlformats.org/officeDocument/2006/relationships/slide" Target="/ppt/slides/slide44.xml" Id="R9f431e1515c94985" /><Relationship Type="http://schemas.openxmlformats.org/officeDocument/2006/relationships/slide" Target="/ppt/slides/slide45.xml" Id="Rf632e7a999a34d3b" /><Relationship Type="http://schemas.openxmlformats.org/officeDocument/2006/relationships/slide" Target="/ppt/slides/slide46.xml" Id="Rb7696256a4b64d24" /><Relationship Type="http://schemas.openxmlformats.org/officeDocument/2006/relationships/slide" Target="/ppt/slides/slide47.xml" Id="R3560c785ff764e20" /><Relationship Type="http://schemas.openxmlformats.org/officeDocument/2006/relationships/slide" Target="/ppt/slides/slide48.xml" Id="R9e1596b839424a8e" /><Relationship Type="http://schemas.openxmlformats.org/officeDocument/2006/relationships/slide" Target="/ppt/slides/slide49.xml" Id="Rf24c534029ed4751" /><Relationship Type="http://schemas.openxmlformats.org/officeDocument/2006/relationships/slide" Target="/ppt/slides/slide50.xml" Id="R9d455fb927de41c9" /><Relationship Type="http://schemas.openxmlformats.org/officeDocument/2006/relationships/slide" Target="/ppt/slides/slide51.xml" Id="Rab4103a91afb48ca" /><Relationship Type="http://schemas.openxmlformats.org/officeDocument/2006/relationships/slide" Target="/ppt/slides/slide52.xml" Id="Rf70aa381d5d84e20" /><Relationship Type="http://schemas.openxmlformats.org/officeDocument/2006/relationships/slide" Target="/ppt/slides/slide53.xml" Id="R942eb623326c484c" /><Relationship Type="http://schemas.openxmlformats.org/officeDocument/2006/relationships/slide" Target="/ppt/slides/slide54.xml" Id="Rbcaab883591c4deb" /><Relationship Type="http://schemas.openxmlformats.org/officeDocument/2006/relationships/slide" Target="/ppt/slides/slide55.xml" Id="R2bba7a0fb85546bf" /><Relationship Type="http://schemas.openxmlformats.org/officeDocument/2006/relationships/slide" Target="/ppt/slides/slide56.xml" Id="R9d3008d9e17248c6" /><Relationship Type="http://schemas.openxmlformats.org/officeDocument/2006/relationships/slide" Target="/ppt/slides/slide57.xml" Id="R9f7a5c95b9614470" /><Relationship Type="http://schemas.openxmlformats.org/officeDocument/2006/relationships/slide" Target="/ppt/slides/slide58.xml" Id="Re9aa7b76701643b0" /><Relationship Type="http://schemas.openxmlformats.org/officeDocument/2006/relationships/slide" Target="/ppt/slides/slide59.xml" Id="R0834820ef5464829" /><Relationship Type="http://schemas.openxmlformats.org/officeDocument/2006/relationships/slide" Target="/ppt/slides/slide60.xml" Id="R731d68f481f64217" /><Relationship Type="http://schemas.openxmlformats.org/officeDocument/2006/relationships/slide" Target="/ppt/slides/slide61.xml" Id="R8899fbfbb0734dbb" /><Relationship Type="http://schemas.openxmlformats.org/officeDocument/2006/relationships/slide" Target="/ppt/slides/slide62.xml" Id="Rc76a5c28ef654d3a" /><Relationship Type="http://schemas.openxmlformats.org/officeDocument/2006/relationships/slide" Target="/ppt/slides/slide63.xml" Id="R2c2d26ae410d44aa" /><Relationship Type="http://schemas.openxmlformats.org/officeDocument/2006/relationships/slide" Target="/ppt/slides/slide64.xml" Id="Ra02ced6cd0644865" /><Relationship Type="http://schemas.openxmlformats.org/officeDocument/2006/relationships/slide" Target="/ppt/slides/slide65.xml" Id="Rd3c5ed4205b848be" /><Relationship Type="http://schemas.openxmlformats.org/officeDocument/2006/relationships/slide" Target="/ppt/slides/slide66.xml" Id="R57b65f22c2504b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4b7d462ffd41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w03_lecture">
  <a:themeElements>
    <a:clrScheme name="w03_lecture">
      <a:dk1>
        <a:srgbClr val="202633"/>
      </a:dk1>
      <a:lt1>
        <a:srgbClr val="F7F6F2"/>
      </a:lt1>
      <a:dk2>
        <a:srgbClr val="1F497D"/>
      </a:dk2>
      <a:lt2>
        <a:srgbClr val="EEEDF7"/>
      </a:lt2>
      <a:accent1>
        <a:srgbClr val="202633"/>
      </a:accent1>
      <a:accent2>
        <a:srgbClr val="645CE6"/>
      </a:accent2>
      <a:accent3>
        <a:srgbClr val="2A8C85"/>
      </a:accent3>
      <a:accent4>
        <a:srgbClr val="202633"/>
      </a:accent4>
      <a:accent5>
        <a:srgbClr val="626B76"/>
      </a:accent5>
      <a:accent6>
        <a:srgbClr val="D5D5D8"/>
      </a:accent6>
      <a:hlink>
        <a:srgbClr val="645CE6"/>
      </a:hlink>
      <a:folHlink>
        <a:srgbClr val="2A8C85"/>
      </a:folHlink>
    </a:clrScheme>
    <a:fontScheme name="w03_lecture">
      <a:majorFont>
        <a:latin typeface="Noto Sans KR"/>
        <a:ea typeface="Noto Sans KR"/>
        <a:cs typeface="Noto Sans KR"/>
        <a:font script="Jpan" typeface="Noto Sans KR"/>
        <a:font script="Hang" typeface="Noto Sans KR"/>
        <a:font script="Hans" typeface="Noto Sans KR"/>
        <a:font script="Hant" typeface="Noto Sans KR"/>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KR"/>
        <a:ea typeface="Noto Sans KR"/>
        <a:cs typeface="Noto Sans KR"/>
        <a:font script="Jpan" typeface="Noto Sans KR"/>
        <a:font script="Hang" typeface="Noto Sans KR"/>
        <a:font script="Hans" typeface="Noto Sans KR"/>
        <a:font script="Hant" typeface="Noto Sans KR"/>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03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9fba0a2c214dcc" /><Relationship Type="http://schemas.openxmlformats.org/officeDocument/2006/relationships/notesMaster" Target="/ppt/notesMasters/notesMaster1.xml" Id="R07bdd0cd3c9949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791e429a4c47e3" /><Relationship Type="http://schemas.openxmlformats.org/officeDocument/2006/relationships/notesMaster" Target="/ppt/notesMasters/notesMaster1.xml" Id="R6b02de36855247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310bb03ce94b4a" /><Relationship Type="http://schemas.openxmlformats.org/officeDocument/2006/relationships/notesMaster" Target="/ppt/notesMasters/notesMaster1.xml" Id="R96443f02378b47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5ec863e9ab4dd2" /><Relationship Type="http://schemas.openxmlformats.org/officeDocument/2006/relationships/notesMaster" Target="/ppt/notesMasters/notesMaster1.xml" Id="R590c15d1924147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41a65779cc4912" /><Relationship Type="http://schemas.openxmlformats.org/officeDocument/2006/relationships/notesMaster" Target="/ppt/notesMasters/notesMaster1.xml" Id="R2050d92bb0364b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71aed66c9840aa" /><Relationship Type="http://schemas.openxmlformats.org/officeDocument/2006/relationships/notesMaster" Target="/ppt/notesMasters/notesMaster1.xml" Id="R37f38ccc5c0948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80f5da2bdb45c3" /><Relationship Type="http://schemas.openxmlformats.org/officeDocument/2006/relationships/notesMaster" Target="/ppt/notesMasters/notesMaster1.xml" Id="R04f0cfdc0ce643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864ad767804cc5" /><Relationship Type="http://schemas.openxmlformats.org/officeDocument/2006/relationships/notesMaster" Target="/ppt/notesMasters/notesMaster1.xml" Id="R4ef372a35ee24dc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9805f10103f407f" /><Relationship Type="http://schemas.openxmlformats.org/officeDocument/2006/relationships/notesMaster" Target="/ppt/notesMasters/notesMaster1.xml" Id="Re4aaffa21f3048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d9203c61d3a4d88" /><Relationship Type="http://schemas.openxmlformats.org/officeDocument/2006/relationships/notesMaster" Target="/ppt/notesMasters/notesMaster1.xml" Id="Re13b7cfe115b44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49f31bb5c4f4980" /><Relationship Type="http://schemas.openxmlformats.org/officeDocument/2006/relationships/notesMaster" Target="/ppt/notesMasters/notesMaster1.xml" Id="Rc07698cce3d04e1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80e4d1f4b024287" /><Relationship Type="http://schemas.openxmlformats.org/officeDocument/2006/relationships/notesMaster" Target="/ppt/notesMasters/notesMaster1.xml" Id="R16a4b732540244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3b0e32ff7924b6d" /><Relationship Type="http://schemas.openxmlformats.org/officeDocument/2006/relationships/notesMaster" Target="/ppt/notesMasters/notesMaster1.xml" Id="R593aab674e5745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59823c1b4d45fb" /><Relationship Type="http://schemas.openxmlformats.org/officeDocument/2006/relationships/notesMaster" Target="/ppt/notesMasters/notesMaster1.xml" Id="Rae1e3fb1efc7410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84647ad0ed4ea6" /><Relationship Type="http://schemas.openxmlformats.org/officeDocument/2006/relationships/notesMaster" Target="/ppt/notesMasters/notesMaster1.xml" Id="Recd98c555d964eb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1cce89815e4999" /><Relationship Type="http://schemas.openxmlformats.org/officeDocument/2006/relationships/notesMaster" Target="/ppt/notesMasters/notesMaster1.xml" Id="R013bb8ac58f9480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b15c8bcc5c4492" /><Relationship Type="http://schemas.openxmlformats.org/officeDocument/2006/relationships/notesMaster" Target="/ppt/notesMasters/notesMaster1.xml" Id="Rabe3749defde41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e76d672ebad4723" /><Relationship Type="http://schemas.openxmlformats.org/officeDocument/2006/relationships/notesMaster" Target="/ppt/notesMasters/notesMaster1.xml" Id="R0876d25bf95447d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3da5d2f915b4274" /><Relationship Type="http://schemas.openxmlformats.org/officeDocument/2006/relationships/notesMaster" Target="/ppt/notesMasters/notesMaster1.xml" Id="R7ba8fc79d14a4a8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eb4bae74d3f4203" /><Relationship Type="http://schemas.openxmlformats.org/officeDocument/2006/relationships/notesMaster" Target="/ppt/notesMasters/notesMaster1.xml" Id="R75b70b31ef0c484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96f0bc37f564db7" /><Relationship Type="http://schemas.openxmlformats.org/officeDocument/2006/relationships/notesMaster" Target="/ppt/notesMasters/notesMaster1.xml" Id="R627b94a6018049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b54270b39f4853" /><Relationship Type="http://schemas.openxmlformats.org/officeDocument/2006/relationships/notesMaster" Target="/ppt/notesMasters/notesMaster1.xml" Id="R7bf135621675489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3708e073f674c3d" /><Relationship Type="http://schemas.openxmlformats.org/officeDocument/2006/relationships/notesMaster" Target="/ppt/notesMasters/notesMaster1.xml" Id="Rb5bcb866959e458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0d2dffe9e54d41" /><Relationship Type="http://schemas.openxmlformats.org/officeDocument/2006/relationships/notesMaster" Target="/ppt/notesMasters/notesMaster1.xml" Id="Rad058826b41445d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e25c3da2daf43ca" /><Relationship Type="http://schemas.openxmlformats.org/officeDocument/2006/relationships/notesMaster" Target="/ppt/notesMasters/notesMaster1.xml" Id="R389bec68f8134f3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fd19c653a8c4af6" /><Relationship Type="http://schemas.openxmlformats.org/officeDocument/2006/relationships/notesMaster" Target="/ppt/notesMasters/notesMaster1.xml" Id="R12a8e6666a484b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2a9db8243734d67" /><Relationship Type="http://schemas.openxmlformats.org/officeDocument/2006/relationships/notesMaster" Target="/ppt/notesMasters/notesMaster1.xml" Id="Rdda67533b3484bf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c43d82a43d84065" /><Relationship Type="http://schemas.openxmlformats.org/officeDocument/2006/relationships/notesMaster" Target="/ppt/notesMasters/notesMaster1.xml" Id="Re2336761f209444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b44bc06d2484ffd" /><Relationship Type="http://schemas.openxmlformats.org/officeDocument/2006/relationships/notesMaster" Target="/ppt/notesMasters/notesMaster1.xml" Id="Rfa0b6b5f4b7a42e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e540bdeb9e241d0" /><Relationship Type="http://schemas.openxmlformats.org/officeDocument/2006/relationships/notesMaster" Target="/ppt/notesMasters/notesMaster1.xml" Id="R036a6b46b2334e0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c60a269b4ae4cfb" /><Relationship Type="http://schemas.openxmlformats.org/officeDocument/2006/relationships/notesMaster" Target="/ppt/notesMasters/notesMaster1.xml" Id="Rb99085803d86428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62e4a5ed1ad47a8" /><Relationship Type="http://schemas.openxmlformats.org/officeDocument/2006/relationships/notesMaster" Target="/ppt/notesMasters/notesMaster1.xml" Id="R4e74026cf64d464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555b3d581b44491" /><Relationship Type="http://schemas.openxmlformats.org/officeDocument/2006/relationships/notesMaster" Target="/ppt/notesMasters/notesMaster1.xml" Id="Rbb314111ec804c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9347e5f444049f6" /><Relationship Type="http://schemas.openxmlformats.org/officeDocument/2006/relationships/notesMaster" Target="/ppt/notesMasters/notesMaster1.xml" Id="R104f115f8fbc4c7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4b2bfe6a97d400e" /><Relationship Type="http://schemas.openxmlformats.org/officeDocument/2006/relationships/notesMaster" Target="/ppt/notesMasters/notesMaster1.xml" Id="R208e487825f7493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c1bd86ae722412e" /><Relationship Type="http://schemas.openxmlformats.org/officeDocument/2006/relationships/notesMaster" Target="/ppt/notesMasters/notesMaster1.xml" Id="Ra9d71502f82d4e7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c83278f19824fa6" /><Relationship Type="http://schemas.openxmlformats.org/officeDocument/2006/relationships/notesMaster" Target="/ppt/notesMasters/notesMaster1.xml" Id="R8d78da47aaaa441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99480d887084840" /><Relationship Type="http://schemas.openxmlformats.org/officeDocument/2006/relationships/notesMaster" Target="/ppt/notesMasters/notesMaster1.xml" Id="Ra5fd27c1ab8541d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1836b5bf9d24aaf" /><Relationship Type="http://schemas.openxmlformats.org/officeDocument/2006/relationships/notesMaster" Target="/ppt/notesMasters/notesMaster1.xml" Id="R473dfc1a01e84fc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25d806ac48448fb" /><Relationship Type="http://schemas.openxmlformats.org/officeDocument/2006/relationships/notesMaster" Target="/ppt/notesMasters/notesMaster1.xml" Id="R934f79ddd99a49c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86b9d14fa6c462b" /><Relationship Type="http://schemas.openxmlformats.org/officeDocument/2006/relationships/notesMaster" Target="/ppt/notesMasters/notesMaster1.xml" Id="R0ccecd8378bd481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73d9e09c7e642e3" /><Relationship Type="http://schemas.openxmlformats.org/officeDocument/2006/relationships/notesMaster" Target="/ppt/notesMasters/notesMaster1.xml" Id="R4532b1aeb823459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326a874fcd34503" /><Relationship Type="http://schemas.openxmlformats.org/officeDocument/2006/relationships/notesMaster" Target="/ppt/notesMasters/notesMaster1.xml" Id="R8847e419e8ed4ea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4fa7e2351b046a8" /><Relationship Type="http://schemas.openxmlformats.org/officeDocument/2006/relationships/notesMaster" Target="/ppt/notesMasters/notesMaster1.xml" Id="R38bd6451de6c4de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48f6c67771c4ba6" /><Relationship Type="http://schemas.openxmlformats.org/officeDocument/2006/relationships/notesMaster" Target="/ppt/notesMasters/notesMaster1.xml" Id="Raaba6c7cc4f64ad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263adf1cb714513" /><Relationship Type="http://schemas.openxmlformats.org/officeDocument/2006/relationships/notesMaster" Target="/ppt/notesMasters/notesMaster1.xml" Id="Rc0a485240d17494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59fc3c6ae3444d4" /><Relationship Type="http://schemas.openxmlformats.org/officeDocument/2006/relationships/notesMaster" Target="/ppt/notesMasters/notesMaster1.xml" Id="Ref46c8c74beb468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ea1ab5af42b48b8" /><Relationship Type="http://schemas.openxmlformats.org/officeDocument/2006/relationships/notesMaster" Target="/ppt/notesMasters/notesMaster1.xml" Id="Rfb8514785e154e2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094c3f752aaa4615" /><Relationship Type="http://schemas.openxmlformats.org/officeDocument/2006/relationships/notesMaster" Target="/ppt/notesMasters/notesMaster1.xml" Id="Raa26b816a64e4c9d"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08d29215f554391" /><Relationship Type="http://schemas.openxmlformats.org/officeDocument/2006/relationships/notesMaster" Target="/ppt/notesMasters/notesMaster1.xml" Id="R1c71d8bb871a4fb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b24be3abec2d4920" /><Relationship Type="http://schemas.openxmlformats.org/officeDocument/2006/relationships/notesMaster" Target="/ppt/notesMasters/notesMaster1.xml" Id="R1225e8ce52194e4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43420a7a9374692" /><Relationship Type="http://schemas.openxmlformats.org/officeDocument/2006/relationships/notesMaster" Target="/ppt/notesMasters/notesMaster1.xml" Id="Rd11402161474480c"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0e898e908c3442b3" /><Relationship Type="http://schemas.openxmlformats.org/officeDocument/2006/relationships/notesMaster" Target="/ppt/notesMasters/notesMaster1.xml" Id="R6b239d7fc3b140a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d38cb6c80893403a" /><Relationship Type="http://schemas.openxmlformats.org/officeDocument/2006/relationships/notesMaster" Target="/ppt/notesMasters/notesMaster1.xml" Id="R3a6250e44c654a53"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422b292b31764459" /><Relationship Type="http://schemas.openxmlformats.org/officeDocument/2006/relationships/notesMaster" Target="/ppt/notesMasters/notesMaster1.xml" Id="R6f8d98e49c7241a4"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684240145f54123" /><Relationship Type="http://schemas.openxmlformats.org/officeDocument/2006/relationships/notesMaster" Target="/ppt/notesMasters/notesMaster1.xml" Id="R54dbd9bc702b4db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46ecfa71db7746d1" /><Relationship Type="http://schemas.openxmlformats.org/officeDocument/2006/relationships/notesMaster" Target="/ppt/notesMasters/notesMaster1.xml" Id="R1a85bc0c34e54474"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93be27a654854c25" /><Relationship Type="http://schemas.openxmlformats.org/officeDocument/2006/relationships/notesMaster" Target="/ppt/notesMasters/notesMaster1.xml" Id="R5abaeeafca574ec8"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9ac2d1c499af49e4" /><Relationship Type="http://schemas.openxmlformats.org/officeDocument/2006/relationships/notesMaster" Target="/ppt/notesMasters/notesMaster1.xml" Id="Rd35da36cb21747a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f984be03fa1b46dd" /><Relationship Type="http://schemas.openxmlformats.org/officeDocument/2006/relationships/notesMaster" Target="/ppt/notesMasters/notesMaster1.xml" Id="R8815889f7ddb4519"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9ef0a3f9599c40b9" /><Relationship Type="http://schemas.openxmlformats.org/officeDocument/2006/relationships/notesMaster" Target="/ppt/notesMasters/notesMaster1.xml" Id="Re5c91456f63d4ac8"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7354ede17c24ed9" /><Relationship Type="http://schemas.openxmlformats.org/officeDocument/2006/relationships/notesMaster" Target="/ppt/notesMasters/notesMaster1.xml" Id="R01564570523b4c65"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9ce88b76def44e23" /><Relationship Type="http://schemas.openxmlformats.org/officeDocument/2006/relationships/notesMaster" Target="/ppt/notesMasters/notesMaster1.xml" Id="Ra90e232ec21e4d7a"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cf67fc3e93f44ecc" /><Relationship Type="http://schemas.openxmlformats.org/officeDocument/2006/relationships/notesMaster" Target="/ppt/notesMasters/notesMaster1.xml" Id="R0080027a27d64f94"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a58f3cc8aa674df1" /><Relationship Type="http://schemas.openxmlformats.org/officeDocument/2006/relationships/notesMaster" Target="/ppt/notesMasters/notesMaster1.xml" Id="R2724ea2497a84863"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0c9c894666264313" /><Relationship Type="http://schemas.openxmlformats.org/officeDocument/2006/relationships/notesMaster" Target="/ppt/notesMasters/notesMaster1.xml" Id="Rc652bfd6228d497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완성 화면을 잠깐 보여준 뒤 오늘은 여섯 단계로 분해해서 배우겠다고 안내한다. 학생은 각 단계에서 한 가지 관찰만 확인하고 다음 단계로 이동한다. 처음부터 최종 네트워크 전체의 파라미터를 설명하지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학생에게 rms가 이미지가 아니라 숫자 채널이라는 점을 먼저 확인한다. 이번 수업은 같은 화면 속성에 키와 클릭의 숫자를 넣는 확장이다. tone·volume·rms를 이번 단계에 다시 만들어야 한다는 뜻은 아니다.</a:t>
            </a:r>
          </a:p>
          <a:p xmlns:a="http://schemas.openxmlformats.org/drawingml/2006/main">
            <a:r>
              <a:t/>
            </a:r>
          </a:p>
          <a:p xmlns:a="http://schemas.openxmlformats.org/drawingml/2006/main">
            <a:r>
              <a:t>학생 확인 질문: 소리 대신 키의 0과 1을 연결하면 어떤 화면을 만들 수 있을까?</a:t>
            </a:r>
          </a:p>
          <a:p xmlns:a="http://schemas.openxmlformats.org/drawingml/2006/main">
            <a:r>
              <a:t>풀이: 키의 0과 1을 원의 Alpha에 연결하면 누르는 동안 켜지고 놓으면 꺼지는 화면을 만들 수 있다. 물결 세기에 연결할 수도 있지만 시간에 따른 복귀는 다음 단계의 Trigger로 만든다.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실습은 01→02→03→04→05→06 순서로 진행한다. 마지막에만 완성본의 중앙 영역 판정을 설명한다. 초반에는 3D 설정, 색 배열, Panel 계층을 모두 동시에 설명하지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최종본 안에서 C05를 찾으라고 안내하지 않는다. 현재 실제 경로는 /W03_BEGINNER_WATER/W04_LESSON_STEPS다. 최종 네 모듈은 /W03_BEGINNER_WATER/W04_INTERACTION에만 있다. 학생들에게 파일을 하나 열고 형제 Container 두 개를 확인하게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도식의 회색 부분은 입력 화면의 주변 여백을 뜻한다. 독립 Container View를 먼저 열어 학생의 입력 표면을 분명하게 한다. Keyboard In이 반응하지 않으면 TD 창의 초점과 채널 k1을 확인한다. Panel CHOP는 해당 Container를 읽으며 TOP 뷰어의 픽셀을 직접 클릭 센서로 쓰는 것이 아니다.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CHOP는 숫자 채널이고 TOP는 이미지라는 차이를 먼저 확인한다. 예제에서 Math의 출력은 원 이미지가 아니라 rollu와 rollv 숫자다. uv_center의 Viewer Active를 켜고 rollu 채널 이름을 brush의 Center X에 끌어 놓은 뒤 CHOP Reference를 선택한다. rollv는 Center Y에 같은 방법으로 연결한다. 파라미터가 바뀌는지 숫자로 확인한 다음 화면을 본다. Select는 CHOPs 또는 TOP 경로에서 데이터를 가져올 수도 있으므로 그림의 실선은 데이터 흐름을 나타낸다.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한 번 누르고 놓아 실제 화면을 관찰한다. 이 단계에는 시간에 따른 감쇠나 좌표 이동이 없다. 원이 바로 켜지고 바로 꺼지는 것이 정상이다. 학생이 이 단계의 검정 화면을 오류로 생각하지 않게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keyboard에서 Keys를 1로 지정하고 k1의 숫자를 먼저 관찰한다. key의 CHOPs에는 keyboard, Channel Names에는 k1을 입력한다. lamp의 Fill Alpha는 key의 k1을 CHOP Reference로 읽는다. key에서 k1을 끌어 Fill Alpha에 놓고 CHOP Reference를 선택하는 과정을 한 번 시연한다. 이 세 노드를 확인한 뒤 1키를 누르고 놓는다.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0은 색 이름이 아니라 원의 Fill Alpha 값이다. Alpha가 0인 부분은 투명하며 검정 표시 배경에서는 보이지 않는다. 지금은 원의 Fill RGB를 바꾸지 않고 Alpha만 0/1로 바꾼다.</a:t>
            </a:r>
          </a:p>
          <a:p xmlns:a="http://schemas.openxmlformats.org/drawingml/2006/main">
            <a:r>
              <a:t/>
            </a:r>
          </a:p>
          <a:p xmlns:a="http://schemas.openxmlformats.org/drawingml/2006/main">
            <a:r>
              <a:t>학생 확인 질문: 0.5를 Alpha로 주면 원은 어느 정도 보일까?</a:t>
            </a:r>
          </a:p>
          <a:p xmlns:a="http://schemas.openxmlformats.org/drawingml/2006/main">
            <a:r>
              <a:t>풀이: Alpha 0.5는 반투명이다. 흰 원을 검정 배경 위에 표시하면 중간 밝기로 보인다. 원의 색과 불투명도는 서로 다른 속성이다.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시간 그래프는 눌림 상태를 설명하는 개념 도식이다. 실제 측정 로그의 시간이 아니다. 눌러 있는 동안에는 1이 유지된다는 점을 강조하고 다음 단계의 새 누름 검출로 연결한다.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확인 순서는 입력 채널→선택 채널→속성 연결→화면이다. 원이 안 보이면 radius나 색을 무작정 바꾸기 전에 k1과 Fill Alpha를 확인한다. 다음 단계로 넘어가기 전에 학생에게 0과 1이 무슨 상태인지 한 문장으로 설명하게 한다.</a:t>
            </a:r>
          </a:p>
          <a:p xmlns:a="http://schemas.openxmlformats.org/drawingml/2006/main">
            <a:r>
              <a:t/>
            </a:r>
          </a:p>
          <a:p xmlns:a="http://schemas.openxmlformats.org/drawingml/2006/main">
            <a:r>
              <a:t>학생 확인 질문: 키를 놓았는데 원이 계속 보이면 어느 값을 먼저 확인할까?</a:t>
            </a:r>
          </a:p>
          <a:p xmlns:a="http://schemas.openxmlformats.org/drawingml/2006/main">
            <a:r>
              <a:t>풀이: keyboard와 key의 k1이 0인지 먼저 확인한다. k1이 0인데 원이 보이면 lamp의 Fill Alpha가 올바른 채널을 참조하는지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키의 0/1에 새로 시간을 부여하는 것이 이번 단계의 핵심이다. Trigger는 입력의 시간 길이와 똑같은 모양을 출력해야 하는 노드가 아니다. 오른쪽은 설정한 Attack/Peak/Release를 설명하는 도식이다.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new_press는 Logic CHOP다. Convert Input은 Off When Zero, Channel Pre OP는 Off to On이며 Time Slice를 사용한다. 위쪽 그래프는 누르는 동안 1이 유지되는 상태, 아래쪽은 새로 누르는 순간만 전달되는 이벤트다. 짧은 폭은 원리를 보여주는 도식이며 실제 고정 0.04초라는 뜻은 아니다. 제공 예제에서 new_press를 유지해야 키를 계속 누른 상태와 반응의 복귀 시간을 분리할 수 있다.</a:t>
            </a:r>
          </a:p>
          <a:p xmlns:a="http://schemas.openxmlformats.org/drawingml/2006/main">
            <a:r>
              <a:t/>
            </a:r>
          </a:p>
          <a:p xmlns:a="http://schemas.openxmlformats.org/drawingml/2006/main">
            <a:r>
              <a:t>학생 확인 질문: 키를 2초 동안 누르고 있으면 새 누름 이벤트는 몇 번 생길까?</a:t>
            </a:r>
          </a:p>
          <a:p xmlns:a="http://schemas.openxmlformats.org/drawingml/2006/main">
            <a:r>
              <a:t>풀이: 한 번이다. 2초 동안 유지되는 1과, 0에서 1로 바뀐 순간은 다르다. 다시 놓고 누르면 새 이벤트가 하나 더 생긴다.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 구간의 시간을 각각 짚고 단위를 초로 설정한다. Attack과 Release Shape는 Linear, Peak Level과 Sustain Level은 1, Decay Length는 0이다. 실제 샘플 처리 시점 때문에 전체 길이는 약 0.95초로 설명한다. x축 표시0.05와0.15는 누적 시간이며 Peak Length0.10과 혼동하지 않게 한다.</a:t>
            </a:r>
          </a:p>
          <a:p xmlns:a="http://schemas.openxmlformats.org/drawingml/2006/main">
            <a:r>
              <a:t/>
            </a:r>
          </a:p>
          <a:p xmlns:a="http://schemas.openxmlformats.org/drawingml/2006/main">
            <a:r>
              <a:t>학생 확인 질문: Release를 0.8에서 1.6으로 바꾸면 어떤 구간이 길어질까?</a:t>
            </a:r>
          </a:p>
          <a:p xmlns:a="http://schemas.openxmlformats.org/drawingml/2006/main">
            <a:r>
              <a:t>풀이: 내려오는 Release 구간이 0.8초에서 1.6초로 길어진다. Attack과 Peak Length는 그대로다.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값 적용 대상은 W03_RENDER/height의 Brightness 1이다. 0.46을 실제 세계 좌표의 최대 Z변위라고 단정하지 않는다. Phong의 변위 설정이 이미 준비되어 있으므로 밝기 세기가 물결 렌더로 이어진다. height_gain을 바꿀 때 시간 길이는 변하지 않는다는 점을 설명한다.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학생은 제공된 W03_RENDER의 렌더 전체를 재구축하지 않는다. 새 입력이 지난 물결 처리의 어느 파라미터로 들어가는지를 확인한다. water는 준비된 Renderer의 결과를 읽는 Select TOP다. 이 준비 Container는 부모의 입력을 덮지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학생에게 제안하는 변경값이며 제공된 기본값과 구분한다. 각각 바꿔본 뒤 기본값을 복구한다. Release의 변화가 원의 위치를 바꾸거나, Gain의 변화가 시간 길이를 바꾸는 것으로 설명하지 않는다.</a:t>
            </a:r>
          </a:p>
          <a:p xmlns:a="http://schemas.openxmlformats.org/drawingml/2006/main">
            <a:r>
              <a:t/>
            </a:r>
          </a:p>
          <a:p xmlns:a="http://schemas.openxmlformats.org/drawingml/2006/main">
            <a:r>
              <a:t>학생 확인 질문: 더 천천히 사라지면서 더 약하게 반응하려면 어떤 두 값을 바꿀까?</a:t>
            </a:r>
          </a:p>
          <a:p xmlns:a="http://schemas.openxmlformats.org/drawingml/2006/main">
            <a:r>
              <a:t>풀이: Release를 1.6초로 늘리고 height_gain의 Multiply를 0.23으로 낮춘다. 첫 값은 복귀 시간, 두 번째 값은 반응 세기다.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비교는 정면 렌더의 세기를 0/0.46/0으로 정한 실제 TOP 출력이다. 시간 그래프의 특정 샘플 시각을 측정한 사진으로 설명하지 않는다. 실습에서는 키를 한 번 누른 뒤 상승과 복귀를 확인한다. 1키가 아직 눌린 상태라도 새 누름을 다시 만들기 전에는 같은 반응을 반복하지 않는 것을 관찰한다.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S03_POINTER의 Container View를 연다. 클릭하지 않고 왼쪽, 가운데, 오른쪽으로 마우스를 움직인다. panel의 rollu가 바뀌고 rollv를 일정하게 두면 원의 가로 위치만 바뀌는 것을 관찰한다. 이 단계에서는 Fill Alpha가 1이므로 원이 계속 보이는 것이 정상이다.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화면의 왼쪽 아래와 오른쪽 위를 가리키며 0과 1의 방향을 확인한다. rollu는 가로, rollv는 세로 위치다. Panel의 v는 아래에서 위로 증가하지만 PNG의 행 번호는 위에서 아래로 증가한다. 두 좌표 체계를 섞지 않도록 화면 위치를 먼저 말하고 숫자를 읽는다.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panel의 Component는 S03_POINTER 자신의 Container로 지정한다. Select에는 rollu rollv를 입력한다. uv_center의 Range에서 From Range는 0~1, To Range는 −0.5~+0.5로 설정하고 Scope는 두 좌표만 선택한다. brush의 Center X는 변환된 rollu, Center Y는 변환된 rollv를 CHOP Reference로 읽는다. 다른 Container의 Panel을 읽으면 보이는 화면과 좌표가 어긋날 수 있다.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Math의 범위 변환을 먼저 계산으로 이해한다. 0.5를 빼면 화면 가운데 0.5가 Circle의 중심 0으로 이동한다. 왼쪽 끝 0은 −0.5, 오른쪽 끝 1은 +0.5가 된다. 세로도 같은 방식으로 변환하되 v의 증가 방향은 위쪽이다.</a:t>
            </a:r>
          </a:p>
          <a:p xmlns:a="http://schemas.openxmlformats.org/drawingml/2006/main">
            <a:r>
              <a:t/>
            </a:r>
          </a:p>
          <a:p xmlns:a="http://schemas.openxmlformats.org/drawingml/2006/main">
            <a:r>
              <a:t>학생 확인 질문: 가운데에서 u=0.5일 때 Circle Center X는 얼마일까?</a:t>
            </a:r>
          </a:p>
          <a:p xmlns:a="http://schemas.openxmlformats.org/drawingml/2006/main">
            <a:r>
              <a:t>풀이: 0이다. 0.5 − 0.5 = 0이므로 화면 가운데와 Circle 중심이 일치한다.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학생에게 왼쪽 위를 먼저 예상하게 한 뒤 X와 Y를 각각 계산하게 한다. X가 −0.3이므로 왼쪽, Y가 +0.3이므로 위쪽이다. 그림의 점과 수평·수직 보조선을 읽어 같은 위치인지 확인한다. 계산을 바꾸어 u=0.8, v=0.2인 경우도 말로 설명하게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가로 u를 0.2로 고정한 채 v만 0.2에서 0.8로 바꾸었다. 두 그림은 원 크기와 해상도가 같은 실제 TD 출력이다. 위로 움직였는데 원이 아래로 움직이면 rollv 참조와 Math Range의 방향을 확인한다. 원의 반지름 설정은 위치 계산과 분리한다.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표의 세 좌표를 하나씩 이동해 확인한다. 720u와 720(1−v)는 화면 경계 기준의 연속 위치이며 픽셀 번호를 반올림한 공식이 아니다. 왼쪽 아래는 화면 위에서부터 576 정도, 가운데는 360, 오른쪽 위는 144 정도에 대응한다. 원의 크기와 Softness를 고정한 채 위치만 확인한다.</a:t>
            </a:r>
          </a:p>
          <a:p xmlns:a="http://schemas.openxmlformats.org/drawingml/2006/main">
            <a:r>
              <a:t/>
            </a:r>
          </a:p>
          <a:p xmlns:a="http://schemas.openxmlformats.org/drawingml/2006/main">
            <a:r>
              <a:t>학생 확인 질문: 원은 움직이지만 클릭하지 않아도 보이는 것이 이 단계에서는 정상일까?</a:t>
            </a:r>
          </a:p>
          <a:p xmlns:a="http://schemas.openxmlformats.org/drawingml/2006/main">
            <a:r>
              <a:t>풀이: 정상이다. S03의 Fill Alpha는 1로 고정되어 위치만 따라간다. S04에서 클릭 조건을 추가한다.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S04_CLICK_DRAW를 열어 S03과 비교한다. 좌표 계산은 같고 표시 조건만 추가되었다. 안에서 이동, 안에서 누름, 놓음, 밖으로 나감 순서로 결과를 관찰한다. 원이 사라져도 위치 채널이 없어지는 것은 아니며 Fill Alpha가 0이 된 것이다.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lselect는 왼쪽 버튼이 눌려 있는 상태이며 새 클릭 이벤트와 다르다. inside는 이 Container의 Panel 영역 안에 있는지를 뜻한다. 이번 단계는 중앙 사각형이 아니라 전체 입력 화면을 사용한다. lselect와 inside를 각각 읽은 뒤 두 조건을 AND로 합친다.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draw_gate는 Logic CHOP다. Scope에는 lselect inside만 입력하고 Combine Channels를 AND로 설정한다. 표의 네 조합을 순서대로 읽게 한다. 하나라도 0이면 결과가 0이고 두 값이 모두 1일 때만 결과가 1이다.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panel에서 두 분기로 나눈다. uv_center는 rollu와 rollv의 위치를 계산하고 draw_gate는 lselect와 inside의 상태를 계산한다. brush의 Center X/Y는 좌표 분기, Fill Alpha는 조건 분기를 읽는다. Logic Scope에 좌표까지 섞으면 u나 v가 0인 모서리에서 잘못 꺼질 수 있다.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Container View 안에서 눌렀다가 놓고, 누른 채 화면 밖으로 이동한다. 각 동작에서 lselect와 inside를 먼저 읽은 다음 draw_gate, Fill Alpha, 화면을 확인한다. 숫자와 결과가 맞는지 학생이 직접 확인하는 순서를 유지한다. 화면에 반응이 없다고 원 반지름이나 카메라부터 바꾸지 않는다.</a:t>
            </a:r>
          </a:p>
          <a:p xmlns:a="http://schemas.openxmlformats.org/drawingml/2006/main">
            <a:r>
              <a:t/>
            </a:r>
          </a:p>
          <a:p xmlns:a="http://schemas.openxmlformats.org/drawingml/2006/main">
            <a:r>
              <a:t>학생 확인 질문: lselect가 1인데 원이 안 보이면 어떤 두 곳을 확인할까?</a:t>
            </a:r>
          </a:p>
          <a:p xmlns:a="http://schemas.openxmlformats.org/drawingml/2006/main">
            <a:r>
              <a:t>풀이: inside와 draw_gate의 출력 값을 먼저 확인한다. 그다음 brush의 Fill Alpha가 draw_gate 결과를 참조하는지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S03과 S04에서 Circle의 위치 연결은 같다. S03의 Fill Alpha는 1이고 S04는 draw_gate의 결과를 읽는다. 학생에게 새로 추가된 기능을 조건이라고 말하게 한다. 다음 단계에서는 버튼을 놓아도 이전 결과가 남는 기억을 추가한다.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S04의 brush는 버튼을 놓으면 원의 Alpha가 0이 된다. S05의 trail에는 그전에 그린 결과가 남아 있다. 두 사진은 역할을 비교하는 서로 다른 단계의 자체 TD 출력이며 같은 프레임의 두 노드를 동시에 측정한 그림은 아니다. 학생에게 먼저 버튼을 놓은 뒤 무엇이 남아 있는지 묻는다. Feedback은 직전 결과를 다시 가져오고 뒤의 노드는 그 결과를 처리한다. 다음 장에서 어디의 결과를 가져오는지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W04_LESSON_STEPS/S05_FEEDBACK에서 feedback_seed, feedback, decay, diffuse, trail_add, trail의 실제 이름을 짚는다. seed를 feedback의 와이어 입력에 연결하고 Target TOP에는 상대 경로 trail을 지정한다. 일반 와이어로 trail을 feedback의 입력으로 되돌리는 연결을 만들지 않는다. Target은 감쇠와 Blur와 현재 원을 더한 마지막 결과다. 다음 갱신에서 feedback이 이 직전 결과를 가져온다. brush는 앞 단계의 좌표와 lselect AND inside 조건으로 만든 Circle TOP다. IO는 준비된 입력 선택 구성이다. 학생에게 Target TOP의 값과 마지막 노드를 함께 확인하게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a:p xmlns:a="http://schemas.openxmlformats.org/drawingml/2006/main">
            <a:r>
              <a:t>https://docs.derivative.ca/Level_TOP</a:t>
            </a:r>
          </a:p>
          <a:p xmlns:a="http://schemas.openxmlformats.org/drawingml/2006/main">
            <a:r>
              <a:t>https://docs.derivative.ca/Blur_TOP</a:t>
            </a:r>
          </a:p>
          <a:p xmlns:a="http://schemas.openxmlformats.org/drawingml/2006/main">
            <a:r>
              <a:t>https://docs.derivative.ca/Composite_TOP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검정 seed의 R은 0이다. 첫 갱신은 0×0.9+0.6=0.6, 두 번째는 0.6×0.9+0=0.54, 세 번째는 0.54×0.9+0=0.486이다. 한 픽셀의 R을 다루는 설명용 계산이며 실제 S05에서는 감쇠와 Add 사이에 Blur가 있다. 계수 0.90은 암산을 위한 예시이고 실제 decay의 값은 0.985다. 실제 식은 F(n)=clamp[k×F(n−1)+I(n),0,1]이며 여기서는 Clamp에 걸리지 않는다. 이전 값 0.60에 계수 0.90을 적용하고 새 입력 0.20을 더하면 0.74다. 새 입력과 기억한 값은 별개라는 점을 설명한다.</a:t>
            </a:r>
          </a:p>
          <a:p xmlns:a="http://schemas.openxmlformats.org/drawingml/2006/main">
            <a:r>
              <a:t/>
            </a:r>
          </a:p>
          <a:p xmlns:a="http://schemas.openxmlformats.org/drawingml/2006/main">
            <a:r>
              <a:t>학생 확인 질문: 이번 입력이 0이면 다음 결과도 바로 0이 될까?</a:t>
            </a:r>
          </a:p>
          <a:p xmlns:a="http://schemas.openxmlformats.org/drawingml/2006/main">
            <a:r>
              <a:t>풀이: 직전 결과가 0.60이면 0.90×0.60=0.54가 남는다. 다음 갱신에도 남은 값을 다시 계산한다.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a:p xmlns:a="http://schemas.openxmlformats.org/drawingml/2006/main">
            <a:r>
              <a:t>https://docs.derivative.ca/Composite_TOP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decay는 Level TOP다. 현재 Brightness 1이 R값에 계수 0.985를 곱한다. R=0.5는 이상적인 계산에서 0.4925, 현재 16-bit float 출력에서는 약 0.4924다. 계수 1이면 곱셈으로 밝기가 줄지 않고, 0.985의 60회 반복은 약 0.404, 0.97의 60회 반복은 약 0.161이다. 도식은 Blur와 새 입력을 제외했다. 실제로는 새 원이 더해지고 이웃 값이 섞인다. 0.985는 초 단위 시간 설정이 아니다. 매 프레임 갱신을 가정하면 60회/초에서 1초 뒤 0.404, 30회/초에서 1초 뒤 0.635다. 반값까지 log(0.5)/log(0.985)≈45.9회, 각각 약 0.76초와 1.53초다. 실제 갱신이 멈추면 벽시계 시간으로 같은 횟수를 보장할 수 없다. 실습에서는 같은 입력으로 비교하고 기본값 0.985로 돌린다.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https://docs.derivative.ca/Level_TOP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예시 필터 [0.25,0.5,0.25]로 한 칸의 값을 이웃과 섞는다. 처음 [0,0,1,0,0], 한 번 뒤 [0,0.25,0.5,0.25,0], 두 번 뒤 [0.0625,0.25,0.375,0.25,0.0625]다. 매 줄의 합은 1이다. 중심이 낮아져도 전체 값이 곱셈으로 줄었다는 뜻은 아니다. 현재 diffuse는 Blur TOP이고 Filter Size는 6픽셀이다. 도식의 필터는 실제 Blur 6의 측정 커널이 아니다. 실제 루프에서는 Level 감쇠와 Blur가 매번 함께 일어난다. 6을 12로 바꾸면 경계가 더 넓게 퍼지는지 확인하고 6으로 돌린다. Blur의 Extend 메뉴를 Transform과 같다고 가정하지 않는다.</a:t>
            </a:r>
          </a:p>
          <a:p xmlns:a="http://schemas.openxmlformats.org/drawingml/2006/main">
            <a:r>
              <a:t/>
            </a:r>
          </a:p>
          <a:p xmlns:a="http://schemas.openxmlformats.org/drawingml/2006/main">
            <a:r>
              <a:t>학생 확인 질문: 중앙 값이 줄면, 전체 밝기 합도 줄었다고 볼 수 있을까?</a:t>
            </a:r>
          </a:p>
          <a:p xmlns:a="http://schemas.openxmlformats.org/drawingml/2006/main">
            <a:r>
              <a:t>풀이: 이 도식의 합은 매번 1이다. Blur는 값을 주변으로 섞고 decay는 값에 계수를 곱한다.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https://docs.derivative.ca/Blur_TOP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Add는 현재 입력과 이전 결과의 채널값을 더한다. 0.60+0.80=1.40인 값을 trail의 Clamp가 1.00으로 제한한다. 현재가 0이면 이전 값이 남는다. Maximum은 두 값 중 큰 값을 고른다. 표의 Over는 현재 입력을 앞에 두고 Alpha=1인 경우다. 이 조건에서 현재 검정도 이전 이미지를 덮는다. 반투명 Over에서는 RGB의 Pre-Multiply 여부와 입력 순서도 함께 확인해야 한다. 현재 S05의 연산은 Add다. R,G,B는 색/밝기 값이고 Alpha는 합성에 쓰는 불투명도다. 현재 S05는 Brightness 1로 RGB를 줄이고 S06은 R만 읽는다. Opacity만 바꾸면 반드시 같은 R 감쇠가 된다고 설명하지 않는다. Pre-Multiply RGB by Alpha와 합성 설정에 따라 RGB 영향이 달라진다. 학생이 필요하면 Viewer와 채널값을 같이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https://docs.derivative.ca/Composite_TOP</a:t>
            </a:r>
          </a:p>
          <a:p xmlns:a="http://schemas.openxmlformats.org/drawingml/2006/main">
            <a:r>
              <a:t>https://docs.derivative.ca/Level_TOP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feedback_seed는 RGB가 0인 검정 이미지다. Reset 1이면 feedback이 와이어 입력의 seed를 통과시키고, Reset 0이면 Target의 결과를 읽는다. Reset Pulse는 한 프레임 초기화한다. 현재 프로젝트는 IO/clear_key의 kr로 Reset을 제어하므로 R키를 누른 뒤 놓는다. 초기화가 유지되는 동안에는 과거 흔적이 쌓이지 않을 수 있다. 초기화 뒤에도 brush가 켜져 있으면 Add가 새 원을 바로 더한다. 완전한 검정을 확인할 때는 마우스 버튼도 놓는다. 왼쪽은 현재 실습에서 흔적을 초기화한 자체 TD 출력이다.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입력의 lselect와 inside, brush의 Alpha, feedback의 Reset과 Target, decay와 diffuse, Add와 Clamp 순서로 확인한다. 한 번에 여러 값을 바꾸면 어느 설정이 원인이었는지 알기 어렵다. 입력이 계속 켜져 있으면 감쇠해도 새 원이 더해져 밝게 남을 수 있다. 갱신이 멈추면 재생과 출력 처리 및 Lock/Bypass를 본다. Reset은 이전 결과를 초기화하지만 현재 원의 입력을 끄지 않는다. 반대편에서 다시 나타나는 증상은 뒤쪽 Transform 실험의 Repeat 경계 설정과 연결해 설명한다. 기본 S05에는 Transform이 없다.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a:p xmlns:a="http://schemas.openxmlformats.org/drawingml/2006/main">
            <a:r>
              <a:t>https://docs.derivative.ca/Composite_TOP</a:t>
            </a:r>
          </a:p>
          <a:p xmlns:a="http://schemas.openxmlformats.org/drawingml/2006/main">
            <a:r>
              <a:t>https://docs.derivative.ca/Level_TOP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먼저 기본값으로 같은 위치에서 누르고 놓아 흔적을 관찰한다. 감쇠 계수만 0.97로 바꿔 사라지는 정도를 비교한다. 감쇠를 0.985로 돌리고 Blur 6만 12로 바꿔 퍼지는 정도를 비교한다. 원의 반지름과 입력 길이와 위치를 가능한 한 같게 둔다. 오른쪽 사진은 기본값의 동일한 흔적을 입력 해제 뒤 추가 처리한 자체 출력이다. 고정 초나 프레임 수를 측정한 사진이 아니고 0.97 또는 Blur 12의 실행 결과도 아니다. 실습이 끝나면 0.985와 6을 복구하고 R키를 누른 뒤 놓는다. 사진을 바꾼 설정의 결과로 읽지 않도록 먼저 조건을 짚는다.</a:t>
            </a:r>
          </a:p>
          <a:p xmlns:a="http://schemas.openxmlformats.org/drawingml/2006/main">
            <a:r>
              <a:t/>
            </a:r>
          </a:p>
          <a:p xmlns:a="http://schemas.openxmlformats.org/drawingml/2006/main">
            <a:r>
              <a:t>학생 확인 질문: 더 빨리 사라지는 설정과 더 넓게 퍼지는 설정은 각각 무엇일까?</a:t>
            </a:r>
          </a:p>
          <a:p xmlns:a="http://schemas.openxmlformats.org/drawingml/2006/main">
            <a:r>
              <a:t>풀이: decay의 Brightness 1을 낮추면 같은 갱신 횟수에 더 어두워진다. diffuse의 Filter Size를 키우면 이웃 픽셀과 더 넓게 섞인다.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https://docs.derivative.ca/Level_TOP</a:t>
            </a:r>
          </a:p>
          <a:p xmlns:a="http://schemas.openxmlformats.org/drawingml/2006/main">
            <a:r>
              <a:t>https://docs.derivative.ca/Blur_TOP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왼쪽 4×4와 오른쪽 16개 도형은 원리를 줄인 개념도다. 같은 위치의 R값이 커질수록 오른쪽 도형의 가로·세로 크기가 커진다. 실제 예제는 24×24이며 576개 도형을 576개 노드로 만드는 것이 아니라 인스턴싱으로 반복한다. 이미지 값과 도형 속성을 연결하는 것이 새 개념이다.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S05의 IO는 05와 06의 Panel 입력 중 활성 화면의 입력을 선택한다. S06의 inside가 1이면 06 입력을 사용한다. 06에 별도의 흔적을 만드는 것이 아니라 S05의 같은 trail을 읽는다. 학생은 05와 06의 화면에서 그려 보고 위치가 함께 대응하는지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height_source는 S05/trail을 읽고 sample24는 Fit TOP로 24×24 출력 해상도를 만든다. Filter는 Nearest다. 720×720 표시 해상도와 576개 표본 수를 구분한다. 이 예제는 30×30 블록 평균을 계산한다고 설명하지 않고 선택된 표본을 읽는다고 설명한다.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pixels는 TOP to CHOP이며 R만 읽고 G, B, A는 읽지 않는다. flatten은 Shuffle의 Sequence All로 픽셀 샘플을 한 채널에 순서대로 정리한다. 채널 r은 하나이며 그 안에 576개 샘플이 있다. 576개 채널이라고 부르지 않도록 학생에게 채널 이름과 샘플 개수를 각각 읽게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각 열은 값의 종류인 채널이며 각 행은 같은 인스턴스에 대응하는 샘플이다. A, B, C는 전체 샘플 중 세 가지 계산 사례이며 촬영 장면의 첫 세 값이라는 뜻은 아니다. r=0.5가 height=0.2225와 size=0.0875로 함께 바뀌는 것을 확인한다. 각 배열의 샘플 순서와 개수가 같아야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height_z의 To Range는 0.025~0.42이고 size_xy는 0.055~0.12다. 범위 폭이 각각 0.395와 0.065이므로 두 식이 만들어진다. Math의 Common Rename에서 r을 height 또는 size로 바꾼다. 높이와 가로·세로 크기에 서로 다른 범위를 적용하지만 같은 R값을 읽는다.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Geometry의 Default Instance OP는 instance_data로 height와 size 두 채널을 읽는다. Translate OP는 SETUP/positions의 tx, ty, tz를 읽고 Color OP는 SETUP/colors의 red, green을 읽는다. Scale X와 Y는 size, Scale Z는 height다. 각 배열은 같은 576개 샘플 순서로 준비되어 있다. 정면 화면의 가로·세로 크기는 Scale X/Y로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이미지 셀 중심은 경계 0과 1에서 반 셀만큼 안쪽이다. i와 j에 0.5를 더해 중심 위치를 구한다. j는 아래쪽 행부터 센다. 도식은 6×6으로 줄였지만 오른쪽 식은 실제 24×24 설정이다. 샘플 순서와 Grid 점 순서를 맞추어 같은 셀의 값이 같은 위치의 도형에 전달되도록 준비한다.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카메라는 정면 Orthographic이며 위치는 0, 0, 5이고 Ortho Width는 3.2다. 24개 점 사이에는 23개 간격이 있으므로 Grid 폭은 3.2×23÷24다. 첫 점과 마지막 점은 화면 경계에서 반 셀만큼 안쪽이다. 화면 전체 폭과 점 배열의 폭을 같게 두지 않는 이유를 설명한다.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그림은 같은 공유 trail을 읽은 실제 TD 출력이다. 밝은 위치와 커진 인스턴스의 위치를 위, 아래, 왼쪽, 오른쪽으로 비교한다. 도형의 위치는 고정되고 R값에 따라 Scale과 색이 바뀐다. 최종 색에는 재질과 조명도 적용되므로 화면 색을 원래 R값 그 자체라고 읽지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검정 trail의 R=0을 최소 높이 0.025와 최소 크기 0.055로 매핑하므로 작은 도형은 남는다. R키는 흔적을 초기화할 뿐 Geometry의 인스턴싱을 끄지 않는다. 검정에서 도형을 없애는 추가 과제는 size의 최소값 0 실험이다. 정면에서는 Scale Z만 바꿔도 가로·세로 실루엣이 커지지 않으므로 크기는 Scale X/Y로 확인한다.</a:t>
            </a:r>
          </a:p>
          <a:p xmlns:a="http://schemas.openxmlformats.org/drawingml/2006/main">
            <a:r>
              <a:t/>
            </a:r>
          </a:p>
          <a:p xmlns:a="http://schemas.openxmlformats.org/drawingml/2006/main">
            <a:r>
              <a:t>학생 확인 질문: 흔적이 검정일 때 도형 크기도 0이 되려면 어느 범위를 바꿔야 할까?</a:t>
            </a:r>
          </a:p>
          <a:p xmlns:a="http://schemas.openxmlformats.org/drawingml/2006/main">
            <a:r>
              <a:t>풀이: size_xy의 To Range Min을 0.055에서 0으로 바꾼다. R=0일 때 size가 0이 되어 Scale X와 Y가 0이 된다. 실험 뒤 기본값 0.055로 복구한다.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표는 모든 Container가 직렬 와이어로 이어진다는 뜻이 아니다. 각 단계에서 배운 값과 바뀌는 화면 속성을 다시 연결한다. 같은 숫자도 Alpha, Center, Scale 중 어디에 연결했는지에 따라 역할이 달라진다. 학생에게 한 단계의 입력과 결과를 한 문장으로 설명하게 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완성본의 C02는 전체 화면 inside에 중앙 영역 조건을 더한다. 0.25와 0.75 경계는 포함한다. 표시 Rectangle과 판정 Bounds는 같은 region_limits를 읽는다. Size는 두 경계의 차이 0.5이고 Center는 경계 평균에서 0.5를 뺀 0이다. 안과 밖의 표시와 판정이 같은 숫자를 사용하는지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S04와 S05는 lselect AND inside로 누르는 상태를 지속해서 사용한다. C02는 click_edge를 영역 판정 앞에 두어 새로 누른 순간만 시작한다. 밖에서 누른 채 들어오면 화면 안 그리기는 가능하지만 C02 물결은 새 클릭이 아니므로 시작하지 않는다. 상태와 이벤트라는 두 개념을 비교해 정리한다.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단계 실습을 마친 뒤 형제 Container인 W04_INTERACTION으로 돌아온다. C01은 소리·물결 복습, C02는 중앙 새 클릭, C03과 C04는 공유 흔적과 인스턴싱이다. 처음부터 네 모듈을 동시에 설명하지 않고 이미 배운 개념이 어디에 사용되는지 짚는다. 학습 Container는 최종본 안에 중첩하지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숫자, 계산 값, 이미지, 배열과 렌더 순서로 문제를 좁힌다. 이미지가 정상인데 도형만 다르면 pixels와 flatten의 샘플 수, Math 채널 이름, Geometry의 OP 참조를 확인한다. 실험한 값을 기본값으로 복구한 뒤 자기 이름의 별도 TOE로 저장한다. 다시 열어 입력과 결과를 확인하고 원본은 보존한다.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설정표는 본문에서 확인한 역할을 다시 찾는 참고다. key의 CHOPs와 Channel Names를 구분한다. key에서 lamp로 가는 연결은 Fill Alpha의 CHOP Reference다. 마지막으로 keyboard의 k1 숫자와 화면의 켜짐·꺼짐이 같이 바뀌는지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시간 단위는 초이며 Channel Pre OP는 Off to On이다. Attack 0.05초, Peak Length 0.10초, Release 0.80초로 본문의 시간 도식과 맞춘다. Decay Length는 0, Min Sustain Length도 0이며 Multi Trigger는 Restart Envelope다. 새로 누르면 반응이 다시 시작되고 높이 이미지의 밝기 세기는 0.46 범위로 적용한다.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해상도 720에서 Radius 0.055는 약 39.6픽셀의 반지름, 지름은 약 79.2픽셀이다. Center는 위치, Radius는 크기, Softness는 경계다. 서로 다른 속성을 구분하고 위치만 바꿀 때 Radius와 Softness는 고정한다. S03의 Fill Alpha는 1이며 다음 S04에서만 조건을 연결한다.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draw_gate의 결과 채널 이름은 lselect로 유지된다. 이름이 같아도 Logic의 AND를 적용한 결과다. Fill Alpha는 이 결과를 읽는다. 모서리에서 원이 꺼지는 문제는 Logic Scope에 좌표 채널까지 들어갔는지 먼저 확인한다.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IO는 05와 06의 Panel 입력 선택과 R키를 준비한 Base다. trail은 Level TOP이며 Clamp를 포함한다. 루프 끝에 별도의 Null을 추가하지 않는다. 16-bit float는 감쇠되는 작은 값을 담는 준비 설정이며 감쇠 계수 0.985는 초가 아니라 처리당 곱셈값이다.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instance_data에는 height와 size 두 채널이 있다. Geometry는 위치와 색 배열을 SETUP의 별도 OP에서 직접 읽는다. 색 공식은 red=0.2+0.75r, green=0.28+0.44r이며 blue와 재질·조명은 준비 설정을 유지한다. 24×24 셀 중심과 정면 카메라의 3.2 표시 범위가 같은 이미지 위치에 대응한다.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장부터는 확장 테크닉의 개념 도식이며 현재 S05에 Transform이 추가된 상태가 아니다. 루프 내부에서는 변형된 trail을 다음 프레임의 재료로 쓰므로 이동과 축소가 계속 누적된다. 루프가 기억하는 결과 뒤에 표시용 Transform을 놓으면 원래 기억을 반복 변형하지 않고 현재 출력에만 한 번 적용한다. 같은 노드라도 Target TOP가 어느 결과를 읽는지에 따라 효과가 달라진다는 점을 설명한다. 기본 예제를 저장한 별도 실험 사본에서만 확장하도록 안내한다.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https://docs.derivative.ca/Feedback_TOP</a:t>
            </a:r>
          </a:p>
          <a:p xmlns:a="http://schemas.openxmlformats.org/drawingml/2006/main">
            <a:r>
              <a:t>https://docs.derivative.ca/Transform_TOP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720폭에서 72픽셀은 화면 폭의 0.1이다. 초기 X=144픽셀인 원이 1회 후 216, 2회 후 288로 이동한다. 각 그림의 원 중심은 이 비율에 맞게 배치했다. 실제 TD 캡처가 아니라 Translate 반복을 설명하는 계산 도식이다. Transform을 루프 안에 두고 Translate Unit을 Pixels로 선택한 조건이다. 72는 변화를 읽기 쉽게 만든 설명값이며 현재 실습의 기본값이 아니다. 새 입력을 계속 더하면 현재 입력 위치에는 새 원이 생기고 과거만 이동하므로 이동 방향의 흔적이 쌓인다.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https://docs.derivative.ca/Transform_TOP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중앙 Pivot에서 가로와 세로 Scale을 0.98로 반복 적용한 계산 도식이다. 폭 200은 10회 뒤 약 163.4, 30회 뒤 약 109.1이다. 실제 TD 실행 캡처가 아니며 현재 실습에는 이 Transform이 없다. Scale을 1보다 크게 하면 반대로 확대된다. Pivot 위치에 따라 모이는 위치가 바뀌며 Rotate를 더하면 회전 변형도 반복된다. 먼저 이동 또는 크기 한 항목만 바꾸어 누적 원리를 확인한 뒤 다른 변형을 더하도록 안내한다.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https://docs.derivative.ca/Transform_TOP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오른쪽으로 한 칸 이동하면 결과의 왼쪽 첫 칸은 원본 왼쪽 바깥을 읽는다. Zero는 0, Repeat는 원본 오른쪽 끝 0.6, Hold는 원본 왼쪽 끝 1로 채운다. 따라서 첫 두 칸이 각각 0·1, 0.6·1, 1·1이 된다. 실제 720출력의 픽셀 캡처가 아니라 6칸으로 줄인 계산 도식이다. 반복으로 반대편에 나타나는 현상은 Extend 설정의 결과다. 변형을 더할 때 이 경계 조건도 확인한다. Blur의 Extend 메뉴와 Transform의 Extend 메뉴는 선택지가 같다고 가정하지 않는다.</a:t>
            </a:r>
          </a:p>
          <a:p xmlns:a="http://schemas.openxmlformats.org/drawingml/2006/main">
            <a:r>
              <a:t/>
            </a:r>
          </a:p>
          <a:p xmlns:a="http://schemas.openxmlformats.org/drawingml/2006/main">
            <a:r>
              <a:t>실습 파일: W04_통합인터랙션_클릭수정.toe</a:t>
            </a:r>
          </a:p>
          <a:p xmlns:a="http://schemas.openxmlformats.org/drawingml/2006/main">
            <a:r>
              <a:t>실습 위치: /W03_BEGINNER_WATER/W04_LESSON_STEPS</a:t>
            </a:r>
          </a:p>
          <a:p xmlns:a="http://schemas.openxmlformats.org/drawingml/2006/main">
            <a:r>
              <a:t>완성본: 형제 W04_INTERACTION</a:t>
            </a:r>
          </a:p>
          <a:p xmlns:a="http://schemas.openxmlformats.org/drawingml/2006/main">
            <a:r>
              <a:t>공식 참고(2026-10-06 확인):</a:t>
            </a:r>
          </a:p>
          <a:p xmlns:a="http://schemas.openxmlformats.org/drawingml/2006/main">
            <a:r>
              <a:t>https://docs.derivative.ca/Transform_TOP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5717e6961fe4ed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e05046afce14712" /></Relationships>
</file>

<file path=ppt/slideLayouts/slideLayout1.xml><?xml version="1.0" encoding="utf-8"?>
<p:sldLayout xmlns:p="http://schemas.openxmlformats.org/presentationml/2006/main" type="blank" preserve="1">
  <p:cSld name="w03_lecture — 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B449717B-DAB9-40A6-9044-CB552455C52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9/29/2026</a:t>
            </a:fld>
            <a:endParaRPr/>
          </a:p>
        </p:txBody>
      </p:sp>
      <p:sp>
        <p:nvSpPr>
          <p:cNvPr id="3" name="Footer Placeholder 2">
            <a:extLst xmlns:a="http://schemas.openxmlformats.org/drawingml/2006/main">
              <a:ext uri="{FF2B5EF4-FFF2-40B4-BE49-F238E27FC236}">
                <a16:creationId xmlns:a16="http://schemas.microsoft.com/office/drawing/2014/main" id="{66EBBC22-78DA-4C37-A82C-C0DC5AA9068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B02F9486-128B-4654-A245-8C90608A3B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88fe975d984dc6" /><Relationship Type="http://schemas.openxmlformats.org/officeDocument/2006/relationships/slideLayout" Target="/ppt/slideLayouts/slideLayout1.xml" Id="Rec7465bf3ff54463" /><Relationship Type="http://schemas.openxmlformats.org/officeDocument/2006/relationships/slideLayout" Target="/ppt/slideLayouts/slideLayout2.xml" Id="R9c65e9321d1f49c1" /></Relationships>
</file>

<file path=ppt/slideMasters/slideMaster1.xml><?xml version="1.0" encoding="utf-8"?>
<p:sldMaster xmlns:p="http://schemas.openxmlformats.org/presentationml/2006/main">
  <p:cSld name="w03_lecture — Master">
    <p:bg>
      <p:bgRef idx="1001">
        <a:schemeClr xmlns:a="http://schemas.openxmlformats.org/drawingml/2006/main" val="bg1"/>
      </p:bgRef>
    </p:bg>
    <p:spTree>
      <p:nvGrpSpPr>
        <p:cNvPr id="1" name=""/>
        <p:cNvGrpSpPr/>
        <p:nvPr/>
      </p:nvGrpSpPr>
      <p:grpSpPr>
        <a:xfrm xmlns:a="http://schemas.openxmlformats.org/drawingml/2006/main"/>
      </p:grpSpPr>
      <p:sp>
        <p:nvSpPr>
          <p:cNvPr id="4" name="Date Placeholder 3">
            <a:extLst xmlns:a="http://schemas.openxmlformats.org/drawingml/2006/main">
              <a:ext uri="{FF2B5EF4-FFF2-40B4-BE49-F238E27FC236}">
                <a16:creationId xmlns:a16="http://schemas.microsoft.com/office/drawing/2014/main" id="{87880374-F310-46D1-BAFF-9C046750E735}"/>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9/29/2026</a:t>
            </a:fld>
            <a:endParaRPr/>
          </a:p>
        </p:txBody>
      </p:sp>
      <p:sp>
        <p:nvSpPr>
          <p:cNvPr id="5" name="Footer Placeholder 4">
            <a:extLst xmlns:a="http://schemas.openxmlformats.org/drawingml/2006/main">
              <a:ext uri="{FF2B5EF4-FFF2-40B4-BE49-F238E27FC236}">
                <a16:creationId xmlns:a16="http://schemas.microsoft.com/office/drawing/2014/main" id="{FC6E48C0-8CF5-4938-9AC1-642F9A639A02}"/>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1584779E-7170-4BFB-BC63-13EDD7D88514}"/>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7465bf3ff54463"/>
    <p:sldLayoutId xmlns:r="http://schemas.openxmlformats.org/officeDocument/2006/relationships" id="2147483650" r:id="R9c65e9321d1f49c1"/>
  </p:sldLayoutIdLst>
  <p:txStyles>
    <p:titleStyle>
      <a:lvl1pPr xmlns:a="http://schemas.openxmlformats.org/drawingml/2006/main" algn="ctr" defTabSz="457200">
        <a:spcBef>
          <a:spcPct val="0"/>
        </a:spcBef>
        <a:buNone/>
        <a:defRPr sz="315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18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17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16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145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135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125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11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1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9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700" kern="1200">
          <a:solidFill>
            <a:schemeClr val="tx1"/>
          </a:solidFill>
          <a:latin typeface="+mn-lt"/>
          <a:ea typeface="+mn-lt"/>
          <a:cs typeface="+mn-lt"/>
        </a:defRPr>
      </a:lvl2pPr>
      <a:lvl3pPr xmlns:a="http://schemas.openxmlformats.org/drawingml/2006/main" marL="914400" algn="l" defTabSz="457200">
        <a:buNone/>
        <a:defRPr sz="1600" kern="1200">
          <a:solidFill>
            <a:schemeClr val="tx1"/>
          </a:solidFill>
          <a:latin typeface="+mn-lt"/>
          <a:ea typeface="+mn-lt"/>
          <a:cs typeface="+mn-lt"/>
        </a:defRPr>
      </a:lvl3pPr>
      <a:lvl4pPr xmlns:a="http://schemas.openxmlformats.org/drawingml/2006/main" marL="1371600" algn="l" defTabSz="457200">
        <a:buNone/>
        <a:defRPr sz="1450" kern="1200">
          <a:solidFill>
            <a:schemeClr val="tx1"/>
          </a:solidFill>
          <a:latin typeface="+mn-lt"/>
          <a:ea typeface="+mn-lt"/>
          <a:cs typeface="+mn-lt"/>
        </a:defRPr>
      </a:lvl4pPr>
      <a:lvl5pPr xmlns:a="http://schemas.openxmlformats.org/drawingml/2006/main" marL="1828800" algn="l" defTabSz="457200">
        <a:buNone/>
        <a:defRPr sz="1350" kern="1200">
          <a:solidFill>
            <a:schemeClr val="tx1"/>
          </a:solidFill>
          <a:latin typeface="+mn-lt"/>
          <a:ea typeface="+mn-lt"/>
          <a:cs typeface="+mn-lt"/>
        </a:defRPr>
      </a:lvl5pPr>
      <a:lvl6pPr xmlns:a="http://schemas.openxmlformats.org/drawingml/2006/main" marL="2286000" algn="l" defTabSz="457200">
        <a:buNone/>
        <a:defRPr sz="1250" kern="1200">
          <a:solidFill>
            <a:schemeClr val="tx1"/>
          </a:solidFill>
          <a:latin typeface="+mn-lt"/>
          <a:ea typeface="+mn-lt"/>
          <a:cs typeface="+mn-lt"/>
        </a:defRPr>
      </a:lvl6pPr>
      <a:lvl7pPr xmlns:a="http://schemas.openxmlformats.org/drawingml/2006/main" marL="2743200" algn="l" defTabSz="457200">
        <a:buNone/>
        <a:defRPr sz="1100" kern="1200">
          <a:solidFill>
            <a:schemeClr val="tx1"/>
          </a:solidFill>
          <a:latin typeface="+mn-lt"/>
          <a:ea typeface="+mn-lt"/>
          <a:cs typeface="+mn-lt"/>
        </a:defRPr>
      </a:lvl7pPr>
      <a:lvl8pPr xmlns:a="http://schemas.openxmlformats.org/drawingml/2006/main" marL="3200400" algn="l" defTabSz="457200">
        <a:buNone/>
        <a:defRPr sz="1000" kern="1200">
          <a:solidFill>
            <a:schemeClr val="tx1"/>
          </a:solidFill>
          <a:latin typeface="+mn-lt"/>
          <a:ea typeface="+mn-lt"/>
          <a:cs typeface="+mn-lt"/>
        </a:defRPr>
      </a:lvl8pPr>
      <a:lvl9pPr xmlns:a="http://schemas.openxmlformats.org/drawingml/2006/main" marL="3657600" algn="l" defTabSz="457200">
        <a:buNone/>
        <a:defRPr sz="9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w03_lecture">
  <a:themeElements>
    <a:clrScheme name="w03_lecture">
      <a:dk1>
        <a:srgbClr val="202633"/>
      </a:dk1>
      <a:lt1>
        <a:srgbClr val="F7F6F2"/>
      </a:lt1>
      <a:dk2>
        <a:srgbClr val="1F497D"/>
      </a:dk2>
      <a:lt2>
        <a:srgbClr val="EEEDF7"/>
      </a:lt2>
      <a:accent1>
        <a:srgbClr val="202633"/>
      </a:accent1>
      <a:accent2>
        <a:srgbClr val="645CE6"/>
      </a:accent2>
      <a:accent3>
        <a:srgbClr val="2A8C85"/>
      </a:accent3>
      <a:accent4>
        <a:srgbClr val="202633"/>
      </a:accent4>
      <a:accent5>
        <a:srgbClr val="626B76"/>
      </a:accent5>
      <a:accent6>
        <a:srgbClr val="D5D5D8"/>
      </a:accent6>
      <a:hlink>
        <a:srgbClr val="645CE6"/>
      </a:hlink>
      <a:folHlink>
        <a:srgbClr val="2A8C85"/>
      </a:folHlink>
    </a:clrScheme>
    <a:fontScheme name="w03_lecture">
      <a:majorFont>
        <a:latin typeface="Noto Sans KR"/>
        <a:ea typeface="Noto Sans KR"/>
        <a:cs typeface="Noto Sans KR"/>
        <a:font script="Jpan" typeface="Noto Sans KR"/>
        <a:font script="Hang" typeface="Noto Sans KR"/>
        <a:font script="Hans" typeface="Noto Sans KR"/>
        <a:font script="Hant" typeface="Noto Sans KR"/>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KR"/>
        <a:ea typeface="Noto Sans KR"/>
        <a:cs typeface="Noto Sans KR"/>
        <a:font script="Jpan" typeface="Noto Sans KR"/>
        <a:font script="Hang" typeface="Noto Sans KR"/>
        <a:font script="Hans" typeface="Noto Sans KR"/>
        <a:font script="Hant" typeface="Noto Sans KR"/>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03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73a8d3ff0484eca" /><Relationship Type="http://schemas.openxmlformats.org/officeDocument/2006/relationships/image" Target="/ppt/media/image.png" Id="Rc04eec6ffaa94ff9" /><Relationship Type="http://schemas.openxmlformats.org/officeDocument/2006/relationships/notesSlide" Target="/ppt/notesSlides/notesSlide1.xml" Id="Rb052f6b25d8b48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75da9317934f3e" /><Relationship Type="http://schemas.openxmlformats.org/officeDocument/2006/relationships/notesSlide" Target="/ppt/notesSlides/notesSlide2.xml" Id="R21eaad125a0948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cc20d625e554d8d" /><Relationship Type="http://schemas.openxmlformats.org/officeDocument/2006/relationships/notesSlide" Target="/ppt/notesSlides/notesSlide3.xml" Id="R5c439be9492f41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d5c3d359b4a4c4d" /><Relationship Type="http://schemas.openxmlformats.org/officeDocument/2006/relationships/notesSlide" Target="/ppt/notesSlides/notesSlide4.xml" Id="R254f5f697be24d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7e3aaf5f1e640ab" /><Relationship Type="http://schemas.openxmlformats.org/officeDocument/2006/relationships/notesSlide" Target="/ppt/notesSlides/notesSlide5.xml" Id="R953ed0eb7ab84b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1593dc262ba49a0" /><Relationship Type="http://schemas.openxmlformats.org/officeDocument/2006/relationships/notesSlide" Target="/ppt/notesSlides/notesSlide6.xml" Id="R9e85a89dbd0945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da127fdead94f21" /><Relationship Type="http://schemas.openxmlformats.org/officeDocument/2006/relationships/image" Target="/ppt/media/image2.png" Id="Rb230635abf1a4a0a" /><Relationship Type="http://schemas.openxmlformats.org/officeDocument/2006/relationships/image" Target="/ppt/media/image3.png" Id="R22fb249fd3604b2b" /><Relationship Type="http://schemas.openxmlformats.org/officeDocument/2006/relationships/notesSlide" Target="/ppt/notesSlides/notesSlide7.xml" Id="R9ca727dffcbf43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76bcc33c83949dc" /><Relationship Type="http://schemas.openxmlformats.org/officeDocument/2006/relationships/notesSlide" Target="/ppt/notesSlides/notesSlide8.xml" Id="R9b7e0c894d894b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94882bb50194d55" /><Relationship Type="http://schemas.openxmlformats.org/officeDocument/2006/relationships/notesSlide" Target="/ppt/notesSlides/notesSlide9.xml" Id="R83319ba9fa6142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cc68d982ff5453d" /><Relationship Type="http://schemas.openxmlformats.org/officeDocument/2006/relationships/notesSlide" Target="/ppt/notesSlides/notesSlide10.xml" Id="Rd44fcd79754c4d5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cfb56a87cf54b61" /><Relationship Type="http://schemas.openxmlformats.org/officeDocument/2006/relationships/notesSlide" Target="/ppt/notesSlides/notesSlide11.xml" Id="Re83ed0bba3fd47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185c2c3ae134b82" /><Relationship Type="http://schemas.openxmlformats.org/officeDocument/2006/relationships/notesSlide" Target="/ppt/notesSlides/notesSlide12.xml" Id="Rfe933976d4ad4f2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0827ddff3114f52" /><Relationship Type="http://schemas.openxmlformats.org/officeDocument/2006/relationships/notesSlide" Target="/ppt/notesSlides/notesSlide13.xml" Id="Rdb489631adf64c3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99f9a5fbec74177" /><Relationship Type="http://schemas.openxmlformats.org/officeDocument/2006/relationships/notesSlide" Target="/ppt/notesSlides/notesSlide14.xml" Id="Rdcf655b1ad594bc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9c45e148eca404a" /><Relationship Type="http://schemas.openxmlformats.org/officeDocument/2006/relationships/notesSlide" Target="/ppt/notesSlides/notesSlide15.xml" Id="R332a2899b10d4a1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ebcfa06c2014eed" /><Relationship Type="http://schemas.openxmlformats.org/officeDocument/2006/relationships/notesSlide" Target="/ppt/notesSlides/notesSlide16.xml" Id="R773f8ff41b22442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76b1b7ee9004dcc" /><Relationship Type="http://schemas.openxmlformats.org/officeDocument/2006/relationships/notesSlide" Target="/ppt/notesSlides/notesSlide17.xml" Id="Ra353b66f76934b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623defd4f534464" /><Relationship Type="http://schemas.openxmlformats.org/officeDocument/2006/relationships/image" Target="/ppt/media/image4.png" Id="R917c503d6c384180" /><Relationship Type="http://schemas.openxmlformats.org/officeDocument/2006/relationships/image" Target="/ppt/media/image5.png" Id="Ra8a481ba72264af6" /><Relationship Type="http://schemas.openxmlformats.org/officeDocument/2006/relationships/image" Target="/ppt/media/image6.png" Id="Rf8ac006893f34756" /><Relationship Type="http://schemas.openxmlformats.org/officeDocument/2006/relationships/notesSlide" Target="/ppt/notesSlides/notesSlide18.xml" Id="R277f78c3afd242c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885a34a769748f4" /><Relationship Type="http://schemas.openxmlformats.org/officeDocument/2006/relationships/image" Target="/ppt/media/image7.png" Id="R7a844340703a4a63" /><Relationship Type="http://schemas.openxmlformats.org/officeDocument/2006/relationships/image" Target="/ppt/media/image8.png" Id="Ra55b0c16d86548ad" /><Relationship Type="http://schemas.openxmlformats.org/officeDocument/2006/relationships/image" Target="/ppt/media/image9.png" Id="Rd7df9230a25a4bbb" /><Relationship Type="http://schemas.openxmlformats.org/officeDocument/2006/relationships/notesSlide" Target="/ppt/notesSlides/notesSlide19.xml" Id="R01e031e8c55643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b068b07d5f04970" /><Relationship Type="http://schemas.openxmlformats.org/officeDocument/2006/relationships/notesSlide" Target="/ppt/notesSlides/notesSlide20.xml" Id="R3ce1c77d20e8459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e1119ab37f941a8" /><Relationship Type="http://schemas.openxmlformats.org/officeDocument/2006/relationships/notesSlide" Target="/ppt/notesSlides/notesSlide21.xml" Id="R0f9bf8be116a4ec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c9912cd308344f2" /><Relationship Type="http://schemas.openxmlformats.org/officeDocument/2006/relationships/notesSlide" Target="/ppt/notesSlides/notesSlide22.xml" Id="R668d6c958116433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76d118b066244ba" /><Relationship Type="http://schemas.openxmlformats.org/officeDocument/2006/relationships/notesSlide" Target="/ppt/notesSlides/notesSlide23.xml" Id="R2ece12ec52ec4d7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b7752625b5e4a56" /><Relationship Type="http://schemas.openxmlformats.org/officeDocument/2006/relationships/image" Target="/ppt/media/image10.png" Id="Rc674b36a87f3490a" /><Relationship Type="http://schemas.openxmlformats.org/officeDocument/2006/relationships/image" Target="/ppt/media/image11.png" Id="R9a3cb45bff774952" /><Relationship Type="http://schemas.openxmlformats.org/officeDocument/2006/relationships/notesSlide" Target="/ppt/notesSlides/notesSlide24.xml" Id="R23259e4046a04d7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5599cff87fe4a6e" /><Relationship Type="http://schemas.openxmlformats.org/officeDocument/2006/relationships/notesSlide" Target="/ppt/notesSlides/notesSlide25.xml" Id="R494386714c9d416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e3554fb31404554" /><Relationship Type="http://schemas.openxmlformats.org/officeDocument/2006/relationships/image" Target="/ppt/media/image12.png" Id="Rff8cb74c2b164fb9" /><Relationship Type="http://schemas.openxmlformats.org/officeDocument/2006/relationships/image" Target="/ppt/media/image13.png" Id="R6ec32af36e214e2a" /><Relationship Type="http://schemas.openxmlformats.org/officeDocument/2006/relationships/image" Target="/ppt/media/image14.png" Id="Rea098da9b08d419f" /><Relationship Type="http://schemas.openxmlformats.org/officeDocument/2006/relationships/image" Target="/ppt/media/image15.png" Id="R9c4e79161565478a" /><Relationship Type="http://schemas.openxmlformats.org/officeDocument/2006/relationships/notesSlide" Target="/ppt/notesSlides/notesSlide26.xml" Id="Raaecb6e57ee94e3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5220df1696c42d2" /><Relationship Type="http://schemas.openxmlformats.org/officeDocument/2006/relationships/notesSlide" Target="/ppt/notesSlides/notesSlide27.xml" Id="R2f3c415529a8421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e2356f412644220" /><Relationship Type="http://schemas.openxmlformats.org/officeDocument/2006/relationships/notesSlide" Target="/ppt/notesSlides/notesSlide28.xml" Id="R4bc46452376844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f0babdf67234f9b" /><Relationship Type="http://schemas.openxmlformats.org/officeDocument/2006/relationships/notesSlide" Target="/ppt/notesSlides/notesSlide29.xml" Id="Rb989cbad444243f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6ef9930a6e14408" /><Relationship Type="http://schemas.openxmlformats.org/officeDocument/2006/relationships/notesSlide" Target="/ppt/notesSlides/notesSlide30.xml" Id="R4ee5fe4ebf2f42e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73b7cd1746e4d18" /><Relationship Type="http://schemas.openxmlformats.org/officeDocument/2006/relationships/notesSlide" Target="/ppt/notesSlides/notesSlide31.xml" Id="R1dfd9fc7530a418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d94f64a1c6c4396" /><Relationship Type="http://schemas.openxmlformats.org/officeDocument/2006/relationships/image" Target="/ppt/media/image16.png" Id="Rd1776c222415421e" /><Relationship Type="http://schemas.openxmlformats.org/officeDocument/2006/relationships/image" Target="/ppt/media/image17.png" Id="R0bb2e5423194407b" /><Relationship Type="http://schemas.openxmlformats.org/officeDocument/2006/relationships/notesSlide" Target="/ppt/notesSlides/notesSlide32.xml" Id="Rcb293cf91023452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6094772314c4fc5" /><Relationship Type="http://schemas.openxmlformats.org/officeDocument/2006/relationships/notesSlide" Target="/ppt/notesSlides/notesSlide33.xml" Id="R6bb2e3f6c16344f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1056bb8fe4946a4" /><Relationship Type="http://schemas.openxmlformats.org/officeDocument/2006/relationships/notesSlide" Target="/ppt/notesSlides/notesSlide34.xml" Id="Ra5644eaa8bce4cb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2803120fc3d4390" /><Relationship Type="http://schemas.openxmlformats.org/officeDocument/2006/relationships/notesSlide" Target="/ppt/notesSlides/notesSlide35.xml" Id="R6240e7d1eda447d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c58db5c2b0e4614" /><Relationship Type="http://schemas.openxmlformats.org/officeDocument/2006/relationships/notesSlide" Target="/ppt/notesSlides/notesSlide36.xml" Id="R8f1a3a41b9d048f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56bfc8a4723433f" /><Relationship Type="http://schemas.openxmlformats.org/officeDocument/2006/relationships/notesSlide" Target="/ppt/notesSlides/notesSlide37.xml" Id="R51c45f88e6c4440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66eafbaabea40bc" /><Relationship Type="http://schemas.openxmlformats.org/officeDocument/2006/relationships/image" Target="/ppt/media/image18.png" Id="R959e8798e8d6479a" /><Relationship Type="http://schemas.openxmlformats.org/officeDocument/2006/relationships/notesSlide" Target="/ppt/notesSlides/notesSlide38.xml" Id="Rfb0d25a7407f4b1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019adf6c2ad4eea" /><Relationship Type="http://schemas.openxmlformats.org/officeDocument/2006/relationships/notesSlide" Target="/ppt/notesSlides/notesSlide39.xml" Id="R070ac8e5245f461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823fe8e4ec645b2" /><Relationship Type="http://schemas.openxmlformats.org/officeDocument/2006/relationships/image" Target="/ppt/media/image19.png" Id="R56606d513726440d" /><Relationship Type="http://schemas.openxmlformats.org/officeDocument/2006/relationships/image" Target="/ppt/media/image20.png" Id="R11cd694876e64a0b" /><Relationship Type="http://schemas.openxmlformats.org/officeDocument/2006/relationships/notesSlide" Target="/ppt/notesSlides/notesSlide40.xml" Id="R766e05961a73461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9fa49f0a6b244fa" /><Relationship Type="http://schemas.openxmlformats.org/officeDocument/2006/relationships/notesSlide" Target="/ppt/notesSlides/notesSlide41.xml" Id="R4657f310d10d46e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07c28a1c370409e" /><Relationship Type="http://schemas.openxmlformats.org/officeDocument/2006/relationships/notesSlide" Target="/ppt/notesSlides/notesSlide42.xml" Id="R8332d5b9605a495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f3d2d341c674a43" /><Relationship Type="http://schemas.openxmlformats.org/officeDocument/2006/relationships/notesSlide" Target="/ppt/notesSlides/notesSlide43.xml" Id="R3e7055eb95ce469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f2941614dbdf4091" /><Relationship Type="http://schemas.openxmlformats.org/officeDocument/2006/relationships/notesSlide" Target="/ppt/notesSlides/notesSlide44.xml" Id="Rb0d524a2e05046c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e20df1deee7422c" /><Relationship Type="http://schemas.openxmlformats.org/officeDocument/2006/relationships/notesSlide" Target="/ppt/notesSlides/notesSlide45.xml" Id="R366c17467418462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8fd2330c3994085" /><Relationship Type="http://schemas.openxmlformats.org/officeDocument/2006/relationships/notesSlide" Target="/ppt/notesSlides/notesSlide46.xml" Id="R252b2098fa5b47f8"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b273f4795e84d88" /><Relationship Type="http://schemas.openxmlformats.org/officeDocument/2006/relationships/notesSlide" Target="/ppt/notesSlides/notesSlide47.xml" Id="Re5b810a1e54c4df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b1f03a3f240468a" /><Relationship Type="http://schemas.openxmlformats.org/officeDocument/2006/relationships/notesSlide" Target="/ppt/notesSlides/notesSlide48.xml" Id="Rad4a3572feee42e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3ceb6dca506448b0" /><Relationship Type="http://schemas.openxmlformats.org/officeDocument/2006/relationships/notesSlide" Target="/ppt/notesSlides/notesSlide49.xml" Id="R0b0fc608330a46a0"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0aaee123e43a4030" /><Relationship Type="http://schemas.openxmlformats.org/officeDocument/2006/relationships/image" Target="/ppt/media/image21.png" Id="Rf6d6716537ed4360" /><Relationship Type="http://schemas.openxmlformats.org/officeDocument/2006/relationships/image" Target="/ppt/media/image22.png" Id="R1b7a922073ab46d2" /><Relationship Type="http://schemas.openxmlformats.org/officeDocument/2006/relationships/notesSlide" Target="/ppt/notesSlides/notesSlide50.xml" Id="R1a4b2ac8624e499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4264c543f0794be2" /><Relationship Type="http://schemas.openxmlformats.org/officeDocument/2006/relationships/image" Target="/ppt/media/image23.png" Id="R4e18191262bb4178" /><Relationship Type="http://schemas.openxmlformats.org/officeDocument/2006/relationships/notesSlide" Target="/ppt/notesSlides/notesSlide51.xml" Id="R1042dedc5cc04cb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99866dea73f748d7" /><Relationship Type="http://schemas.openxmlformats.org/officeDocument/2006/relationships/notesSlide" Target="/ppt/notesSlides/notesSlide52.xml" Id="R8fc0d6b2f96c43e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b4fef34d0e994eb4" /><Relationship Type="http://schemas.openxmlformats.org/officeDocument/2006/relationships/notesSlide" Target="/ppt/notesSlides/notesSlide53.xml" Id="Ra23dc27ecfd34a3e"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d172c928bbc8493c" /><Relationship Type="http://schemas.openxmlformats.org/officeDocument/2006/relationships/notesSlide" Target="/ppt/notesSlides/notesSlide54.xml" Id="Rc9e4efb608994830"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9e1245ead1b24dde" /><Relationship Type="http://schemas.openxmlformats.org/officeDocument/2006/relationships/notesSlide" Target="/ppt/notesSlides/notesSlide55.xml" Id="R8fc6cb967b614712"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06c81a1542b5460d" /><Relationship Type="http://schemas.openxmlformats.org/officeDocument/2006/relationships/notesSlide" Target="/ppt/notesSlides/notesSlide56.xml" Id="R2dd7b5a0ac16424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658deb96b85e4db6" /><Relationship Type="http://schemas.openxmlformats.org/officeDocument/2006/relationships/notesSlide" Target="/ppt/notesSlides/notesSlide57.xml" Id="R26938d586f5e4493"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0fa639bd725c4c77" /><Relationship Type="http://schemas.openxmlformats.org/officeDocument/2006/relationships/notesSlide" Target="/ppt/notesSlides/notesSlide58.xml" Id="R000cf1ee05704be7"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c8844c95c0b54cd6" /><Relationship Type="http://schemas.openxmlformats.org/officeDocument/2006/relationships/notesSlide" Target="/ppt/notesSlides/notesSlide59.xml" Id="R779ed180d1eb449d"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16af71b9bd52406d" /><Relationship Type="http://schemas.openxmlformats.org/officeDocument/2006/relationships/notesSlide" Target="/ppt/notesSlides/notesSlide60.xml" Id="Rd59fd955f8c5452d"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5c720353d805446b" /><Relationship Type="http://schemas.openxmlformats.org/officeDocument/2006/relationships/notesSlide" Target="/ppt/notesSlides/notesSlide61.xml" Id="R2ce6fc48e2954310"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cab3ed261321481c" /><Relationship Type="http://schemas.openxmlformats.org/officeDocument/2006/relationships/notesSlide" Target="/ppt/notesSlides/notesSlide62.xml" Id="Rcffd3e50823e4ef2"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f4ac03c5803645fc" /><Relationship Type="http://schemas.openxmlformats.org/officeDocument/2006/relationships/notesSlide" Target="/ppt/notesSlides/notesSlide63.xml" Id="R84464c56921c4927"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6d0e3ee711844081" /><Relationship Type="http://schemas.openxmlformats.org/officeDocument/2006/relationships/notesSlide" Target="/ppt/notesSlides/notesSlide64.xml" Id="R6082fbb7004c465d"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1134eeccb03b421f" /><Relationship Type="http://schemas.openxmlformats.org/officeDocument/2006/relationships/notesSlide" Target="/ppt/notesSlides/notesSlide65.xml" Id="Ra6e8214531b54491"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e08b24f6b1d041f7" /><Relationship Type="http://schemas.openxmlformats.org/officeDocument/2006/relationships/notesSlide" Target="/ppt/notesSlides/notesSlide66.xml" Id="R4fad4d712bff40d9"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키와 마우스 인터랙션</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3주차 물결에 키 입력, 클릭, 마우스 흔적을 추가한다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01</a:t>
            </a:r>
          </a:p>
        </p:txBody>
      </p:sp>
      <p:sp>
        <p:nvSpPr>
          <p:cNvPr id="21" name="text_키 입력 · 좌표 · 클릭 조건">
            <a:extLst xmlns:a="http://schemas.openxmlformats.org/drawingml/2006/main">
              <a:ext uri="{FF2B5EF4-FFF2-40B4-BE49-F238E27FC236}">
                <a16:creationId xmlns:a16="http://schemas.microsoft.com/office/drawing/2014/main" id="{AAD6F3AE-1957-499C-88BB-3F591679B9B1}"/>
              </a:ext>
            </a:extLst>
          </p:cNvPr>
          <p:cNvSpPr>
            <a:spLocks xmlns:a="http://schemas.openxmlformats.org/drawingml/2006/main" noGrp="1"/>
          </p:cNvSpPr>
          <p:nvPr/>
        </p:nvSpPr>
        <p:spPr>
          <a:xfrm xmlns:a="http://schemas.openxmlformats.org/drawingml/2006/main">
            <a:off x="495300" y="2333625"/>
            <a:ext cx="61912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550" b="1">
                <a:solidFill>
                  <a:srgbClr val="202633"/>
                </a:solidFill>
                <a:latin typeface="Noto Sans KR"/>
                <a:ea typeface="Noto Sans KR"/>
                <a:cs typeface="Noto Sans KR"/>
              </a:defRPr>
            </a:pPr>
            <a:r>
              <a:rPr sz="2550" b="1">
                <a:solidFill>
                  <a:srgbClr val="202633"/>
                </a:solidFill>
                <a:latin typeface="Noto Sans KR"/>
                <a:ea typeface="Noto Sans KR"/>
                <a:cs typeface="Noto Sans KR"/>
              </a:rPr>
              <a:t>키 입력 · 좌표 · 클릭 조건</a:t>
            </a:r>
          </a:p>
        </p:txBody>
      </p:sp>
      <p:sp>
        <p:nvSpPr>
          <p:cNvPr id="22" name="text_흔적을 남기고&#10;576개의 도형에 적용하기">
            <a:extLst xmlns:a="http://schemas.openxmlformats.org/drawingml/2006/main">
              <a:ext uri="{FF2B5EF4-FFF2-40B4-BE49-F238E27FC236}">
                <a16:creationId xmlns:a16="http://schemas.microsoft.com/office/drawing/2014/main" id="{47C05251-0881-446C-8621-C14F5D35E0DE}"/>
              </a:ext>
            </a:extLst>
          </p:cNvPr>
          <p:cNvSpPr>
            <a:spLocks xmlns:a="http://schemas.openxmlformats.org/drawingml/2006/main" noGrp="1"/>
          </p:cNvSpPr>
          <p:nvPr/>
        </p:nvSpPr>
        <p:spPr>
          <a:xfrm xmlns:a="http://schemas.openxmlformats.org/drawingml/2006/main">
            <a:off x="495300" y="3143250"/>
            <a:ext cx="61912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550" b="1">
                <a:solidFill>
                  <a:srgbClr val="202633"/>
                </a:solidFill>
                <a:latin typeface="Noto Sans KR"/>
                <a:ea typeface="Noto Sans KR"/>
                <a:cs typeface="Noto Sans KR"/>
              </a:defRPr>
            </a:pPr>
            <a:r>
              <a:rPr sz="2550" b="1">
                <a:solidFill>
                  <a:srgbClr val="202633"/>
                </a:solidFill>
                <a:latin typeface="Noto Sans KR"/>
                <a:ea typeface="Noto Sans KR"/>
                <a:cs typeface="Noto Sans KR"/>
              </a:rPr>
              <a:t>흔적을 남기고</a:t>
            </a:r>
          </a:p>
          <a:p xmlns:a="http://schemas.openxmlformats.org/drawingml/2006/main">
            <a:pPr>
              <a:defRPr sz="2550" b="1">
                <a:solidFill>
                  <a:srgbClr val="202633"/>
                </a:solidFill>
                <a:latin typeface="Noto Sans KR"/>
                <a:ea typeface="Noto Sans KR"/>
                <a:cs typeface="Noto Sans KR"/>
              </a:defRPr>
            </a:pPr>
            <a:r>
              <a:rPr sz="2550" b="1">
                <a:solidFill>
                  <a:srgbClr val="202633"/>
                </a:solidFill>
                <a:latin typeface="Noto Sans KR"/>
                <a:ea typeface="Noto Sans KR"/>
                <a:cs typeface="Noto Sans KR"/>
              </a:rPr>
              <a:t>576개의 도형에 적용하기</a:t>
            </a:r>
          </a:p>
        </p:txBody>
      </p:sp>
      <p:sp>
        <p:nvSpPr>
          <p:cNvPr id="23" name="text_단국대학교 · 4주차">
            <a:extLst xmlns:a="http://schemas.openxmlformats.org/drawingml/2006/main">
              <a:ext uri="{FF2B5EF4-FFF2-40B4-BE49-F238E27FC236}">
                <a16:creationId xmlns:a16="http://schemas.microsoft.com/office/drawing/2014/main" id="{D563ABCB-09CC-412E-8F6B-E64ABEFED099}"/>
              </a:ext>
            </a:extLst>
          </p:cNvPr>
          <p:cNvSpPr>
            <a:spLocks xmlns:a="http://schemas.openxmlformats.org/drawingml/2006/main" noGrp="1"/>
          </p:cNvSpPr>
          <p:nvPr/>
        </p:nvSpPr>
        <p:spPr>
          <a:xfrm xmlns:a="http://schemas.openxmlformats.org/drawingml/2006/main">
            <a:off x="495300" y="5000625"/>
            <a:ext cx="571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645CE6"/>
                </a:solidFill>
                <a:latin typeface="Noto Sans KR"/>
                <a:ea typeface="Noto Sans KR"/>
                <a:cs typeface="Noto Sans KR"/>
              </a:defRPr>
            </a:pPr>
            <a:r>
              <a:rPr sz="1800" b="0">
                <a:solidFill>
                  <a:srgbClr val="645CE6"/>
                </a:solidFill>
                <a:latin typeface="Noto Sans KR"/>
                <a:ea typeface="Noto Sans KR"/>
                <a:cs typeface="Noto Sans KR"/>
              </a:rPr>
              <a:t>단국대학교 · 4주차</a:t>
            </a:r>
          </a:p>
        </p:txBody>
      </p:sp>
      <p:sp>
        <p:nvSpPr>
          <p:cNvPr id="24" name="">
            <a:extLst xmlns:a="http://schemas.openxmlformats.org/drawingml/2006/main">
              <a:ext uri="{FF2B5EF4-FFF2-40B4-BE49-F238E27FC236}">
                <a16:creationId xmlns:a16="http://schemas.microsoft.com/office/drawing/2014/main" id="{5C9850C2-8BA0-4A5D-96EF-9BB3DE03CD11}"/>
              </a:ext>
            </a:extLst>
          </p:cNvPr>
          <p:cNvSpPr>
            <a:spLocks xmlns:a="http://schemas.openxmlformats.org/drawingml/2006/main" noGrp="1"/>
          </p:cNvSpPr>
          <p:nvPr/>
        </p:nvSpPr>
        <p:spPr>
          <a:xfrm xmlns:a="http://schemas.openxmlformats.org/drawingml/2006/main">
            <a:off x="7781925" y="1990725"/>
            <a:ext cx="3914775" cy="391477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c04eec6ffaa94ff9"/>
          <a:stretch xmlns:a="http://schemas.openxmlformats.org/drawingml/2006/main"/>
        </p:blipFill>
        <p:spPr>
          <a:xfrm xmlns:a="http://schemas.openxmlformats.org/drawingml/2006/main">
            <a:off x="7781925" y="1990725"/>
            <a:ext cx="3914775" cy="3914775"/>
          </a:xfrm>
          <a:prstGeom xmlns:a="http://schemas.openxmlformats.org/drawingml/2006/main" prst="rect">
            <a:avLst/>
          </a:prstGeom>
        </p:spPr>
      </p:pic>
    </p:spTree>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3주차 복습: 소리 크기와 물결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rms 값이 height의 Brightness 1을 조절했다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02</a:t>
            </a:r>
          </a:p>
        </p:txBody>
      </p:sp>
      <p:sp>
        <p:nvSpPr>
          <p:cNvPr id="21" name="">
            <a:extLst xmlns:a="http://schemas.openxmlformats.org/drawingml/2006/main">
              <a:ext uri="{FF2B5EF4-FFF2-40B4-BE49-F238E27FC236}">
                <a16:creationId xmlns:a16="http://schemas.microsoft.com/office/drawing/2014/main" id="{49AF9EF5-1FD1-437E-B83F-168BA27F3EFD}"/>
              </a:ext>
            </a:extLst>
          </p:cNvPr>
          <p:cNvSpPr>
            <a:spLocks xmlns:a="http://schemas.openxmlformats.org/drawingml/2006/main" noGrp="1"/>
          </p:cNvSpPr>
          <p:nvPr/>
        </p:nvSpPr>
        <p:spPr>
          <a:xfrm xmlns:a="http://schemas.openxmlformats.org/drawingml/2006/main">
            <a:off x="495300" y="2381250"/>
            <a:ext cx="2143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tone">
            <a:extLst xmlns:a="http://schemas.openxmlformats.org/drawingml/2006/main">
              <a:ext uri="{FF2B5EF4-FFF2-40B4-BE49-F238E27FC236}">
                <a16:creationId xmlns:a16="http://schemas.microsoft.com/office/drawing/2014/main" id="{A562B5E1-E9E3-4F09-8E74-658EBEC0F0FA}"/>
              </a:ext>
            </a:extLst>
          </p:cNvPr>
          <p:cNvSpPr>
            <a:spLocks xmlns:a="http://schemas.openxmlformats.org/drawingml/2006/main" noGrp="1"/>
          </p:cNvSpPr>
          <p:nvPr/>
        </p:nvSpPr>
        <p:spPr>
          <a:xfrm xmlns:a="http://schemas.openxmlformats.org/drawingml/2006/main">
            <a:off x="609600" y="2438400"/>
            <a:ext cx="1914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tone</a:t>
            </a:r>
          </a:p>
        </p:txBody>
      </p:sp>
      <p:sp>
        <p:nvSpPr>
          <p:cNvPr id="23" name="text_소리 신호">
            <a:extLst xmlns:a="http://schemas.openxmlformats.org/drawingml/2006/main">
              <a:ext uri="{FF2B5EF4-FFF2-40B4-BE49-F238E27FC236}">
                <a16:creationId xmlns:a16="http://schemas.microsoft.com/office/drawing/2014/main" id="{3BD6542B-C10C-4CA2-B6C0-B11B749DA3D8}"/>
              </a:ext>
            </a:extLst>
          </p:cNvPr>
          <p:cNvSpPr>
            <a:spLocks xmlns:a="http://schemas.openxmlformats.org/drawingml/2006/main" noGrp="1"/>
          </p:cNvSpPr>
          <p:nvPr/>
        </p:nvSpPr>
        <p:spPr>
          <a:xfrm xmlns:a="http://schemas.openxmlformats.org/drawingml/2006/main">
            <a:off x="609600" y="2800350"/>
            <a:ext cx="1914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소리 신호</a:t>
            </a:r>
          </a:p>
        </p:txBody>
      </p:sp>
      <p:sp>
        <p:nvSpPr>
          <p:cNvPr id="24" name="">
            <a:extLst xmlns:a="http://schemas.openxmlformats.org/drawingml/2006/main">
              <a:ext uri="{FF2B5EF4-FFF2-40B4-BE49-F238E27FC236}">
                <a16:creationId xmlns:a16="http://schemas.microsoft.com/office/drawing/2014/main" id="{9B0282FD-C3FC-4BBA-8D89-445BB6737ACD}"/>
              </a:ext>
            </a:extLst>
          </p:cNvPr>
          <p:cNvSpPr>
            <a:spLocks xmlns:a="http://schemas.openxmlformats.org/drawingml/2006/main" noGrp="1"/>
          </p:cNvSpPr>
          <p:nvPr/>
        </p:nvSpPr>
        <p:spPr>
          <a:xfrm xmlns:a="http://schemas.openxmlformats.org/drawingml/2006/main">
            <a:off x="2638425" y="2781300"/>
            <a:ext cx="1600200" cy="9525"/>
          </a:xfrm>
          <a:custGeom xmlns:a="http://schemas.openxmlformats.org/drawingml/2006/main">
            <a:pathLst>
              <a:path w="1600200" h="9525">
                <a:moveTo>
                  <a:pt x="0" y="0"/>
                </a:moveTo>
                <a:lnTo>
                  <a:pt x="160020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D595B550-9039-4B40-A14C-FB53938B4367}"/>
              </a:ext>
            </a:extLst>
          </p:cNvPr>
          <p:cNvSpPr>
            <a:spLocks xmlns:a="http://schemas.openxmlformats.org/drawingml/2006/main" noGrp="1"/>
          </p:cNvSpPr>
          <p:nvPr/>
        </p:nvSpPr>
        <p:spPr>
          <a:xfrm xmlns:a="http://schemas.openxmlformats.org/drawingml/2006/main">
            <a:off x="4161434" y="27440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EAF9AF13-244B-439D-9AAD-21760E692BF8}"/>
              </a:ext>
            </a:extLst>
          </p:cNvPr>
          <p:cNvSpPr>
            <a:spLocks xmlns:a="http://schemas.openxmlformats.org/drawingml/2006/main" noGrp="1"/>
          </p:cNvSpPr>
          <p:nvPr/>
        </p:nvSpPr>
        <p:spPr>
          <a:xfrm xmlns:a="http://schemas.openxmlformats.org/drawingml/2006/main">
            <a:off x="4352925" y="2381250"/>
            <a:ext cx="2143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volume">
            <a:extLst xmlns:a="http://schemas.openxmlformats.org/drawingml/2006/main">
              <a:ext uri="{FF2B5EF4-FFF2-40B4-BE49-F238E27FC236}">
                <a16:creationId xmlns:a16="http://schemas.microsoft.com/office/drawing/2014/main" id="{CE0E40A6-4CB8-4283-91FC-4D7EB4E5F239}"/>
              </a:ext>
            </a:extLst>
          </p:cNvPr>
          <p:cNvSpPr>
            <a:spLocks xmlns:a="http://schemas.openxmlformats.org/drawingml/2006/main" noGrp="1"/>
          </p:cNvSpPr>
          <p:nvPr/>
        </p:nvSpPr>
        <p:spPr>
          <a:xfrm xmlns:a="http://schemas.openxmlformats.org/drawingml/2006/main">
            <a:off x="4467225" y="2438400"/>
            <a:ext cx="1914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volume</a:t>
            </a:r>
          </a:p>
        </p:txBody>
      </p:sp>
      <p:sp>
        <p:nvSpPr>
          <p:cNvPr id="28" name="text_크기 조절">
            <a:extLst xmlns:a="http://schemas.openxmlformats.org/drawingml/2006/main">
              <a:ext uri="{FF2B5EF4-FFF2-40B4-BE49-F238E27FC236}">
                <a16:creationId xmlns:a16="http://schemas.microsoft.com/office/drawing/2014/main" id="{E2C3F672-E37A-43FE-8BDB-CC80BFDD5173}"/>
              </a:ext>
            </a:extLst>
          </p:cNvPr>
          <p:cNvSpPr>
            <a:spLocks xmlns:a="http://schemas.openxmlformats.org/drawingml/2006/main" noGrp="1"/>
          </p:cNvSpPr>
          <p:nvPr/>
        </p:nvSpPr>
        <p:spPr>
          <a:xfrm xmlns:a="http://schemas.openxmlformats.org/drawingml/2006/main">
            <a:off x="4467225" y="2800350"/>
            <a:ext cx="1914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크기 조절</a:t>
            </a:r>
          </a:p>
        </p:txBody>
      </p:sp>
      <p:sp>
        <p:nvSpPr>
          <p:cNvPr id="29" name="">
            <a:extLst xmlns:a="http://schemas.openxmlformats.org/drawingml/2006/main">
              <a:ext uri="{FF2B5EF4-FFF2-40B4-BE49-F238E27FC236}">
                <a16:creationId xmlns:a16="http://schemas.microsoft.com/office/drawing/2014/main" id="{50235396-9860-4565-BD1C-FE6D939772C3}"/>
              </a:ext>
            </a:extLst>
          </p:cNvPr>
          <p:cNvSpPr>
            <a:spLocks xmlns:a="http://schemas.openxmlformats.org/drawingml/2006/main" noGrp="1"/>
          </p:cNvSpPr>
          <p:nvPr/>
        </p:nvSpPr>
        <p:spPr>
          <a:xfrm xmlns:a="http://schemas.openxmlformats.org/drawingml/2006/main">
            <a:off x="6496050" y="2781300"/>
            <a:ext cx="1600200" cy="9525"/>
          </a:xfrm>
          <a:custGeom xmlns:a="http://schemas.openxmlformats.org/drawingml/2006/main">
            <a:pathLst>
              <a:path w="1600200" h="9525">
                <a:moveTo>
                  <a:pt x="0" y="0"/>
                </a:moveTo>
                <a:lnTo>
                  <a:pt x="160020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4DB00363-60C9-4D9A-B8EC-0262E98BC59C}"/>
              </a:ext>
            </a:extLst>
          </p:cNvPr>
          <p:cNvSpPr>
            <a:spLocks xmlns:a="http://schemas.openxmlformats.org/drawingml/2006/main" noGrp="1"/>
          </p:cNvSpPr>
          <p:nvPr/>
        </p:nvSpPr>
        <p:spPr>
          <a:xfrm xmlns:a="http://schemas.openxmlformats.org/drawingml/2006/main">
            <a:off x="8019059" y="27440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AB8ED48E-67A4-4E51-8F3E-A2B14F5579AF}"/>
              </a:ext>
            </a:extLst>
          </p:cNvPr>
          <p:cNvSpPr>
            <a:spLocks xmlns:a="http://schemas.openxmlformats.org/drawingml/2006/main" noGrp="1"/>
          </p:cNvSpPr>
          <p:nvPr/>
        </p:nvSpPr>
        <p:spPr>
          <a:xfrm xmlns:a="http://schemas.openxmlformats.org/drawingml/2006/main">
            <a:off x="8210550" y="2381250"/>
            <a:ext cx="2143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rms">
            <a:extLst xmlns:a="http://schemas.openxmlformats.org/drawingml/2006/main">
              <a:ext uri="{FF2B5EF4-FFF2-40B4-BE49-F238E27FC236}">
                <a16:creationId xmlns:a16="http://schemas.microsoft.com/office/drawing/2014/main" id="{9DF83CBF-1866-4CC6-BC79-A2604D36FB55}"/>
              </a:ext>
            </a:extLst>
          </p:cNvPr>
          <p:cNvSpPr>
            <a:spLocks xmlns:a="http://schemas.openxmlformats.org/drawingml/2006/main" noGrp="1"/>
          </p:cNvSpPr>
          <p:nvPr/>
        </p:nvSpPr>
        <p:spPr>
          <a:xfrm xmlns:a="http://schemas.openxmlformats.org/drawingml/2006/main">
            <a:off x="8324850" y="2438400"/>
            <a:ext cx="1914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rms</a:t>
            </a:r>
          </a:p>
        </p:txBody>
      </p:sp>
      <p:sp>
        <p:nvSpPr>
          <p:cNvPr id="33" name="text_크기 분석">
            <a:extLst xmlns:a="http://schemas.openxmlformats.org/drawingml/2006/main">
              <a:ext uri="{FF2B5EF4-FFF2-40B4-BE49-F238E27FC236}">
                <a16:creationId xmlns:a16="http://schemas.microsoft.com/office/drawing/2014/main" id="{7B1AAAEC-3400-492C-896B-924CE308AC2A}"/>
              </a:ext>
            </a:extLst>
          </p:cNvPr>
          <p:cNvSpPr>
            <a:spLocks xmlns:a="http://schemas.openxmlformats.org/drawingml/2006/main" noGrp="1"/>
          </p:cNvSpPr>
          <p:nvPr/>
        </p:nvSpPr>
        <p:spPr>
          <a:xfrm xmlns:a="http://schemas.openxmlformats.org/drawingml/2006/main">
            <a:off x="8324850" y="2800350"/>
            <a:ext cx="1914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크기 분석</a:t>
            </a:r>
          </a:p>
        </p:txBody>
      </p:sp>
      <p:sp>
        <p:nvSpPr>
          <p:cNvPr id="34" name="text_숫자로 읽은 소리 크기">
            <a:extLst xmlns:a="http://schemas.openxmlformats.org/drawingml/2006/main">
              <a:ext uri="{FF2B5EF4-FFF2-40B4-BE49-F238E27FC236}">
                <a16:creationId xmlns:a16="http://schemas.microsoft.com/office/drawing/2014/main" id="{9523D61F-5847-4CDB-B8B6-04AB3496790A}"/>
              </a:ext>
            </a:extLst>
          </p:cNvPr>
          <p:cNvSpPr>
            <a:spLocks xmlns:a="http://schemas.openxmlformats.org/drawingml/2006/main" noGrp="1"/>
          </p:cNvSpPr>
          <p:nvPr/>
        </p:nvSpPr>
        <p:spPr>
          <a:xfrm xmlns:a="http://schemas.openxmlformats.org/drawingml/2006/main">
            <a:off x="495300" y="3762375"/>
            <a:ext cx="5095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A8C85"/>
                </a:solidFill>
                <a:latin typeface="Noto Sans KR"/>
                <a:ea typeface="Noto Sans KR"/>
                <a:cs typeface="Noto Sans KR"/>
              </a:defRPr>
            </a:pPr>
            <a:r>
              <a:rPr sz="2175" b="1">
                <a:solidFill>
                  <a:srgbClr val="2A8C85"/>
                </a:solidFill>
                <a:latin typeface="Noto Sans KR"/>
                <a:ea typeface="Noto Sans KR"/>
                <a:cs typeface="Noto Sans KR"/>
              </a:rPr>
              <a:t>숫자로 읽은 소리 크기</a:t>
            </a:r>
          </a:p>
        </p:txBody>
      </p:sp>
      <p:sp>
        <p:nvSpPr>
          <p:cNvPr id="35" name="">
            <a:extLst xmlns:a="http://schemas.openxmlformats.org/drawingml/2006/main">
              <a:ext uri="{FF2B5EF4-FFF2-40B4-BE49-F238E27FC236}">
                <a16:creationId xmlns:a16="http://schemas.microsoft.com/office/drawing/2014/main" id="{C53F15B1-0180-481F-80B1-E9E6898DFC87}"/>
              </a:ext>
            </a:extLst>
          </p:cNvPr>
          <p:cNvSpPr>
            <a:spLocks xmlns:a="http://schemas.openxmlformats.org/drawingml/2006/main" noGrp="1"/>
          </p:cNvSpPr>
          <p:nvPr/>
        </p:nvSpPr>
        <p:spPr>
          <a:xfrm xmlns:a="http://schemas.openxmlformats.org/drawingml/2006/main">
            <a:off x="5191125" y="4019550"/>
            <a:ext cx="1381125" cy="9525"/>
          </a:xfrm>
          <a:custGeom xmlns:a="http://schemas.openxmlformats.org/drawingml/2006/main">
            <a:pathLst>
              <a:path w="1381125" h="9525">
                <a:moveTo>
                  <a:pt x="0" y="0"/>
                </a:moveTo>
                <a:lnTo>
                  <a:pt x="1381125" y="0"/>
                </a:lnTo>
              </a:path>
            </a:pathLst>
          </a:custGeom>
          <a:noFill xmlns:a="http://schemas.openxmlformats.org/drawingml/2006/main"/>
          <a:ln xmlns:a="http://schemas.openxmlformats.org/drawingml/2006/main" w="19050">
            <a:solidFill>
              <a:srgbClr val="2A8C85"/>
            </a:solidFill>
            <a:prstDash val="dash"/>
          </a:ln>
        </p:spPr>
      </p:sp>
      <p:sp>
        <p:nvSpPr>
          <p:cNvPr id="36" name="">
            <a:extLst xmlns:a="http://schemas.openxmlformats.org/drawingml/2006/main">
              <a:ext uri="{FF2B5EF4-FFF2-40B4-BE49-F238E27FC236}">
                <a16:creationId xmlns:a16="http://schemas.microsoft.com/office/drawing/2014/main" id="{81C8219C-A527-4C46-B39E-B05D53396D00}"/>
              </a:ext>
            </a:extLst>
          </p:cNvPr>
          <p:cNvSpPr>
            <a:spLocks xmlns:a="http://schemas.openxmlformats.org/drawingml/2006/main" noGrp="1"/>
          </p:cNvSpPr>
          <p:nvPr/>
        </p:nvSpPr>
        <p:spPr>
          <a:xfrm xmlns:a="http://schemas.openxmlformats.org/drawingml/2006/main">
            <a:off x="6495059" y="39822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7" name="text_height의 Brightness 1">
            <a:extLst xmlns:a="http://schemas.openxmlformats.org/drawingml/2006/main">
              <a:ext uri="{FF2B5EF4-FFF2-40B4-BE49-F238E27FC236}">
                <a16:creationId xmlns:a16="http://schemas.microsoft.com/office/drawing/2014/main" id="{01A934B3-61CD-4D9B-84BA-2FD762E9EA5E}"/>
              </a:ext>
            </a:extLst>
          </p:cNvPr>
          <p:cNvSpPr>
            <a:spLocks xmlns:a="http://schemas.openxmlformats.org/drawingml/2006/main" noGrp="1"/>
          </p:cNvSpPr>
          <p:nvPr/>
        </p:nvSpPr>
        <p:spPr>
          <a:xfrm xmlns:a="http://schemas.openxmlformats.org/drawingml/2006/main">
            <a:off x="6953250" y="3762375"/>
            <a:ext cx="457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height의 Brightness 1</a:t>
            </a:r>
          </a:p>
        </p:txBody>
      </p:sp>
      <p:sp>
        <p:nvSpPr>
          <p:cNvPr id="38" name="text_지난 수업: 소리의 크기가 달라지면 물결의 세기가 ">
            <a:extLst xmlns:a="http://schemas.openxmlformats.org/drawingml/2006/main">
              <a:ext uri="{FF2B5EF4-FFF2-40B4-BE49-F238E27FC236}">
                <a16:creationId xmlns:a16="http://schemas.microsoft.com/office/drawing/2014/main" id="{1136A8E5-F1D3-4EA9-855C-57AA648B24F6}"/>
              </a:ext>
            </a:extLst>
          </p:cNvPr>
          <p:cNvSpPr>
            <a:spLocks xmlns:a="http://schemas.openxmlformats.org/drawingml/2006/main" noGrp="1"/>
          </p:cNvSpPr>
          <p:nvPr/>
        </p:nvSpPr>
        <p:spPr>
          <a:xfrm xmlns:a="http://schemas.openxmlformats.org/drawingml/2006/main">
            <a:off x="495300" y="4762500"/>
            <a:ext cx="11201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지난 수업에서는 rms 값으로 물결의 세기를 조절했다.</a:t>
            </a:r>
          </a:p>
        </p:txBody>
      </p:sp>
      <p:sp>
        <p:nvSpPr>
          <p:cNvPr id="39" name="text_질문  소리 대신 키의 0과 1을 연결하면 어떤 화">
            <a:extLst xmlns:a="http://schemas.openxmlformats.org/drawingml/2006/main">
              <a:ext uri="{FF2B5EF4-FFF2-40B4-BE49-F238E27FC236}">
                <a16:creationId xmlns:a16="http://schemas.microsoft.com/office/drawing/2014/main" id="{42CD7EDE-7846-4421-9FF5-684E7C3EB9B1}"/>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소리 대신 키의 0과 1을 연결하면 어떤 화면을 만들 수 있을까?</a:t>
            </a:r>
          </a:p>
        </p:txBody>
      </p:sp>
    </p:spTree>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이번 실습의 여섯 단계</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키 입력부터 이미지 값으로 도형을 바꾸는 단계까지</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03</a:t>
            </a:r>
          </a:p>
        </p:txBody>
      </p:sp>
      <p:sp>
        <p:nvSpPr>
          <p:cNvPr id="21" name="text_01  키의 0·1">
            <a:extLst xmlns:a="http://schemas.openxmlformats.org/drawingml/2006/main">
              <a:ext uri="{FF2B5EF4-FFF2-40B4-BE49-F238E27FC236}">
                <a16:creationId xmlns:a16="http://schemas.microsoft.com/office/drawing/2014/main" id="{AE350440-1057-44BF-9BE8-38E7F13575CF}"/>
              </a:ext>
            </a:extLst>
          </p:cNvPr>
          <p:cNvSpPr>
            <a:spLocks xmlns:a="http://schemas.openxmlformats.org/drawingml/2006/main" noGrp="1"/>
          </p:cNvSpPr>
          <p:nvPr/>
        </p:nvSpPr>
        <p:spPr>
          <a:xfrm xmlns:a="http://schemas.openxmlformats.org/drawingml/2006/main">
            <a:off x="495300" y="18097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01  키의 0·1</a:t>
            </a:r>
          </a:p>
        </p:txBody>
      </p:sp>
      <p:sp>
        <p:nvSpPr>
          <p:cNvPr id="22" name="text_키를 누르면 원이 켜집니다.">
            <a:extLst xmlns:a="http://schemas.openxmlformats.org/drawingml/2006/main">
              <a:ext uri="{FF2B5EF4-FFF2-40B4-BE49-F238E27FC236}">
                <a16:creationId xmlns:a16="http://schemas.microsoft.com/office/drawing/2014/main" id="{C5BB5D34-0371-4A3C-A002-D72724BD6844}"/>
              </a:ext>
            </a:extLst>
          </p:cNvPr>
          <p:cNvSpPr>
            <a:spLocks xmlns:a="http://schemas.openxmlformats.org/drawingml/2006/main" noGrp="1"/>
          </p:cNvSpPr>
          <p:nvPr/>
        </p:nvSpPr>
        <p:spPr>
          <a:xfrm xmlns:a="http://schemas.openxmlformats.org/drawingml/2006/main">
            <a:off x="3305175" y="1809750"/>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키를 누르면 원이 켜진다.</a:t>
            </a:r>
          </a:p>
        </p:txBody>
      </p:sp>
      <p:sp>
        <p:nvSpPr>
          <p:cNvPr id="23" name="">
            <a:extLst xmlns:a="http://schemas.openxmlformats.org/drawingml/2006/main">
              <a:ext uri="{FF2B5EF4-FFF2-40B4-BE49-F238E27FC236}">
                <a16:creationId xmlns:a16="http://schemas.microsoft.com/office/drawing/2014/main" id="{9C33C4C5-E81E-48DD-A04A-FA72FA0AC4E5}"/>
              </a:ext>
            </a:extLst>
          </p:cNvPr>
          <p:cNvSpPr>
            <a:spLocks xmlns:a="http://schemas.openxmlformats.org/drawingml/2006/main" noGrp="1"/>
          </p:cNvSpPr>
          <p:nvPr/>
        </p:nvSpPr>
        <p:spPr>
          <a:xfrm xmlns:a="http://schemas.openxmlformats.org/drawingml/2006/main">
            <a:off x="495300" y="24955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02  Trigger">
            <a:extLst xmlns:a="http://schemas.openxmlformats.org/drawingml/2006/main">
              <a:ext uri="{FF2B5EF4-FFF2-40B4-BE49-F238E27FC236}">
                <a16:creationId xmlns:a16="http://schemas.microsoft.com/office/drawing/2014/main" id="{6E27CA48-3AE6-4D38-AFA8-BF1036345768}"/>
              </a:ext>
            </a:extLst>
          </p:cNvPr>
          <p:cNvSpPr>
            <a:spLocks xmlns:a="http://schemas.openxmlformats.org/drawingml/2006/main" noGrp="1"/>
          </p:cNvSpPr>
          <p:nvPr/>
        </p:nvSpPr>
        <p:spPr>
          <a:xfrm xmlns:a="http://schemas.openxmlformats.org/drawingml/2006/main">
            <a:off x="495300" y="2466975"/>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02  Trigger</a:t>
            </a:r>
          </a:p>
        </p:txBody>
      </p:sp>
      <p:sp>
        <p:nvSpPr>
          <p:cNvPr id="25" name="text_짧은 입력으로 물결이 올라왔다가 돌아옵니다.">
            <a:extLst xmlns:a="http://schemas.openxmlformats.org/drawingml/2006/main">
              <a:ext uri="{FF2B5EF4-FFF2-40B4-BE49-F238E27FC236}">
                <a16:creationId xmlns:a16="http://schemas.microsoft.com/office/drawing/2014/main" id="{83798F70-538F-41EE-91F8-AF2534E8DD41}"/>
              </a:ext>
            </a:extLst>
          </p:cNvPr>
          <p:cNvSpPr>
            <a:spLocks xmlns:a="http://schemas.openxmlformats.org/drawingml/2006/main" noGrp="1"/>
          </p:cNvSpPr>
          <p:nvPr/>
        </p:nvSpPr>
        <p:spPr>
          <a:xfrm xmlns:a="http://schemas.openxmlformats.org/drawingml/2006/main">
            <a:off x="3305175" y="2466975"/>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짧은 입력으로 물결이 올라왔다가 돌아온다.</a:t>
            </a:r>
          </a:p>
        </p:txBody>
      </p:sp>
      <p:sp>
        <p:nvSpPr>
          <p:cNvPr id="26" name="">
            <a:extLst xmlns:a="http://schemas.openxmlformats.org/drawingml/2006/main">
              <a:ext uri="{FF2B5EF4-FFF2-40B4-BE49-F238E27FC236}">
                <a16:creationId xmlns:a16="http://schemas.microsoft.com/office/drawing/2014/main" id="{5F26AFE0-4AE0-43B0-9283-E8B90396B0F8}"/>
              </a:ext>
            </a:extLst>
          </p:cNvPr>
          <p:cNvSpPr>
            <a:spLocks xmlns:a="http://schemas.openxmlformats.org/drawingml/2006/main" noGrp="1"/>
          </p:cNvSpPr>
          <p:nvPr/>
        </p:nvSpPr>
        <p:spPr>
          <a:xfrm xmlns:a="http://schemas.openxmlformats.org/drawingml/2006/main">
            <a:off x="495300" y="315277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03  마우스 좌표">
            <a:extLst xmlns:a="http://schemas.openxmlformats.org/drawingml/2006/main">
              <a:ext uri="{FF2B5EF4-FFF2-40B4-BE49-F238E27FC236}">
                <a16:creationId xmlns:a16="http://schemas.microsoft.com/office/drawing/2014/main" id="{F710F814-57B6-4F9A-B325-B547AFA5530F}"/>
              </a:ext>
            </a:extLst>
          </p:cNvPr>
          <p:cNvSpPr>
            <a:spLocks xmlns:a="http://schemas.openxmlformats.org/drawingml/2006/main" noGrp="1"/>
          </p:cNvSpPr>
          <p:nvPr/>
        </p:nvSpPr>
        <p:spPr>
          <a:xfrm xmlns:a="http://schemas.openxmlformats.org/drawingml/2006/main">
            <a:off x="495300" y="31242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03  마우스 좌표</a:t>
            </a:r>
          </a:p>
        </p:txBody>
      </p:sp>
      <p:sp>
        <p:nvSpPr>
          <p:cNvPr id="28" name="text_마우스를 움직이면 원의 위치가 바뀝니다.">
            <a:extLst xmlns:a="http://schemas.openxmlformats.org/drawingml/2006/main">
              <a:ext uri="{FF2B5EF4-FFF2-40B4-BE49-F238E27FC236}">
                <a16:creationId xmlns:a16="http://schemas.microsoft.com/office/drawing/2014/main" id="{C9B99A9B-80E0-4A46-80F6-EA6AFAA7E9B7}"/>
              </a:ext>
            </a:extLst>
          </p:cNvPr>
          <p:cNvSpPr>
            <a:spLocks xmlns:a="http://schemas.openxmlformats.org/drawingml/2006/main" noGrp="1"/>
          </p:cNvSpPr>
          <p:nvPr/>
        </p:nvSpPr>
        <p:spPr>
          <a:xfrm xmlns:a="http://schemas.openxmlformats.org/drawingml/2006/main">
            <a:off x="3305175" y="3124200"/>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마우스를 움직이면 원의 위치가 바뀐다.</a:t>
            </a:r>
          </a:p>
        </p:txBody>
      </p:sp>
      <p:sp>
        <p:nvSpPr>
          <p:cNvPr id="29" name="">
            <a:extLst xmlns:a="http://schemas.openxmlformats.org/drawingml/2006/main">
              <a:ext uri="{FF2B5EF4-FFF2-40B4-BE49-F238E27FC236}">
                <a16:creationId xmlns:a16="http://schemas.microsoft.com/office/drawing/2014/main" id="{52DAE332-0AE4-4D37-9DC1-CB72DD19A6E4}"/>
              </a:ext>
            </a:extLst>
          </p:cNvPr>
          <p:cNvSpPr>
            <a:spLocks xmlns:a="http://schemas.openxmlformats.org/drawingml/2006/main" noGrp="1"/>
          </p:cNvSpPr>
          <p:nvPr/>
        </p:nvSpPr>
        <p:spPr>
          <a:xfrm xmlns:a="http://schemas.openxmlformats.org/drawingml/2006/main">
            <a:off x="495300" y="38100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04  클릭 조건">
            <a:extLst xmlns:a="http://schemas.openxmlformats.org/drawingml/2006/main">
              <a:ext uri="{FF2B5EF4-FFF2-40B4-BE49-F238E27FC236}">
                <a16:creationId xmlns:a16="http://schemas.microsoft.com/office/drawing/2014/main" id="{0F9E97AF-D69A-46A6-AF3E-45FDEFA5F0EA}"/>
              </a:ext>
            </a:extLst>
          </p:cNvPr>
          <p:cNvSpPr>
            <a:spLocks xmlns:a="http://schemas.openxmlformats.org/drawingml/2006/main" noGrp="1"/>
          </p:cNvSpPr>
          <p:nvPr/>
        </p:nvSpPr>
        <p:spPr>
          <a:xfrm xmlns:a="http://schemas.openxmlformats.org/drawingml/2006/main">
            <a:off x="495300" y="3781425"/>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04  클릭 조건</a:t>
            </a:r>
          </a:p>
        </p:txBody>
      </p:sp>
      <p:sp>
        <p:nvSpPr>
          <p:cNvPr id="31" name="text_화면 안에서 누르는 동안에만 원을 표시합니다.">
            <a:extLst xmlns:a="http://schemas.openxmlformats.org/drawingml/2006/main">
              <a:ext uri="{FF2B5EF4-FFF2-40B4-BE49-F238E27FC236}">
                <a16:creationId xmlns:a16="http://schemas.microsoft.com/office/drawing/2014/main" id="{C95D068E-63E0-450E-AC18-554C9C5A9917}"/>
              </a:ext>
            </a:extLst>
          </p:cNvPr>
          <p:cNvSpPr>
            <a:spLocks xmlns:a="http://schemas.openxmlformats.org/drawingml/2006/main" noGrp="1"/>
          </p:cNvSpPr>
          <p:nvPr/>
        </p:nvSpPr>
        <p:spPr>
          <a:xfrm xmlns:a="http://schemas.openxmlformats.org/drawingml/2006/main">
            <a:off x="3305175" y="3781425"/>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화면 안에서 누르는 동안에만 원을 표시한다.</a:t>
            </a:r>
          </a:p>
        </p:txBody>
      </p:sp>
      <p:sp>
        <p:nvSpPr>
          <p:cNvPr id="32" name="">
            <a:extLst xmlns:a="http://schemas.openxmlformats.org/drawingml/2006/main">
              <a:ext uri="{FF2B5EF4-FFF2-40B4-BE49-F238E27FC236}">
                <a16:creationId xmlns:a16="http://schemas.microsoft.com/office/drawing/2014/main" id="{FC3DB697-02D9-449E-B154-CECC8B6CFFE4}"/>
              </a:ext>
            </a:extLst>
          </p:cNvPr>
          <p:cNvSpPr>
            <a:spLocks xmlns:a="http://schemas.openxmlformats.org/drawingml/2006/main" noGrp="1"/>
          </p:cNvSpPr>
          <p:nvPr/>
        </p:nvSpPr>
        <p:spPr>
          <a:xfrm xmlns:a="http://schemas.openxmlformats.org/drawingml/2006/main">
            <a:off x="495300" y="44672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3" name="text_05  Feedback">
            <a:extLst xmlns:a="http://schemas.openxmlformats.org/drawingml/2006/main">
              <a:ext uri="{FF2B5EF4-FFF2-40B4-BE49-F238E27FC236}">
                <a16:creationId xmlns:a16="http://schemas.microsoft.com/office/drawing/2014/main" id="{2275BF4F-0D57-48D9-9E42-58E75525AA50}"/>
              </a:ext>
            </a:extLst>
          </p:cNvPr>
          <p:cNvSpPr>
            <a:spLocks xmlns:a="http://schemas.openxmlformats.org/drawingml/2006/main" noGrp="1"/>
          </p:cNvSpPr>
          <p:nvPr/>
        </p:nvSpPr>
        <p:spPr>
          <a:xfrm xmlns:a="http://schemas.openxmlformats.org/drawingml/2006/main">
            <a:off x="495300" y="44386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05  Feedback</a:t>
            </a:r>
          </a:p>
        </p:txBody>
      </p:sp>
      <p:sp>
        <p:nvSpPr>
          <p:cNvPr id="34" name="text_버튼을 놓아도 흔적이 남고 점점 흐려집니다.">
            <a:extLst xmlns:a="http://schemas.openxmlformats.org/drawingml/2006/main">
              <a:ext uri="{FF2B5EF4-FFF2-40B4-BE49-F238E27FC236}">
                <a16:creationId xmlns:a16="http://schemas.microsoft.com/office/drawing/2014/main" id="{A445ACC9-297C-4242-BD0C-7B9BA0C21CB3}"/>
              </a:ext>
            </a:extLst>
          </p:cNvPr>
          <p:cNvSpPr>
            <a:spLocks xmlns:a="http://schemas.openxmlformats.org/drawingml/2006/main" noGrp="1"/>
          </p:cNvSpPr>
          <p:nvPr/>
        </p:nvSpPr>
        <p:spPr>
          <a:xfrm xmlns:a="http://schemas.openxmlformats.org/drawingml/2006/main">
            <a:off x="3305175" y="4438650"/>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버튼을 놓아도 흔적이 남고 점점 흐려진다.</a:t>
            </a:r>
          </a:p>
        </p:txBody>
      </p:sp>
      <p:sp>
        <p:nvSpPr>
          <p:cNvPr id="35" name="">
            <a:extLst xmlns:a="http://schemas.openxmlformats.org/drawingml/2006/main">
              <a:ext uri="{FF2B5EF4-FFF2-40B4-BE49-F238E27FC236}">
                <a16:creationId xmlns:a16="http://schemas.microsoft.com/office/drawing/2014/main" id="{1838F16E-C7F1-4E09-84A5-4A7166CE3539}"/>
              </a:ext>
            </a:extLst>
          </p:cNvPr>
          <p:cNvSpPr>
            <a:spLocks xmlns:a="http://schemas.openxmlformats.org/drawingml/2006/main" noGrp="1"/>
          </p:cNvSpPr>
          <p:nvPr/>
        </p:nvSpPr>
        <p:spPr>
          <a:xfrm xmlns:a="http://schemas.openxmlformats.org/drawingml/2006/main">
            <a:off x="495300" y="51244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6" name="text_06  Instancing">
            <a:extLst xmlns:a="http://schemas.openxmlformats.org/drawingml/2006/main">
              <a:ext uri="{FF2B5EF4-FFF2-40B4-BE49-F238E27FC236}">
                <a16:creationId xmlns:a16="http://schemas.microsoft.com/office/drawing/2014/main" id="{7566C185-8956-47A7-BAB3-E5C3C3856B71}"/>
              </a:ext>
            </a:extLst>
          </p:cNvPr>
          <p:cNvSpPr>
            <a:spLocks xmlns:a="http://schemas.openxmlformats.org/drawingml/2006/main" noGrp="1"/>
          </p:cNvSpPr>
          <p:nvPr/>
        </p:nvSpPr>
        <p:spPr>
          <a:xfrm xmlns:a="http://schemas.openxmlformats.org/drawingml/2006/main">
            <a:off x="495300" y="5095875"/>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06  Instancing</a:t>
            </a:r>
          </a:p>
        </p:txBody>
      </p:sp>
      <p:sp>
        <p:nvSpPr>
          <p:cNvPr id="37" name="text_이미지의 값으로 576개 도형의 크기와 색을 바꿉니">
            <a:extLst xmlns:a="http://schemas.openxmlformats.org/drawingml/2006/main">
              <a:ext uri="{FF2B5EF4-FFF2-40B4-BE49-F238E27FC236}">
                <a16:creationId xmlns:a16="http://schemas.microsoft.com/office/drawing/2014/main" id="{A4478ABE-246B-4CF0-AB4F-0AAA5E7F71A2}"/>
              </a:ext>
            </a:extLst>
          </p:cNvPr>
          <p:cNvSpPr>
            <a:spLocks xmlns:a="http://schemas.openxmlformats.org/drawingml/2006/main" noGrp="1"/>
          </p:cNvSpPr>
          <p:nvPr/>
        </p:nvSpPr>
        <p:spPr>
          <a:xfrm xmlns:a="http://schemas.openxmlformats.org/drawingml/2006/main">
            <a:off x="3305175" y="5095875"/>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이미지의 값으로 576개 도형의 크기와 색을 바꾼다.</a:t>
            </a:r>
          </a:p>
        </p:txBody>
      </p:sp>
    </p:spTree>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완성본과 단계별 실습의 위치</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한 TOE 안에서 두 형제 Container를 사용한다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04</a:t>
            </a:r>
          </a:p>
        </p:txBody>
      </p:sp>
      <p:sp>
        <p:nvSpPr>
          <p:cNvPr id="21" name="text_W04_통합인터랙션_클릭수정.toe">
            <a:extLst xmlns:a="http://schemas.openxmlformats.org/drawingml/2006/main">
              <a:ext uri="{FF2B5EF4-FFF2-40B4-BE49-F238E27FC236}">
                <a16:creationId xmlns:a16="http://schemas.microsoft.com/office/drawing/2014/main" id="{ACD1850D-112F-48DC-92C0-3C4E8E8B6500}"/>
              </a:ext>
            </a:extLst>
          </p:cNvPr>
          <p:cNvSpPr>
            <a:spLocks xmlns:a="http://schemas.openxmlformats.org/drawingml/2006/main" noGrp="1"/>
          </p:cNvSpPr>
          <p:nvPr/>
        </p:nvSpPr>
        <p:spPr>
          <a:xfrm xmlns:a="http://schemas.openxmlformats.org/drawingml/2006/main">
            <a:off x="495300" y="1952625"/>
            <a:ext cx="112014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645CE6"/>
                </a:solidFill>
                <a:latin typeface="Noto Sans KR"/>
                <a:ea typeface="Noto Sans KR"/>
                <a:cs typeface="Noto Sans KR"/>
              </a:defRPr>
            </a:pPr>
            <a:r>
              <a:rPr sz="2250" b="1">
                <a:solidFill>
                  <a:srgbClr val="645CE6"/>
                </a:solidFill>
                <a:latin typeface="Noto Sans KR"/>
                <a:ea typeface="Noto Sans KR"/>
                <a:cs typeface="Noto Sans KR"/>
              </a:rPr>
              <a:t>W04_통합인터랙션_클릭수정.toe</a:t>
            </a:r>
          </a:p>
        </p:txBody>
      </p:sp>
      <p:sp>
        <p:nvSpPr>
          <p:cNvPr id="22" name="text_/W03_BEGINNER_WATER">
            <a:extLst xmlns:a="http://schemas.openxmlformats.org/drawingml/2006/main">
              <a:ext uri="{FF2B5EF4-FFF2-40B4-BE49-F238E27FC236}">
                <a16:creationId xmlns:a16="http://schemas.microsoft.com/office/drawing/2014/main" id="{CE5A77A6-9C13-4849-BF44-AD4D52D866D1}"/>
              </a:ext>
            </a:extLst>
          </p:cNvPr>
          <p:cNvSpPr>
            <a:spLocks xmlns:a="http://schemas.openxmlformats.org/drawingml/2006/main" noGrp="1"/>
          </p:cNvSpPr>
          <p:nvPr/>
        </p:nvSpPr>
        <p:spPr>
          <a:xfrm xmlns:a="http://schemas.openxmlformats.org/drawingml/2006/main">
            <a:off x="495300" y="27146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/W03_BEGINNER_WATER</a:t>
            </a:r>
          </a:p>
        </p:txBody>
      </p:sp>
      <p:sp>
        <p:nvSpPr>
          <p:cNvPr id="23" name="">
            <a:extLst xmlns:a="http://schemas.openxmlformats.org/drawingml/2006/main">
              <a:ext uri="{FF2B5EF4-FFF2-40B4-BE49-F238E27FC236}">
                <a16:creationId xmlns:a16="http://schemas.microsoft.com/office/drawing/2014/main" id="{8CEDC3CE-0216-449B-8CD3-0B3D92DBB4E8}"/>
              </a:ext>
            </a:extLst>
          </p:cNvPr>
          <p:cNvSpPr>
            <a:spLocks xmlns:a="http://schemas.openxmlformats.org/drawingml/2006/main" noGrp="1"/>
          </p:cNvSpPr>
          <p:nvPr/>
        </p:nvSpPr>
        <p:spPr>
          <a:xfrm xmlns:a="http://schemas.openxmlformats.org/drawingml/2006/main">
            <a:off x="904875" y="3209925"/>
            <a:ext cx="9525" cy="1895475"/>
          </a:xfrm>
          <a:custGeom xmlns:a="http://schemas.openxmlformats.org/drawingml/2006/main">
            <a:pathLst>
              <a:path w="9525" h="1895475">
                <a:moveTo>
                  <a:pt x="0" y="0"/>
                </a:moveTo>
                <a:lnTo>
                  <a:pt x="0" y="1895475"/>
                </a:lnTo>
              </a:path>
            </a:pathLst>
          </a:custGeom>
          <a:noFill xmlns:a="http://schemas.openxmlformats.org/drawingml/2006/main"/>
          <a:ln xmlns:a="http://schemas.openxmlformats.org/drawingml/2006/main" w="19050">
            <a:solidFill>
              <a:srgbClr val="D5D5D8"/>
            </a:solidFill>
            <a:prstDash val="solid"/>
          </a:ln>
        </p:spPr>
      </p:sp>
      <p:sp>
        <p:nvSpPr>
          <p:cNvPr id="24" name="">
            <a:extLst xmlns:a="http://schemas.openxmlformats.org/drawingml/2006/main">
              <a:ext uri="{FF2B5EF4-FFF2-40B4-BE49-F238E27FC236}">
                <a16:creationId xmlns:a16="http://schemas.microsoft.com/office/drawing/2014/main" id="{DC419153-B364-47A8-AF8D-FD64A9AD94B4}"/>
              </a:ext>
            </a:extLst>
          </p:cNvPr>
          <p:cNvSpPr>
            <a:spLocks xmlns:a="http://schemas.openxmlformats.org/drawingml/2006/main" noGrp="1"/>
          </p:cNvSpPr>
          <p:nvPr/>
        </p:nvSpPr>
        <p:spPr>
          <a:xfrm xmlns:a="http://schemas.openxmlformats.org/drawingml/2006/main">
            <a:off x="904875" y="3648075"/>
            <a:ext cx="523875" cy="9525"/>
          </a:xfrm>
          <a:custGeom xmlns:a="http://schemas.openxmlformats.org/drawingml/2006/main">
            <a:pathLst>
              <a:path w="523875" h="9525">
                <a:moveTo>
                  <a:pt x="0" y="0"/>
                </a:moveTo>
                <a:lnTo>
                  <a:pt x="523875" y="0"/>
                </a:lnTo>
              </a:path>
            </a:pathLst>
          </a:custGeom>
          <a:noFill xmlns:a="http://schemas.openxmlformats.org/drawingml/2006/main"/>
          <a:ln xmlns:a="http://schemas.openxmlformats.org/drawingml/2006/main" w="19050">
            <a:solidFill>
              <a:srgbClr val="D5D5D8"/>
            </a:solidFill>
            <a:prstDash val="solid"/>
          </a:ln>
        </p:spPr>
      </p:sp>
      <p:sp>
        <p:nvSpPr>
          <p:cNvPr id="25" name="">
            <a:extLst xmlns:a="http://schemas.openxmlformats.org/drawingml/2006/main">
              <a:ext uri="{FF2B5EF4-FFF2-40B4-BE49-F238E27FC236}">
                <a16:creationId xmlns:a16="http://schemas.microsoft.com/office/drawing/2014/main" id="{1C4FDD71-58E2-4F2F-A337-011BD2CA404D}"/>
              </a:ext>
            </a:extLst>
          </p:cNvPr>
          <p:cNvSpPr>
            <a:spLocks xmlns:a="http://schemas.openxmlformats.org/drawingml/2006/main" noGrp="1"/>
          </p:cNvSpPr>
          <p:nvPr/>
        </p:nvSpPr>
        <p:spPr>
          <a:xfrm xmlns:a="http://schemas.openxmlformats.org/drawingml/2006/main">
            <a:off x="904875" y="4829175"/>
            <a:ext cx="523875" cy="9525"/>
          </a:xfrm>
          <a:custGeom xmlns:a="http://schemas.openxmlformats.org/drawingml/2006/main">
            <a:pathLst>
              <a:path w="523875" h="9525">
                <a:moveTo>
                  <a:pt x="0" y="0"/>
                </a:moveTo>
                <a:lnTo>
                  <a:pt x="523875" y="0"/>
                </a:lnTo>
              </a:path>
            </a:pathLst>
          </a:custGeom>
          <a:noFill xmlns:a="http://schemas.openxmlformats.org/drawingml/2006/main"/>
          <a:ln xmlns:a="http://schemas.openxmlformats.org/drawingml/2006/main" w="19050">
            <a:solidFill>
              <a:srgbClr val="D5D5D8"/>
            </a:solidFill>
            <a:prstDash val="solid"/>
          </a:ln>
        </p:spPr>
      </p:sp>
      <p:sp>
        <p:nvSpPr>
          <p:cNvPr id="26" name="text_W04_INTERACTION">
            <a:extLst xmlns:a="http://schemas.openxmlformats.org/drawingml/2006/main">
              <a:ext uri="{FF2B5EF4-FFF2-40B4-BE49-F238E27FC236}">
                <a16:creationId xmlns:a16="http://schemas.microsoft.com/office/drawing/2014/main" id="{DDD7D6C5-70E9-4B9A-BF03-AFB362C00D23}"/>
              </a:ext>
            </a:extLst>
          </p:cNvPr>
          <p:cNvSpPr>
            <a:spLocks xmlns:a="http://schemas.openxmlformats.org/drawingml/2006/main" noGrp="1"/>
          </p:cNvSpPr>
          <p:nvPr/>
        </p:nvSpPr>
        <p:spPr>
          <a:xfrm xmlns:a="http://schemas.openxmlformats.org/drawingml/2006/main">
            <a:off x="1571625" y="3381375"/>
            <a:ext cx="428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W04_INTERACTION</a:t>
            </a:r>
          </a:p>
        </p:txBody>
      </p:sp>
      <p:sp>
        <p:nvSpPr>
          <p:cNvPr id="27" name="text_C01~C04  완성 인터랙션">
            <a:extLst xmlns:a="http://schemas.openxmlformats.org/drawingml/2006/main">
              <a:ext uri="{FF2B5EF4-FFF2-40B4-BE49-F238E27FC236}">
                <a16:creationId xmlns:a16="http://schemas.microsoft.com/office/drawing/2014/main" id="{A7AB1E99-FE55-476E-AFBC-85E957BB0D7E}"/>
              </a:ext>
            </a:extLst>
          </p:cNvPr>
          <p:cNvSpPr>
            <a:spLocks xmlns:a="http://schemas.openxmlformats.org/drawingml/2006/main" noGrp="1"/>
          </p:cNvSpPr>
          <p:nvPr/>
        </p:nvSpPr>
        <p:spPr>
          <a:xfrm xmlns:a="http://schemas.openxmlformats.org/drawingml/2006/main">
            <a:off x="6191250" y="3381375"/>
            <a:ext cx="5381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626B76"/>
                </a:solidFill>
                <a:latin typeface="Noto Sans KR"/>
                <a:ea typeface="Noto Sans KR"/>
                <a:cs typeface="Noto Sans KR"/>
              </a:defRPr>
            </a:pPr>
            <a:r>
              <a:rPr sz="1875" b="0">
                <a:solidFill>
                  <a:srgbClr val="626B76"/>
                </a:solidFill>
                <a:latin typeface="Noto Sans KR"/>
                <a:ea typeface="Noto Sans KR"/>
                <a:cs typeface="Noto Sans KR"/>
              </a:rPr>
              <a:t>C01~C04  완성 인터랙션</a:t>
            </a:r>
          </a:p>
        </p:txBody>
      </p:sp>
      <p:sp>
        <p:nvSpPr>
          <p:cNvPr id="28" name="text_W04_LESSON_STEPS">
            <a:extLst xmlns:a="http://schemas.openxmlformats.org/drawingml/2006/main">
              <a:ext uri="{FF2B5EF4-FFF2-40B4-BE49-F238E27FC236}">
                <a16:creationId xmlns:a16="http://schemas.microsoft.com/office/drawing/2014/main" id="{9AA093BE-78D2-42CA-AF77-6E8251188A84}"/>
              </a:ext>
            </a:extLst>
          </p:cNvPr>
          <p:cNvSpPr>
            <a:spLocks xmlns:a="http://schemas.openxmlformats.org/drawingml/2006/main" noGrp="1"/>
          </p:cNvSpPr>
          <p:nvPr/>
        </p:nvSpPr>
        <p:spPr>
          <a:xfrm xmlns:a="http://schemas.openxmlformats.org/drawingml/2006/main">
            <a:off x="1571625" y="4562475"/>
            <a:ext cx="428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W04_LESSON_STEPS</a:t>
            </a:r>
          </a:p>
        </p:txBody>
      </p:sp>
      <p:sp>
        <p:nvSpPr>
          <p:cNvPr id="29" name="text_S01~S06  한 개념씩 배우는 실습">
            <a:extLst xmlns:a="http://schemas.openxmlformats.org/drawingml/2006/main">
              <a:ext uri="{FF2B5EF4-FFF2-40B4-BE49-F238E27FC236}">
                <a16:creationId xmlns:a16="http://schemas.microsoft.com/office/drawing/2014/main" id="{B77E041E-FB53-4F2F-B5BB-47209B2568AB}"/>
              </a:ext>
            </a:extLst>
          </p:cNvPr>
          <p:cNvSpPr>
            <a:spLocks xmlns:a="http://schemas.openxmlformats.org/drawingml/2006/main" noGrp="1"/>
          </p:cNvSpPr>
          <p:nvPr/>
        </p:nvSpPr>
        <p:spPr>
          <a:xfrm xmlns:a="http://schemas.openxmlformats.org/drawingml/2006/main">
            <a:off x="6191250" y="4562475"/>
            <a:ext cx="5381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626B76"/>
                </a:solidFill>
                <a:latin typeface="Noto Sans KR"/>
                <a:ea typeface="Noto Sans KR"/>
                <a:cs typeface="Noto Sans KR"/>
              </a:defRPr>
            </a:pPr>
            <a:r>
              <a:rPr sz="1875" b="0">
                <a:solidFill>
                  <a:srgbClr val="626B76"/>
                </a:solidFill>
                <a:latin typeface="Noto Sans KR"/>
                <a:ea typeface="Noto Sans KR"/>
                <a:cs typeface="Noto Sans KR"/>
              </a:rPr>
              <a:t>S01~S06  한 개념씩 배우는 실습</a:t>
            </a:r>
          </a:p>
        </p:txBody>
      </p:sp>
      <p:sp>
        <p:nvSpPr>
          <p:cNvPr id="30" name="text_오늘은 W04_LESSON_STEPS의 S01_KE">
            <a:extLst xmlns:a="http://schemas.openxmlformats.org/drawingml/2006/main">
              <a:ext uri="{FF2B5EF4-FFF2-40B4-BE49-F238E27FC236}">
                <a16:creationId xmlns:a16="http://schemas.microsoft.com/office/drawing/2014/main" id="{406F4A62-352C-4378-8DA0-B48888492477}"/>
              </a:ext>
            </a:extLst>
          </p:cNvPr>
          <p:cNvSpPr>
            <a:spLocks xmlns:a="http://schemas.openxmlformats.org/drawingml/2006/main" noGrp="1"/>
          </p:cNvSpPr>
          <p:nvPr/>
        </p:nvSpPr>
        <p:spPr>
          <a:xfrm xmlns:a="http://schemas.openxmlformats.org/drawingml/2006/main">
            <a:off x="1571625" y="5314950"/>
            <a:ext cx="9906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A8C85"/>
                </a:solidFill>
                <a:latin typeface="Noto Sans KR"/>
                <a:ea typeface="Noto Sans KR"/>
                <a:cs typeface="Noto Sans KR"/>
              </a:defRPr>
            </a:pPr>
            <a:r>
              <a:rPr sz="1800" b="0">
                <a:solidFill>
                  <a:srgbClr val="2A8C85"/>
                </a:solidFill>
                <a:latin typeface="Noto Sans KR"/>
                <a:ea typeface="Noto Sans KR"/>
                <a:cs typeface="Noto Sans KR"/>
              </a:rPr>
              <a:t>실습 시작: W04_LESSON_STEPS / S01_KEY_INPUT</a:t>
            </a:r>
          </a:p>
        </p:txBody>
      </p:sp>
    </p:spTree>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실습 화면과 입력 영역</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Container 우클릭 후 View로 화면을 연다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05</a:t>
            </a:r>
          </a:p>
        </p:txBody>
      </p:sp>
      <p:sp>
        <p:nvSpPr>
          <p:cNvPr id="21" name="">
            <a:extLst xmlns:a="http://schemas.openxmlformats.org/drawingml/2006/main">
              <a:ext uri="{FF2B5EF4-FFF2-40B4-BE49-F238E27FC236}">
                <a16:creationId xmlns:a16="http://schemas.microsoft.com/office/drawing/2014/main" id="{C7F937BA-017C-492F-A04F-5FB97F66FA26}"/>
              </a:ext>
            </a:extLst>
          </p:cNvPr>
          <p:cNvSpPr>
            <a:spLocks xmlns:a="http://schemas.openxmlformats.org/drawingml/2006/main" noGrp="1"/>
          </p:cNvSpPr>
          <p:nvPr/>
        </p:nvSpPr>
        <p:spPr>
          <a:xfrm xmlns:a="http://schemas.openxmlformats.org/drawingml/2006/main">
            <a:off x="952500" y="2095500"/>
            <a:ext cx="4000500" cy="3381375"/>
          </a:xfrm>
          <a:prstGeom xmlns:a="http://schemas.openxmlformats.org/drawingml/2006/main" prst="rect">
            <a:avLst/>
          </a:prstGeom>
          <a:solidFill xmlns:a="http://schemas.openxmlformats.org/drawingml/2006/main">
            <a:srgbClr val="E3E3E3"/>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8A00EB6A-D4F7-4355-BF1B-0900B8493C4C}"/>
              </a:ext>
            </a:extLst>
          </p:cNvPr>
          <p:cNvSpPr>
            <a:spLocks xmlns:a="http://schemas.openxmlformats.org/drawingml/2006/main" noGrp="1"/>
          </p:cNvSpPr>
          <p:nvPr/>
        </p:nvSpPr>
        <p:spPr>
          <a:xfrm xmlns:a="http://schemas.openxmlformats.org/drawingml/2006/main">
            <a:off x="1524000" y="2238375"/>
            <a:ext cx="2857500" cy="2857500"/>
          </a:xfrm>
          <a:prstGeom xmlns:a="http://schemas.openxmlformats.org/drawingml/2006/main" prst="rect">
            <a:avLst/>
          </a:prstGeom>
          <a:solidFill xmlns:a="http://schemas.openxmlformats.org/drawingml/2006/main">
            <a:srgbClr val="FFFFFF"/>
          </a:solidFill>
          <a:ln xmlns:a="http://schemas.openxmlformats.org/drawingml/2006/main" w="19050">
            <a:solidFill>
              <a:srgbClr val="645CE6"/>
            </a:solidFill>
          </a:ln>
        </p:spPr>
      </p:sp>
      <p:sp>
        <p:nvSpPr>
          <p:cNvPr id="23" name="text_실제 표시·입력 영역">
            <a:extLst xmlns:a="http://schemas.openxmlformats.org/drawingml/2006/main">
              <a:ext uri="{FF2B5EF4-FFF2-40B4-BE49-F238E27FC236}">
                <a16:creationId xmlns:a16="http://schemas.microsoft.com/office/drawing/2014/main" id="{22F62631-D7E2-4940-AE3E-875974927079}"/>
              </a:ext>
            </a:extLst>
          </p:cNvPr>
          <p:cNvSpPr>
            <a:spLocks xmlns:a="http://schemas.openxmlformats.org/drawingml/2006/main" noGrp="1"/>
          </p:cNvSpPr>
          <p:nvPr/>
        </p:nvSpPr>
        <p:spPr>
          <a:xfrm xmlns:a="http://schemas.openxmlformats.org/drawingml/2006/main">
            <a:off x="1666875" y="3190875"/>
            <a:ext cx="2667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원과 마우스 좌표가 대응하는 영역</a:t>
            </a:r>
          </a:p>
        </p:txBody>
      </p:sp>
      <p:sp>
        <p:nvSpPr>
          <p:cNvPr id="24" name="text_720 × 720의 정사각 화면">
            <a:extLst xmlns:a="http://schemas.openxmlformats.org/drawingml/2006/main">
              <a:ext uri="{FF2B5EF4-FFF2-40B4-BE49-F238E27FC236}">
                <a16:creationId xmlns:a16="http://schemas.microsoft.com/office/drawing/2014/main" id="{5B12A54D-91F4-4C24-BD54-4F67DEA73EBE}"/>
              </a:ext>
            </a:extLst>
          </p:cNvPr>
          <p:cNvSpPr>
            <a:spLocks xmlns:a="http://schemas.openxmlformats.org/drawingml/2006/main" noGrp="1"/>
          </p:cNvSpPr>
          <p:nvPr/>
        </p:nvSpPr>
        <p:spPr>
          <a:xfrm xmlns:a="http://schemas.openxmlformats.org/drawingml/2006/main">
            <a:off x="1609725" y="3848100"/>
            <a:ext cx="26955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00" b="0">
                <a:solidFill>
                  <a:srgbClr val="626B76"/>
                </a:solidFill>
                <a:latin typeface="Noto Sans KR"/>
                <a:ea typeface="Noto Sans KR"/>
                <a:cs typeface="Noto Sans KR"/>
              </a:defRPr>
            </a:pPr>
            <a:r>
              <a:rPr sz="1500" b="0">
                <a:solidFill>
                  <a:srgbClr val="626B76"/>
                </a:solidFill>
                <a:latin typeface="Noto Sans KR"/>
                <a:ea typeface="Noto Sans KR"/>
                <a:cs typeface="Noto Sans KR"/>
              </a:rPr>
              <a:t>720 × 720의 정사각 화면</a:t>
            </a:r>
          </a:p>
        </p:txBody>
      </p:sp>
      <p:sp>
        <p:nvSpPr>
          <p:cNvPr id="25" name="text_회색 여백은 그림의 좌표 밖">
            <a:extLst xmlns:a="http://schemas.openxmlformats.org/drawingml/2006/main">
              <a:ext uri="{FF2B5EF4-FFF2-40B4-BE49-F238E27FC236}">
                <a16:creationId xmlns:a16="http://schemas.microsoft.com/office/drawing/2014/main" id="{7A66E848-F208-477D-AC02-D638B5A7EB0B}"/>
              </a:ext>
            </a:extLst>
          </p:cNvPr>
          <p:cNvSpPr>
            <a:spLocks xmlns:a="http://schemas.openxmlformats.org/drawingml/2006/main" noGrp="1"/>
          </p:cNvSpPr>
          <p:nvPr/>
        </p:nvSpPr>
        <p:spPr>
          <a:xfrm xmlns:a="http://schemas.openxmlformats.org/drawingml/2006/main">
            <a:off x="952500" y="5524500"/>
            <a:ext cx="4476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회색 여백은 그림의 좌표 밖</a:t>
            </a:r>
          </a:p>
        </p:txBody>
      </p:sp>
      <p:sp>
        <p:nvSpPr>
          <p:cNvPr id="26" name="text_화면 열기">
            <a:extLst xmlns:a="http://schemas.openxmlformats.org/drawingml/2006/main">
              <a:ext uri="{FF2B5EF4-FFF2-40B4-BE49-F238E27FC236}">
                <a16:creationId xmlns:a16="http://schemas.microsoft.com/office/drawing/2014/main" id="{681BF419-08D2-489D-9C52-0436B557AFFF}"/>
              </a:ext>
            </a:extLst>
          </p:cNvPr>
          <p:cNvSpPr>
            <a:spLocks xmlns:a="http://schemas.openxmlformats.org/drawingml/2006/main" noGrp="1"/>
          </p:cNvSpPr>
          <p:nvPr/>
        </p:nvSpPr>
        <p:spPr>
          <a:xfrm xmlns:a="http://schemas.openxmlformats.org/drawingml/2006/main">
            <a:off x="5715000" y="2152650"/>
            <a:ext cx="138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화면 열기</a:t>
            </a:r>
          </a:p>
        </p:txBody>
      </p:sp>
      <p:sp>
        <p:nvSpPr>
          <p:cNvPr id="27" name="text_실습 Container 우클릭 → View">
            <a:extLst xmlns:a="http://schemas.openxmlformats.org/drawingml/2006/main">
              <a:ext uri="{FF2B5EF4-FFF2-40B4-BE49-F238E27FC236}">
                <a16:creationId xmlns:a16="http://schemas.microsoft.com/office/drawing/2014/main" id="{6A33CC8B-5D1D-4747-B519-2D7F0622405E}"/>
              </a:ext>
            </a:extLst>
          </p:cNvPr>
          <p:cNvSpPr>
            <a:spLocks xmlns:a="http://schemas.openxmlformats.org/drawingml/2006/main" noGrp="1"/>
          </p:cNvSpPr>
          <p:nvPr/>
        </p:nvSpPr>
        <p:spPr>
          <a:xfrm xmlns:a="http://schemas.openxmlformats.org/drawingml/2006/main">
            <a:off x="7286625" y="2152650"/>
            <a:ext cx="4381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실습 Container 우클릭 → View</a:t>
            </a:r>
          </a:p>
        </p:txBody>
      </p:sp>
      <p:sp>
        <p:nvSpPr>
          <p:cNvPr id="28" name="">
            <a:extLst xmlns:a="http://schemas.openxmlformats.org/drawingml/2006/main">
              <a:ext uri="{FF2B5EF4-FFF2-40B4-BE49-F238E27FC236}">
                <a16:creationId xmlns:a16="http://schemas.microsoft.com/office/drawing/2014/main" id="{049422AD-B5D0-40EC-8287-5356AFC82A2E}"/>
              </a:ext>
            </a:extLst>
          </p:cNvPr>
          <p:cNvSpPr>
            <a:spLocks xmlns:a="http://schemas.openxmlformats.org/drawingml/2006/main" noGrp="1"/>
          </p:cNvSpPr>
          <p:nvPr/>
        </p:nvSpPr>
        <p:spPr>
          <a:xfrm xmlns:a="http://schemas.openxmlformats.org/drawingml/2006/main">
            <a:off x="5715000" y="2838450"/>
            <a:ext cx="5953125" cy="9525"/>
          </a:xfrm>
          <a:custGeom xmlns:a="http://schemas.openxmlformats.org/drawingml/2006/main">
            <a:pathLst>
              <a:path w="5953125" h="9525">
                <a:moveTo>
                  <a:pt x="0" y="0"/>
                </a:moveTo>
                <a:lnTo>
                  <a:pt x="5953125" y="0"/>
                </a:lnTo>
              </a:path>
            </a:pathLst>
          </a:custGeom>
          <a:noFill xmlns:a="http://schemas.openxmlformats.org/drawingml/2006/main"/>
          <a:ln xmlns:a="http://schemas.openxmlformats.org/drawingml/2006/main" w="9525">
            <a:solidFill>
              <a:srgbClr val="D5D5D8"/>
            </a:solidFill>
            <a:prstDash val="solid"/>
          </a:ln>
        </p:spPr>
      </p:sp>
      <p:sp>
        <p:nvSpPr>
          <p:cNvPr id="29" name="text_키 입력">
            <a:extLst xmlns:a="http://schemas.openxmlformats.org/drawingml/2006/main">
              <a:ext uri="{FF2B5EF4-FFF2-40B4-BE49-F238E27FC236}">
                <a16:creationId xmlns:a16="http://schemas.microsoft.com/office/drawing/2014/main" id="{3EB6FD54-7A2F-4D08-BF23-D1E9995A6D3C}"/>
              </a:ext>
            </a:extLst>
          </p:cNvPr>
          <p:cNvSpPr>
            <a:spLocks xmlns:a="http://schemas.openxmlformats.org/drawingml/2006/main" noGrp="1"/>
          </p:cNvSpPr>
          <p:nvPr/>
        </p:nvSpPr>
        <p:spPr>
          <a:xfrm xmlns:a="http://schemas.openxmlformats.org/drawingml/2006/main">
            <a:off x="5715000" y="3181350"/>
            <a:ext cx="138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키 입력</a:t>
            </a:r>
          </a:p>
        </p:txBody>
      </p:sp>
      <p:sp>
        <p:nvSpPr>
          <p:cNvPr id="30" name="text_TouchDesigner 창에 초점을 두고 1키">
            <a:extLst xmlns:a="http://schemas.openxmlformats.org/drawingml/2006/main">
              <a:ext uri="{FF2B5EF4-FFF2-40B4-BE49-F238E27FC236}">
                <a16:creationId xmlns:a16="http://schemas.microsoft.com/office/drawing/2014/main" id="{523CA06D-687C-44AA-ADEC-F2704AA479C1}"/>
              </a:ext>
            </a:extLst>
          </p:cNvPr>
          <p:cNvSpPr>
            <a:spLocks xmlns:a="http://schemas.openxmlformats.org/drawingml/2006/main" noGrp="1"/>
          </p:cNvSpPr>
          <p:nvPr/>
        </p:nvSpPr>
        <p:spPr>
          <a:xfrm xmlns:a="http://schemas.openxmlformats.org/drawingml/2006/main">
            <a:off x="7286625" y="3181350"/>
            <a:ext cx="4381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TouchDesigner 창에 초점을 두고 1키</a:t>
            </a:r>
          </a:p>
        </p:txBody>
      </p:sp>
      <p:sp>
        <p:nvSpPr>
          <p:cNvPr id="31" name="">
            <a:extLst xmlns:a="http://schemas.openxmlformats.org/drawingml/2006/main">
              <a:ext uri="{FF2B5EF4-FFF2-40B4-BE49-F238E27FC236}">
                <a16:creationId xmlns:a16="http://schemas.microsoft.com/office/drawing/2014/main" id="{3420EB51-65DF-44FF-877E-D246F75DC0DE}"/>
              </a:ext>
            </a:extLst>
          </p:cNvPr>
          <p:cNvSpPr>
            <a:spLocks xmlns:a="http://schemas.openxmlformats.org/drawingml/2006/main" noGrp="1"/>
          </p:cNvSpPr>
          <p:nvPr/>
        </p:nvSpPr>
        <p:spPr>
          <a:xfrm xmlns:a="http://schemas.openxmlformats.org/drawingml/2006/main">
            <a:off x="5715000" y="3867150"/>
            <a:ext cx="5953125" cy="9525"/>
          </a:xfrm>
          <a:custGeom xmlns:a="http://schemas.openxmlformats.org/drawingml/2006/main">
            <a:pathLst>
              <a:path w="5953125" h="9525">
                <a:moveTo>
                  <a:pt x="0" y="0"/>
                </a:moveTo>
                <a:lnTo>
                  <a:pt x="5953125" y="0"/>
                </a:lnTo>
              </a:path>
            </a:pathLst>
          </a:custGeom>
          <a:noFill xmlns:a="http://schemas.openxmlformats.org/drawingml/2006/main"/>
          <a:ln xmlns:a="http://schemas.openxmlformats.org/drawingml/2006/main" w="9525">
            <a:solidFill>
              <a:srgbClr val="D5D5D8"/>
            </a:solidFill>
            <a:prstDash val="solid"/>
          </a:ln>
        </p:spPr>
      </p:sp>
      <p:sp>
        <p:nvSpPr>
          <p:cNvPr id="32" name="text_마우스 입력">
            <a:extLst xmlns:a="http://schemas.openxmlformats.org/drawingml/2006/main">
              <a:ext uri="{FF2B5EF4-FFF2-40B4-BE49-F238E27FC236}">
                <a16:creationId xmlns:a16="http://schemas.microsoft.com/office/drawing/2014/main" id="{1DDC6037-4C4C-4542-BDD6-8E6AB45244AF}"/>
              </a:ext>
            </a:extLst>
          </p:cNvPr>
          <p:cNvSpPr>
            <a:spLocks xmlns:a="http://schemas.openxmlformats.org/drawingml/2006/main" noGrp="1"/>
          </p:cNvSpPr>
          <p:nvPr/>
        </p:nvSpPr>
        <p:spPr>
          <a:xfrm xmlns:a="http://schemas.openxmlformats.org/drawingml/2006/main">
            <a:off x="5715000" y="4210050"/>
            <a:ext cx="13811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마우스 입력</a:t>
            </a:r>
          </a:p>
        </p:txBody>
      </p:sp>
      <p:sp>
        <p:nvSpPr>
          <p:cNvPr id="33" name="text_원이나 흔적이 보이는 화면 안에서 조작">
            <a:extLst xmlns:a="http://schemas.openxmlformats.org/drawingml/2006/main">
              <a:ext uri="{FF2B5EF4-FFF2-40B4-BE49-F238E27FC236}">
                <a16:creationId xmlns:a16="http://schemas.microsoft.com/office/drawing/2014/main" id="{BED4561B-ADF7-4C98-9888-113DCE8AE567}"/>
              </a:ext>
            </a:extLst>
          </p:cNvPr>
          <p:cNvSpPr>
            <a:spLocks xmlns:a="http://schemas.openxmlformats.org/drawingml/2006/main" noGrp="1"/>
          </p:cNvSpPr>
          <p:nvPr/>
        </p:nvSpPr>
        <p:spPr>
          <a:xfrm xmlns:a="http://schemas.openxmlformats.org/drawingml/2006/main">
            <a:off x="7286625" y="4210050"/>
            <a:ext cx="4381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원이나 흔적이 보이는 화면 안에서 조작</a:t>
            </a:r>
          </a:p>
        </p:txBody>
      </p:sp>
    </p:spTree>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수업 시작</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와이어 연결과 파라미터 참조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데이터 전달과 채널값 참조의 차이</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06</a:t>
            </a:r>
          </a:p>
        </p:txBody>
      </p:sp>
      <p:sp>
        <p:nvSpPr>
          <p:cNvPr id="21" name="">
            <a:extLst xmlns:a="http://schemas.openxmlformats.org/drawingml/2006/main">
              <a:ext uri="{FF2B5EF4-FFF2-40B4-BE49-F238E27FC236}">
                <a16:creationId xmlns:a16="http://schemas.microsoft.com/office/drawing/2014/main" id="{893BBA8A-10B4-4152-A6CA-3E95F9790DC7}"/>
              </a:ext>
            </a:extLst>
          </p:cNvPr>
          <p:cNvSpPr>
            <a:spLocks xmlns:a="http://schemas.openxmlformats.org/drawingml/2006/main" noGrp="1"/>
          </p:cNvSpPr>
          <p:nvPr/>
        </p:nvSpPr>
        <p:spPr>
          <a:xfrm xmlns:a="http://schemas.openxmlformats.org/drawingml/2006/main">
            <a:off x="495300" y="2314575"/>
            <a:ext cx="2286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panel">
            <a:extLst xmlns:a="http://schemas.openxmlformats.org/drawingml/2006/main">
              <a:ext uri="{FF2B5EF4-FFF2-40B4-BE49-F238E27FC236}">
                <a16:creationId xmlns:a16="http://schemas.microsoft.com/office/drawing/2014/main" id="{9383ED09-85C6-412C-BDF3-6BE6F7B3A38F}"/>
              </a:ext>
            </a:extLst>
          </p:cNvPr>
          <p:cNvSpPr>
            <a:spLocks xmlns:a="http://schemas.openxmlformats.org/drawingml/2006/main" noGrp="1"/>
          </p:cNvSpPr>
          <p:nvPr/>
        </p:nvSpPr>
        <p:spPr>
          <a:xfrm xmlns:a="http://schemas.openxmlformats.org/drawingml/2006/main">
            <a:off x="609600" y="2371725"/>
            <a:ext cx="2057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panel</a:t>
            </a:r>
          </a:p>
        </p:txBody>
      </p:sp>
      <p:sp>
        <p:nvSpPr>
          <p:cNvPr id="23" name="text_Panel CHOP">
            <a:extLst xmlns:a="http://schemas.openxmlformats.org/drawingml/2006/main">
              <a:ext uri="{FF2B5EF4-FFF2-40B4-BE49-F238E27FC236}">
                <a16:creationId xmlns:a16="http://schemas.microsoft.com/office/drawing/2014/main" id="{D79FBCA6-5BEF-4927-AD58-4358C2B269FC}"/>
              </a:ext>
            </a:extLst>
          </p:cNvPr>
          <p:cNvSpPr>
            <a:spLocks xmlns:a="http://schemas.openxmlformats.org/drawingml/2006/main" noGrp="1"/>
          </p:cNvSpPr>
          <p:nvPr/>
        </p:nvSpPr>
        <p:spPr>
          <a:xfrm xmlns:a="http://schemas.openxmlformats.org/drawingml/2006/main">
            <a:off x="609600" y="2733675"/>
            <a:ext cx="2057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Panel CHOP</a:t>
            </a:r>
          </a:p>
        </p:txBody>
      </p:sp>
      <p:sp>
        <p:nvSpPr>
          <p:cNvPr id="24" name="">
            <a:extLst xmlns:a="http://schemas.openxmlformats.org/drawingml/2006/main">
              <a:ext uri="{FF2B5EF4-FFF2-40B4-BE49-F238E27FC236}">
                <a16:creationId xmlns:a16="http://schemas.microsoft.com/office/drawing/2014/main" id="{03B159B7-B184-4F9A-A4F7-11D89D77F5DE}"/>
              </a:ext>
            </a:extLst>
          </p:cNvPr>
          <p:cNvSpPr>
            <a:spLocks xmlns:a="http://schemas.openxmlformats.org/drawingml/2006/main" noGrp="1"/>
          </p:cNvSpPr>
          <p:nvPr/>
        </p:nvSpPr>
        <p:spPr>
          <a:xfrm xmlns:a="http://schemas.openxmlformats.org/drawingml/2006/main">
            <a:off x="2781300" y="2714625"/>
            <a:ext cx="1504950" cy="9525"/>
          </a:xfrm>
          <a:custGeom xmlns:a="http://schemas.openxmlformats.org/drawingml/2006/main">
            <a:pathLst>
              <a:path w="1504950" h="9525">
                <a:moveTo>
                  <a:pt x="0" y="0"/>
                </a:moveTo>
                <a:lnTo>
                  <a:pt x="15049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DC8B2B6A-0604-454E-B70A-753F1D5A7BA9}"/>
              </a:ext>
            </a:extLst>
          </p:cNvPr>
          <p:cNvSpPr>
            <a:spLocks xmlns:a="http://schemas.openxmlformats.org/drawingml/2006/main" noGrp="1"/>
          </p:cNvSpPr>
          <p:nvPr/>
        </p:nvSpPr>
        <p:spPr>
          <a:xfrm xmlns:a="http://schemas.openxmlformats.org/drawingml/2006/main">
            <a:off x="4209059" y="26773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B1D3FE7D-975A-4DE5-8CEE-172FCCDE3662}"/>
              </a:ext>
            </a:extLst>
          </p:cNvPr>
          <p:cNvSpPr>
            <a:spLocks xmlns:a="http://schemas.openxmlformats.org/drawingml/2006/main" noGrp="1"/>
          </p:cNvSpPr>
          <p:nvPr/>
        </p:nvSpPr>
        <p:spPr>
          <a:xfrm xmlns:a="http://schemas.openxmlformats.org/drawingml/2006/main">
            <a:off x="4400550" y="2314575"/>
            <a:ext cx="2286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uv_center">
            <a:extLst xmlns:a="http://schemas.openxmlformats.org/drawingml/2006/main">
              <a:ext uri="{FF2B5EF4-FFF2-40B4-BE49-F238E27FC236}">
                <a16:creationId xmlns:a16="http://schemas.microsoft.com/office/drawing/2014/main" id="{4EA285F2-B5A4-49FF-91D8-F0ACF050E7C6}"/>
              </a:ext>
            </a:extLst>
          </p:cNvPr>
          <p:cNvSpPr>
            <a:spLocks xmlns:a="http://schemas.openxmlformats.org/drawingml/2006/main" noGrp="1"/>
          </p:cNvSpPr>
          <p:nvPr/>
        </p:nvSpPr>
        <p:spPr>
          <a:xfrm xmlns:a="http://schemas.openxmlformats.org/drawingml/2006/main">
            <a:off x="4514850" y="2371725"/>
            <a:ext cx="2057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28" name="text_Math CHOP">
            <a:extLst xmlns:a="http://schemas.openxmlformats.org/drawingml/2006/main">
              <a:ext uri="{FF2B5EF4-FFF2-40B4-BE49-F238E27FC236}">
                <a16:creationId xmlns:a16="http://schemas.microsoft.com/office/drawing/2014/main" id="{C4BFC9A7-EC4A-4AAF-8D72-95A74A9C33F7}"/>
              </a:ext>
            </a:extLst>
          </p:cNvPr>
          <p:cNvSpPr>
            <a:spLocks xmlns:a="http://schemas.openxmlformats.org/drawingml/2006/main" noGrp="1"/>
          </p:cNvSpPr>
          <p:nvPr/>
        </p:nvSpPr>
        <p:spPr>
          <a:xfrm xmlns:a="http://schemas.openxmlformats.org/drawingml/2006/main">
            <a:off x="4514850" y="2733675"/>
            <a:ext cx="2057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Math CHOP</a:t>
            </a:r>
          </a:p>
        </p:txBody>
      </p:sp>
      <p:sp>
        <p:nvSpPr>
          <p:cNvPr id="29" name="text_실선: 채널 데이터를 전달">
            <a:extLst xmlns:a="http://schemas.openxmlformats.org/drawingml/2006/main">
              <a:ext uri="{FF2B5EF4-FFF2-40B4-BE49-F238E27FC236}">
                <a16:creationId xmlns:a16="http://schemas.microsoft.com/office/drawing/2014/main" id="{E6A60BCC-1E28-481A-AFC2-17DCFCF9AFDB}"/>
              </a:ext>
            </a:extLst>
          </p:cNvPr>
          <p:cNvSpPr>
            <a:spLocks xmlns:a="http://schemas.openxmlformats.org/drawingml/2006/main" noGrp="1"/>
          </p:cNvSpPr>
          <p:nvPr/>
        </p:nvSpPr>
        <p:spPr>
          <a:xfrm xmlns:a="http://schemas.openxmlformats.org/drawingml/2006/main">
            <a:off x="8096250" y="2381250"/>
            <a:ext cx="338137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A8C85"/>
                </a:solidFill>
                <a:latin typeface="Noto Sans KR"/>
                <a:ea typeface="Noto Sans KR"/>
                <a:cs typeface="Noto Sans KR"/>
              </a:defRPr>
            </a:pPr>
            <a:r>
              <a:rPr sz="2025" b="1">
                <a:solidFill>
                  <a:srgbClr val="2A8C85"/>
                </a:solidFill>
                <a:latin typeface="Noto Sans KR"/>
                <a:ea typeface="Noto Sans KR"/>
                <a:cs typeface="Noto Sans KR"/>
              </a:rPr>
              <a:t>실선: 채널 데이터를 전달</a:t>
            </a:r>
          </a:p>
        </p:txBody>
      </p:sp>
      <p:sp>
        <p:nvSpPr>
          <p:cNvPr id="30" name="">
            <a:extLst xmlns:a="http://schemas.openxmlformats.org/drawingml/2006/main">
              <a:ext uri="{FF2B5EF4-FFF2-40B4-BE49-F238E27FC236}">
                <a16:creationId xmlns:a16="http://schemas.microsoft.com/office/drawing/2014/main" id="{9DC77EC9-33FF-489D-940E-DE38E2FE7E91}"/>
              </a:ext>
            </a:extLst>
          </p:cNvPr>
          <p:cNvSpPr>
            <a:spLocks xmlns:a="http://schemas.openxmlformats.org/drawingml/2006/main" noGrp="1"/>
          </p:cNvSpPr>
          <p:nvPr/>
        </p:nvSpPr>
        <p:spPr>
          <a:xfrm xmlns:a="http://schemas.openxmlformats.org/drawingml/2006/main">
            <a:off x="495300" y="4095750"/>
            <a:ext cx="2286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1" name="text_uv_center">
            <a:extLst xmlns:a="http://schemas.openxmlformats.org/drawingml/2006/main">
              <a:ext uri="{FF2B5EF4-FFF2-40B4-BE49-F238E27FC236}">
                <a16:creationId xmlns:a16="http://schemas.microsoft.com/office/drawing/2014/main" id="{FBA499FD-C923-4A0E-BA97-7DEA072C9E61}"/>
              </a:ext>
            </a:extLst>
          </p:cNvPr>
          <p:cNvSpPr>
            <a:spLocks xmlns:a="http://schemas.openxmlformats.org/drawingml/2006/main" noGrp="1"/>
          </p:cNvSpPr>
          <p:nvPr/>
        </p:nvSpPr>
        <p:spPr>
          <a:xfrm xmlns:a="http://schemas.openxmlformats.org/drawingml/2006/main">
            <a:off x="609600" y="4152900"/>
            <a:ext cx="2057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32" name="text_rollu / rollv">
            <a:extLst xmlns:a="http://schemas.openxmlformats.org/drawingml/2006/main">
              <a:ext uri="{FF2B5EF4-FFF2-40B4-BE49-F238E27FC236}">
                <a16:creationId xmlns:a16="http://schemas.microsoft.com/office/drawing/2014/main" id="{E93865E5-D718-40AD-BC52-AA63970F4CA5}"/>
              </a:ext>
            </a:extLst>
          </p:cNvPr>
          <p:cNvSpPr>
            <a:spLocks xmlns:a="http://schemas.openxmlformats.org/drawingml/2006/main" noGrp="1"/>
          </p:cNvSpPr>
          <p:nvPr/>
        </p:nvSpPr>
        <p:spPr>
          <a:xfrm xmlns:a="http://schemas.openxmlformats.org/drawingml/2006/main">
            <a:off x="609600" y="4514850"/>
            <a:ext cx="2057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rollu / rollv</a:t>
            </a:r>
          </a:p>
        </p:txBody>
      </p:sp>
      <p:sp>
        <p:nvSpPr>
          <p:cNvPr id="33" name="">
            <a:extLst xmlns:a="http://schemas.openxmlformats.org/drawingml/2006/main">
              <a:ext uri="{FF2B5EF4-FFF2-40B4-BE49-F238E27FC236}">
                <a16:creationId xmlns:a16="http://schemas.microsoft.com/office/drawing/2014/main" id="{AC8932F2-0801-4378-A69B-E18DAAA943AE}"/>
              </a:ext>
            </a:extLst>
          </p:cNvPr>
          <p:cNvSpPr>
            <a:spLocks xmlns:a="http://schemas.openxmlformats.org/drawingml/2006/main" noGrp="1"/>
          </p:cNvSpPr>
          <p:nvPr/>
        </p:nvSpPr>
        <p:spPr>
          <a:xfrm xmlns:a="http://schemas.openxmlformats.org/drawingml/2006/main">
            <a:off x="2781300" y="4495800"/>
            <a:ext cx="1552575" cy="9525"/>
          </a:xfrm>
          <a:custGeom xmlns:a="http://schemas.openxmlformats.org/drawingml/2006/main">
            <a:pathLst>
              <a:path w="1552575" h="9525">
                <a:moveTo>
                  <a:pt x="0" y="0"/>
                </a:moveTo>
                <a:lnTo>
                  <a:pt x="1552575" y="0"/>
                </a:lnTo>
              </a:path>
            </a:pathLst>
          </a:custGeom>
          <a:noFill xmlns:a="http://schemas.openxmlformats.org/drawingml/2006/main"/>
          <a:ln xmlns:a="http://schemas.openxmlformats.org/drawingml/2006/main" w="19050">
            <a:solidFill>
              <a:srgbClr val="2A8C85"/>
            </a:solidFill>
            <a:prstDash val="dash"/>
          </a:ln>
        </p:spPr>
      </p:sp>
      <p:sp>
        <p:nvSpPr>
          <p:cNvPr id="34" name="">
            <a:extLst xmlns:a="http://schemas.openxmlformats.org/drawingml/2006/main">
              <a:ext uri="{FF2B5EF4-FFF2-40B4-BE49-F238E27FC236}">
                <a16:creationId xmlns:a16="http://schemas.microsoft.com/office/drawing/2014/main" id="{F9483E6A-C8FD-44A2-9B01-9E14B9B3DDFE}"/>
              </a:ext>
            </a:extLst>
          </p:cNvPr>
          <p:cNvSpPr>
            <a:spLocks xmlns:a="http://schemas.openxmlformats.org/drawingml/2006/main" noGrp="1"/>
          </p:cNvSpPr>
          <p:nvPr/>
        </p:nvSpPr>
        <p:spPr>
          <a:xfrm xmlns:a="http://schemas.openxmlformats.org/drawingml/2006/main">
            <a:off x="4256684" y="44585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5" name="">
            <a:extLst xmlns:a="http://schemas.openxmlformats.org/drawingml/2006/main">
              <a:ext uri="{FF2B5EF4-FFF2-40B4-BE49-F238E27FC236}">
                <a16:creationId xmlns:a16="http://schemas.microsoft.com/office/drawing/2014/main" id="{C0B34DBE-4D20-4468-8C66-A798B08FF53D}"/>
              </a:ext>
            </a:extLst>
          </p:cNvPr>
          <p:cNvSpPr>
            <a:spLocks xmlns:a="http://schemas.openxmlformats.org/drawingml/2006/main" noGrp="1"/>
          </p:cNvSpPr>
          <p:nvPr/>
        </p:nvSpPr>
        <p:spPr>
          <a:xfrm xmlns:a="http://schemas.openxmlformats.org/drawingml/2006/main">
            <a:off x="4476750" y="4095750"/>
            <a:ext cx="2286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6" name="text_brush">
            <a:extLst xmlns:a="http://schemas.openxmlformats.org/drawingml/2006/main">
              <a:ext uri="{FF2B5EF4-FFF2-40B4-BE49-F238E27FC236}">
                <a16:creationId xmlns:a16="http://schemas.microsoft.com/office/drawing/2014/main" id="{A9F86C67-9A7F-45A5-A7CB-1A48BF7FE5C3}"/>
              </a:ext>
            </a:extLst>
          </p:cNvPr>
          <p:cNvSpPr>
            <a:spLocks xmlns:a="http://schemas.openxmlformats.org/drawingml/2006/main" noGrp="1"/>
          </p:cNvSpPr>
          <p:nvPr/>
        </p:nvSpPr>
        <p:spPr>
          <a:xfrm xmlns:a="http://schemas.openxmlformats.org/drawingml/2006/main">
            <a:off x="4591050" y="4152900"/>
            <a:ext cx="2057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37" name="text_Circle TOP">
            <a:extLst xmlns:a="http://schemas.openxmlformats.org/drawingml/2006/main">
              <a:ext uri="{FF2B5EF4-FFF2-40B4-BE49-F238E27FC236}">
                <a16:creationId xmlns:a16="http://schemas.microsoft.com/office/drawing/2014/main" id="{E894AF6D-D7EC-4C63-B9F1-AD118B497ACB}"/>
              </a:ext>
            </a:extLst>
          </p:cNvPr>
          <p:cNvSpPr>
            <a:spLocks xmlns:a="http://schemas.openxmlformats.org/drawingml/2006/main" noGrp="1"/>
          </p:cNvSpPr>
          <p:nvPr/>
        </p:nvSpPr>
        <p:spPr>
          <a:xfrm xmlns:a="http://schemas.openxmlformats.org/drawingml/2006/main">
            <a:off x="4591050" y="4514850"/>
            <a:ext cx="2057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Circle TOP</a:t>
            </a:r>
          </a:p>
        </p:txBody>
      </p:sp>
      <p:sp>
        <p:nvSpPr>
          <p:cNvPr id="38" name="text_점선: Center X / Y가 값을 읽음">
            <a:extLst xmlns:a="http://schemas.openxmlformats.org/drawingml/2006/main">
              <a:ext uri="{FF2B5EF4-FFF2-40B4-BE49-F238E27FC236}">
                <a16:creationId xmlns:a16="http://schemas.microsoft.com/office/drawing/2014/main" id="{B45E8160-C5DB-47F6-BCBE-5289690FF844}"/>
              </a:ext>
            </a:extLst>
          </p:cNvPr>
          <p:cNvSpPr>
            <a:spLocks xmlns:a="http://schemas.openxmlformats.org/drawingml/2006/main" noGrp="1"/>
          </p:cNvSpPr>
          <p:nvPr/>
        </p:nvSpPr>
        <p:spPr>
          <a:xfrm xmlns:a="http://schemas.openxmlformats.org/drawingml/2006/main">
            <a:off x="8096250" y="4191000"/>
            <a:ext cx="33813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점선: Center X / Y가 값을 읽음</a:t>
            </a:r>
          </a:p>
        </p:txBody>
      </p:sp>
      <p:sp>
        <p:nvSpPr>
          <p:cNvPr id="39" name="text_연결 방법: 채널 이름을 대상 파라미터에 끌기 → ">
            <a:extLst xmlns:a="http://schemas.openxmlformats.org/drawingml/2006/main">
              <a:ext uri="{FF2B5EF4-FFF2-40B4-BE49-F238E27FC236}">
                <a16:creationId xmlns:a16="http://schemas.microsoft.com/office/drawing/2014/main" id="{00A49C62-5CEB-4886-8901-F57AC8E3B4DA}"/>
              </a:ext>
            </a:extLst>
          </p:cNvPr>
          <p:cNvSpPr>
            <a:spLocks xmlns:a="http://schemas.openxmlformats.org/drawingml/2006/main" noGrp="1"/>
          </p:cNvSpPr>
          <p:nvPr/>
        </p:nvSpPr>
        <p:spPr>
          <a:xfrm xmlns:a="http://schemas.openxmlformats.org/drawingml/2006/main">
            <a:off x="495300" y="5267325"/>
            <a:ext cx="11201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연결 방법: 채널 이름을 대상 파라미터에 끌기 → CHOP Reference 선택</a:t>
            </a:r>
          </a:p>
        </p:txBody>
      </p:sp>
      <p:sp>
        <p:nvSpPr>
          <p:cNvPr id="40" name="text_예: rollu → Center X  /  roll">
            <a:extLst xmlns:a="http://schemas.openxmlformats.org/drawingml/2006/main">
              <a:ext uri="{FF2B5EF4-FFF2-40B4-BE49-F238E27FC236}">
                <a16:creationId xmlns:a16="http://schemas.microsoft.com/office/drawing/2014/main" id="{8D93EF16-8038-4EB5-8C57-89F7E65E76E3}"/>
              </a:ext>
            </a:extLst>
          </p:cNvPr>
          <p:cNvSpPr>
            <a:spLocks xmlns:a="http://schemas.openxmlformats.org/drawingml/2006/main" noGrp="1"/>
          </p:cNvSpPr>
          <p:nvPr/>
        </p:nvSpPr>
        <p:spPr>
          <a:xfrm xmlns:a="http://schemas.openxmlformats.org/drawingml/2006/main">
            <a:off x="495300" y="5772150"/>
            <a:ext cx="11201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A8C85"/>
                </a:solidFill>
                <a:latin typeface="Noto Sans KR"/>
                <a:ea typeface="Noto Sans KR"/>
                <a:cs typeface="Noto Sans KR"/>
              </a:defRPr>
            </a:pPr>
            <a:r>
              <a:rPr sz="1800" b="1">
                <a:solidFill>
                  <a:srgbClr val="2A8C85"/>
                </a:solidFill>
                <a:latin typeface="Noto Sans KR"/>
                <a:ea typeface="Noto Sans KR"/>
                <a:cs typeface="Noto Sans KR"/>
              </a:rPr>
              <a:t>예: rollu → Center X  /  rollv → Center Y</a:t>
            </a:r>
          </a:p>
        </p:txBody>
      </p:sp>
    </p:spTree>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01 · 키 입력</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1키의 눌림과 원 표시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S01_KEY_INPUT / 누르고 놓을 때 k1과 원을 비교한다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07</a:t>
            </a:r>
          </a:p>
        </p:txBody>
      </p:sp>
      <p:sp>
        <p:nvSpPr>
          <p:cNvPr id="21" name="">
            <a:extLst xmlns:a="http://schemas.openxmlformats.org/drawingml/2006/main">
              <a:ext uri="{FF2B5EF4-FFF2-40B4-BE49-F238E27FC236}">
                <a16:creationId xmlns:a16="http://schemas.microsoft.com/office/drawing/2014/main" id="{DBB56D04-FBCE-4276-AED1-C3081D4D82AD}"/>
              </a:ext>
            </a:extLst>
          </p:cNvPr>
          <p:cNvSpPr>
            <a:spLocks xmlns:a="http://schemas.openxmlformats.org/drawingml/2006/main" noGrp="1"/>
          </p:cNvSpPr>
          <p:nvPr/>
        </p:nvSpPr>
        <p:spPr>
          <a:xfrm xmlns:a="http://schemas.openxmlformats.org/drawingml/2006/main">
            <a:off x="1762125" y="2066925"/>
            <a:ext cx="3476625" cy="347662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b230635abf1a4a0a"/>
          <a:stretch xmlns:a="http://schemas.openxmlformats.org/drawingml/2006/main"/>
        </p:blipFill>
        <p:spPr>
          <a:xfrm xmlns:a="http://schemas.openxmlformats.org/drawingml/2006/main">
            <a:off x="1762125" y="2066925"/>
            <a:ext cx="3476625" cy="3476625"/>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B1C010EB-E40D-45FC-9EC7-8C8A9A1A2B34}"/>
              </a:ext>
            </a:extLst>
          </p:cNvPr>
          <p:cNvSpPr>
            <a:spLocks xmlns:a="http://schemas.openxmlformats.org/drawingml/2006/main" noGrp="1"/>
          </p:cNvSpPr>
          <p:nvPr/>
        </p:nvSpPr>
        <p:spPr>
          <a:xfrm xmlns:a="http://schemas.openxmlformats.org/drawingml/2006/main">
            <a:off x="6953250" y="2066925"/>
            <a:ext cx="3476625" cy="347662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22fb249fd3604b2b"/>
          <a:stretch xmlns:a="http://schemas.openxmlformats.org/drawingml/2006/main"/>
        </p:blipFill>
        <p:spPr>
          <a:xfrm xmlns:a="http://schemas.openxmlformats.org/drawingml/2006/main">
            <a:off x="6953250" y="2066925"/>
            <a:ext cx="3476625" cy="3476625"/>
          </a:xfrm>
          <a:prstGeom xmlns:a="http://schemas.openxmlformats.org/drawingml/2006/main" prst="rect">
            <a:avLst/>
          </a:prstGeom>
        </p:spPr>
      </p:pic>
      <p:sp>
        <p:nvSpPr>
          <p:cNvPr id="25" name="text_키를 놓음  k1 = 0">
            <a:extLst xmlns:a="http://schemas.openxmlformats.org/drawingml/2006/main">
              <a:ext uri="{FF2B5EF4-FFF2-40B4-BE49-F238E27FC236}">
                <a16:creationId xmlns:a16="http://schemas.microsoft.com/office/drawing/2014/main" id="{48511088-9D48-4D19-A57B-EBEA9753247F}"/>
              </a:ext>
            </a:extLst>
          </p:cNvPr>
          <p:cNvSpPr>
            <a:spLocks xmlns:a="http://schemas.openxmlformats.org/drawingml/2006/main" noGrp="1"/>
          </p:cNvSpPr>
          <p:nvPr/>
        </p:nvSpPr>
        <p:spPr>
          <a:xfrm xmlns:a="http://schemas.openxmlformats.org/drawingml/2006/main">
            <a:off x="1762125" y="5581650"/>
            <a:ext cx="3810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키를 놓음  k1 = 0</a:t>
            </a:r>
          </a:p>
        </p:txBody>
      </p:sp>
      <p:sp>
        <p:nvSpPr>
          <p:cNvPr id="26" name="text_키를 누름  k1 = 1">
            <a:extLst xmlns:a="http://schemas.openxmlformats.org/drawingml/2006/main">
              <a:ext uri="{FF2B5EF4-FFF2-40B4-BE49-F238E27FC236}">
                <a16:creationId xmlns:a16="http://schemas.microsoft.com/office/drawing/2014/main" id="{B0E92A7D-1EA4-44F2-91FE-022EA082A476}"/>
              </a:ext>
            </a:extLst>
          </p:cNvPr>
          <p:cNvSpPr>
            <a:spLocks xmlns:a="http://schemas.openxmlformats.org/drawingml/2006/main" noGrp="1"/>
          </p:cNvSpPr>
          <p:nvPr/>
        </p:nvSpPr>
        <p:spPr>
          <a:xfrm xmlns:a="http://schemas.openxmlformats.org/drawingml/2006/main">
            <a:off x="6953250" y="5581650"/>
            <a:ext cx="4286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키를 누름  k1 = 1</a:t>
            </a:r>
          </a:p>
        </p:txBody>
      </p:sp>
    </p:spTree>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01 · 키 입력</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Keyboard In과 Select 설정</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keyboard에서 1키를 읽고 key에서 k1을 선택한다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08</a:t>
            </a:r>
          </a:p>
        </p:txBody>
      </p:sp>
      <p:sp>
        <p:nvSpPr>
          <p:cNvPr id="21" name="">
            <a:extLst xmlns:a="http://schemas.openxmlformats.org/drawingml/2006/main">
              <a:ext uri="{FF2B5EF4-FFF2-40B4-BE49-F238E27FC236}">
                <a16:creationId xmlns:a16="http://schemas.microsoft.com/office/drawing/2014/main" id="{2D58B0E8-F48F-4AEE-B82F-A6C188C08609}"/>
              </a:ext>
            </a:extLst>
          </p:cNvPr>
          <p:cNvSpPr>
            <a:spLocks xmlns:a="http://schemas.openxmlformats.org/drawingml/2006/main" noGrp="1"/>
          </p:cNvSpPr>
          <p:nvPr/>
        </p:nvSpPr>
        <p:spPr>
          <a:xfrm xmlns:a="http://schemas.openxmlformats.org/drawingml/2006/main">
            <a:off x="495300" y="2333625"/>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keyboard">
            <a:extLst xmlns:a="http://schemas.openxmlformats.org/drawingml/2006/main">
              <a:ext uri="{FF2B5EF4-FFF2-40B4-BE49-F238E27FC236}">
                <a16:creationId xmlns:a16="http://schemas.microsoft.com/office/drawing/2014/main" id="{9105974A-8F45-45F3-BB30-247352D9DDBD}"/>
              </a:ext>
            </a:extLst>
          </p:cNvPr>
          <p:cNvSpPr>
            <a:spLocks xmlns:a="http://schemas.openxmlformats.org/drawingml/2006/main" noGrp="1"/>
          </p:cNvSpPr>
          <p:nvPr/>
        </p:nvSpPr>
        <p:spPr>
          <a:xfrm xmlns:a="http://schemas.openxmlformats.org/drawingml/2006/main">
            <a:off x="609600" y="2390775"/>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keyboard</a:t>
            </a:r>
          </a:p>
        </p:txBody>
      </p:sp>
      <p:sp>
        <p:nvSpPr>
          <p:cNvPr id="23" name="text_Keyboard In CHOP">
            <a:extLst xmlns:a="http://schemas.openxmlformats.org/drawingml/2006/main">
              <a:ext uri="{FF2B5EF4-FFF2-40B4-BE49-F238E27FC236}">
                <a16:creationId xmlns:a16="http://schemas.microsoft.com/office/drawing/2014/main" id="{A3BCF60A-C48D-4BEA-B9E1-AA8BEC19BF4F}"/>
              </a:ext>
            </a:extLst>
          </p:cNvPr>
          <p:cNvSpPr>
            <a:spLocks xmlns:a="http://schemas.openxmlformats.org/drawingml/2006/main" noGrp="1"/>
          </p:cNvSpPr>
          <p:nvPr/>
        </p:nvSpPr>
        <p:spPr>
          <a:xfrm xmlns:a="http://schemas.openxmlformats.org/drawingml/2006/main">
            <a:off x="609600" y="27527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Keyboard In CHOP</a:t>
            </a:r>
          </a:p>
        </p:txBody>
      </p:sp>
      <p:sp>
        <p:nvSpPr>
          <p:cNvPr id="24" name="">
            <a:extLst xmlns:a="http://schemas.openxmlformats.org/drawingml/2006/main">
              <a:ext uri="{FF2B5EF4-FFF2-40B4-BE49-F238E27FC236}">
                <a16:creationId xmlns:a16="http://schemas.microsoft.com/office/drawing/2014/main" id="{E69A88F5-B5AD-4D9F-BC84-1F01C526159D}"/>
              </a:ext>
            </a:extLst>
          </p:cNvPr>
          <p:cNvSpPr>
            <a:spLocks xmlns:a="http://schemas.openxmlformats.org/drawingml/2006/main" noGrp="1"/>
          </p:cNvSpPr>
          <p:nvPr/>
        </p:nvSpPr>
        <p:spPr>
          <a:xfrm xmlns:a="http://schemas.openxmlformats.org/drawingml/2006/main">
            <a:off x="2876550" y="2733675"/>
            <a:ext cx="1390650" cy="9525"/>
          </a:xfrm>
          <a:custGeom xmlns:a="http://schemas.openxmlformats.org/drawingml/2006/main">
            <a:pathLst>
              <a:path w="1390650" h="9525">
                <a:moveTo>
                  <a:pt x="0" y="0"/>
                </a:moveTo>
                <a:lnTo>
                  <a:pt x="13906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8AC3B64C-64E2-4A26-B585-3102A28E7048}"/>
              </a:ext>
            </a:extLst>
          </p:cNvPr>
          <p:cNvSpPr>
            <a:spLocks xmlns:a="http://schemas.openxmlformats.org/drawingml/2006/main" noGrp="1"/>
          </p:cNvSpPr>
          <p:nvPr/>
        </p:nvSpPr>
        <p:spPr>
          <a:xfrm xmlns:a="http://schemas.openxmlformats.org/drawingml/2006/main">
            <a:off x="4190009" y="26963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F556F61E-69F9-44B1-BDBB-F55CB3911FCE}"/>
              </a:ext>
            </a:extLst>
          </p:cNvPr>
          <p:cNvSpPr>
            <a:spLocks xmlns:a="http://schemas.openxmlformats.org/drawingml/2006/main" noGrp="1"/>
          </p:cNvSpPr>
          <p:nvPr/>
        </p:nvSpPr>
        <p:spPr>
          <a:xfrm xmlns:a="http://schemas.openxmlformats.org/drawingml/2006/main">
            <a:off x="4381500" y="2333625"/>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key">
            <a:extLst xmlns:a="http://schemas.openxmlformats.org/drawingml/2006/main">
              <a:ext uri="{FF2B5EF4-FFF2-40B4-BE49-F238E27FC236}">
                <a16:creationId xmlns:a16="http://schemas.microsoft.com/office/drawing/2014/main" id="{9E40A610-1CE3-415D-9811-3943F4C061E7}"/>
              </a:ext>
            </a:extLst>
          </p:cNvPr>
          <p:cNvSpPr>
            <a:spLocks xmlns:a="http://schemas.openxmlformats.org/drawingml/2006/main" noGrp="1"/>
          </p:cNvSpPr>
          <p:nvPr/>
        </p:nvSpPr>
        <p:spPr>
          <a:xfrm xmlns:a="http://schemas.openxmlformats.org/drawingml/2006/main">
            <a:off x="4495800" y="2390775"/>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key</a:t>
            </a:r>
          </a:p>
        </p:txBody>
      </p:sp>
      <p:sp>
        <p:nvSpPr>
          <p:cNvPr id="28" name="text_Select CHOP">
            <a:extLst xmlns:a="http://schemas.openxmlformats.org/drawingml/2006/main">
              <a:ext uri="{FF2B5EF4-FFF2-40B4-BE49-F238E27FC236}">
                <a16:creationId xmlns:a16="http://schemas.microsoft.com/office/drawing/2014/main" id="{62284FE4-E227-412C-BB30-CC8C90EF626A}"/>
              </a:ext>
            </a:extLst>
          </p:cNvPr>
          <p:cNvSpPr>
            <a:spLocks xmlns:a="http://schemas.openxmlformats.org/drawingml/2006/main" noGrp="1"/>
          </p:cNvSpPr>
          <p:nvPr/>
        </p:nvSpPr>
        <p:spPr>
          <a:xfrm xmlns:a="http://schemas.openxmlformats.org/drawingml/2006/main">
            <a:off x="4495800" y="27527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Select CHOP</a:t>
            </a:r>
          </a:p>
        </p:txBody>
      </p:sp>
      <p:sp>
        <p:nvSpPr>
          <p:cNvPr id="29" name="">
            <a:extLst xmlns:a="http://schemas.openxmlformats.org/drawingml/2006/main">
              <a:ext uri="{FF2B5EF4-FFF2-40B4-BE49-F238E27FC236}">
                <a16:creationId xmlns:a16="http://schemas.microsoft.com/office/drawing/2014/main" id="{D47B5EBE-9914-4222-8278-6A7B0577587A}"/>
              </a:ext>
            </a:extLst>
          </p:cNvPr>
          <p:cNvSpPr>
            <a:spLocks xmlns:a="http://schemas.openxmlformats.org/drawingml/2006/main" noGrp="1"/>
          </p:cNvSpPr>
          <p:nvPr/>
        </p:nvSpPr>
        <p:spPr>
          <a:xfrm xmlns:a="http://schemas.openxmlformats.org/drawingml/2006/main">
            <a:off x="6762750" y="2733675"/>
            <a:ext cx="1390650" cy="9525"/>
          </a:xfrm>
          <a:custGeom xmlns:a="http://schemas.openxmlformats.org/drawingml/2006/main">
            <a:pathLst>
              <a:path w="1390650" h="9525">
                <a:moveTo>
                  <a:pt x="0" y="0"/>
                </a:moveTo>
                <a:lnTo>
                  <a:pt x="1390650" y="0"/>
                </a:lnTo>
              </a:path>
            </a:pathLst>
          </a:custGeom>
          <a:noFill xmlns:a="http://schemas.openxmlformats.org/drawingml/2006/main"/>
          <a:ln xmlns:a="http://schemas.openxmlformats.org/drawingml/2006/main" w="19050">
            <a:solidFill>
              <a:srgbClr val="2A8C85"/>
            </a:solidFill>
            <a:prstDash val="dash"/>
          </a:ln>
        </p:spPr>
      </p:sp>
      <p:sp>
        <p:nvSpPr>
          <p:cNvPr id="30" name="">
            <a:extLst xmlns:a="http://schemas.openxmlformats.org/drawingml/2006/main">
              <a:ext uri="{FF2B5EF4-FFF2-40B4-BE49-F238E27FC236}">
                <a16:creationId xmlns:a16="http://schemas.microsoft.com/office/drawing/2014/main" id="{C1870B99-49FC-4EF4-968A-4CFF111B1095}"/>
              </a:ext>
            </a:extLst>
          </p:cNvPr>
          <p:cNvSpPr>
            <a:spLocks xmlns:a="http://schemas.openxmlformats.org/drawingml/2006/main" noGrp="1"/>
          </p:cNvSpPr>
          <p:nvPr/>
        </p:nvSpPr>
        <p:spPr>
          <a:xfrm xmlns:a="http://schemas.openxmlformats.org/drawingml/2006/main">
            <a:off x="8076209" y="26963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1" name="">
            <a:extLst xmlns:a="http://schemas.openxmlformats.org/drawingml/2006/main">
              <a:ext uri="{FF2B5EF4-FFF2-40B4-BE49-F238E27FC236}">
                <a16:creationId xmlns:a16="http://schemas.microsoft.com/office/drawing/2014/main" id="{C1F8288E-F4CE-4DB9-9C48-25874D9A2FFD}"/>
              </a:ext>
            </a:extLst>
          </p:cNvPr>
          <p:cNvSpPr>
            <a:spLocks xmlns:a="http://schemas.openxmlformats.org/drawingml/2006/main" noGrp="1"/>
          </p:cNvSpPr>
          <p:nvPr/>
        </p:nvSpPr>
        <p:spPr>
          <a:xfrm xmlns:a="http://schemas.openxmlformats.org/drawingml/2006/main">
            <a:off x="8267700" y="2333625"/>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lamp">
            <a:extLst xmlns:a="http://schemas.openxmlformats.org/drawingml/2006/main">
              <a:ext uri="{FF2B5EF4-FFF2-40B4-BE49-F238E27FC236}">
                <a16:creationId xmlns:a16="http://schemas.microsoft.com/office/drawing/2014/main" id="{D5529DCE-B26B-461C-9057-A2D2C608C2CB}"/>
              </a:ext>
            </a:extLst>
          </p:cNvPr>
          <p:cNvSpPr>
            <a:spLocks xmlns:a="http://schemas.openxmlformats.org/drawingml/2006/main" noGrp="1"/>
          </p:cNvSpPr>
          <p:nvPr/>
        </p:nvSpPr>
        <p:spPr>
          <a:xfrm xmlns:a="http://schemas.openxmlformats.org/drawingml/2006/main">
            <a:off x="8382000" y="2390775"/>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lamp</a:t>
            </a:r>
          </a:p>
        </p:txBody>
      </p:sp>
      <p:sp>
        <p:nvSpPr>
          <p:cNvPr id="33" name="text_Circle TOP">
            <a:extLst xmlns:a="http://schemas.openxmlformats.org/drawingml/2006/main">
              <a:ext uri="{FF2B5EF4-FFF2-40B4-BE49-F238E27FC236}">
                <a16:creationId xmlns:a16="http://schemas.microsoft.com/office/drawing/2014/main" id="{287C16CA-19F7-46BB-BF5D-C4754658EB64}"/>
              </a:ext>
            </a:extLst>
          </p:cNvPr>
          <p:cNvSpPr>
            <a:spLocks xmlns:a="http://schemas.openxmlformats.org/drawingml/2006/main" noGrp="1"/>
          </p:cNvSpPr>
          <p:nvPr/>
        </p:nvSpPr>
        <p:spPr>
          <a:xfrm xmlns:a="http://schemas.openxmlformats.org/drawingml/2006/main">
            <a:off x="8382000" y="27527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Circle TOP</a:t>
            </a:r>
          </a:p>
        </p:txBody>
      </p:sp>
      <p:sp>
        <p:nvSpPr>
          <p:cNvPr id="34" name="text_keyboard">
            <a:extLst xmlns:a="http://schemas.openxmlformats.org/drawingml/2006/main">
              <a:ext uri="{FF2B5EF4-FFF2-40B4-BE49-F238E27FC236}">
                <a16:creationId xmlns:a16="http://schemas.microsoft.com/office/drawing/2014/main" id="{EA4C776F-D7A7-467D-8A06-27D203EBA74F}"/>
              </a:ext>
            </a:extLst>
          </p:cNvPr>
          <p:cNvSpPr>
            <a:spLocks xmlns:a="http://schemas.openxmlformats.org/drawingml/2006/main" noGrp="1"/>
          </p:cNvSpPr>
          <p:nvPr/>
        </p:nvSpPr>
        <p:spPr>
          <a:xfrm xmlns:a="http://schemas.openxmlformats.org/drawingml/2006/main">
            <a:off x="495300" y="3667125"/>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keyboard</a:t>
            </a:r>
          </a:p>
        </p:txBody>
      </p:sp>
      <p:sp>
        <p:nvSpPr>
          <p:cNvPr id="35" name="text_Keys = 1  /  채널 이름 = k1">
            <a:extLst xmlns:a="http://schemas.openxmlformats.org/drawingml/2006/main">
              <a:ext uri="{FF2B5EF4-FFF2-40B4-BE49-F238E27FC236}">
                <a16:creationId xmlns:a16="http://schemas.microsoft.com/office/drawing/2014/main" id="{3B95DCC7-8DA5-4D80-BDDB-88B42E6933D0}"/>
              </a:ext>
            </a:extLst>
          </p:cNvPr>
          <p:cNvSpPr>
            <a:spLocks xmlns:a="http://schemas.openxmlformats.org/drawingml/2006/main" noGrp="1"/>
          </p:cNvSpPr>
          <p:nvPr/>
        </p:nvSpPr>
        <p:spPr>
          <a:xfrm xmlns:a="http://schemas.openxmlformats.org/drawingml/2006/main">
            <a:off x="3114675" y="3667125"/>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Keys = 1  /  채널 이름 = k1</a:t>
            </a:r>
          </a:p>
        </p:txBody>
      </p:sp>
      <p:sp>
        <p:nvSpPr>
          <p:cNvPr id="36" name="">
            <a:extLst xmlns:a="http://schemas.openxmlformats.org/drawingml/2006/main">
              <a:ext uri="{FF2B5EF4-FFF2-40B4-BE49-F238E27FC236}">
                <a16:creationId xmlns:a16="http://schemas.microsoft.com/office/drawing/2014/main" id="{19A9DC49-867F-442B-9DCF-C9897DFF8CB2}"/>
              </a:ext>
            </a:extLst>
          </p:cNvPr>
          <p:cNvSpPr>
            <a:spLocks xmlns:a="http://schemas.openxmlformats.org/drawingml/2006/main" noGrp="1"/>
          </p:cNvSpPr>
          <p:nvPr/>
        </p:nvSpPr>
        <p:spPr>
          <a:xfrm xmlns:a="http://schemas.openxmlformats.org/drawingml/2006/main">
            <a:off x="495300" y="43529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7" name="text_key">
            <a:extLst xmlns:a="http://schemas.openxmlformats.org/drawingml/2006/main">
              <a:ext uri="{FF2B5EF4-FFF2-40B4-BE49-F238E27FC236}">
                <a16:creationId xmlns:a16="http://schemas.microsoft.com/office/drawing/2014/main" id="{94D1E17F-43E8-47C1-9BA0-095AC195B656}"/>
              </a:ext>
            </a:extLst>
          </p:cNvPr>
          <p:cNvSpPr>
            <a:spLocks xmlns:a="http://schemas.openxmlformats.org/drawingml/2006/main" noGrp="1"/>
          </p:cNvSpPr>
          <p:nvPr/>
        </p:nvSpPr>
        <p:spPr>
          <a:xfrm xmlns:a="http://schemas.openxmlformats.org/drawingml/2006/main">
            <a:off x="495300" y="436245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key</a:t>
            </a:r>
          </a:p>
        </p:txBody>
      </p:sp>
      <p:sp>
        <p:nvSpPr>
          <p:cNvPr id="38" name="text_CHOPs = keyboard  /  Channel">
            <a:extLst xmlns:a="http://schemas.openxmlformats.org/drawingml/2006/main">
              <a:ext uri="{FF2B5EF4-FFF2-40B4-BE49-F238E27FC236}">
                <a16:creationId xmlns:a16="http://schemas.microsoft.com/office/drawing/2014/main" id="{453940A9-650D-49D6-A694-98383F185DE8}"/>
              </a:ext>
            </a:extLst>
          </p:cNvPr>
          <p:cNvSpPr>
            <a:spLocks xmlns:a="http://schemas.openxmlformats.org/drawingml/2006/main" noGrp="1"/>
          </p:cNvSpPr>
          <p:nvPr/>
        </p:nvSpPr>
        <p:spPr>
          <a:xfrm xmlns:a="http://schemas.openxmlformats.org/drawingml/2006/main">
            <a:off x="3114675" y="436245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CHOPs = keyboard  /  Channel Names = k1</a:t>
            </a:r>
          </a:p>
        </p:txBody>
      </p:sp>
      <p:sp>
        <p:nvSpPr>
          <p:cNvPr id="39" name="">
            <a:extLst xmlns:a="http://schemas.openxmlformats.org/drawingml/2006/main">
              <a:ext uri="{FF2B5EF4-FFF2-40B4-BE49-F238E27FC236}">
                <a16:creationId xmlns:a16="http://schemas.microsoft.com/office/drawing/2014/main" id="{1EE06A97-4074-4B05-9C57-4ED7AB05C8FD}"/>
              </a:ext>
            </a:extLst>
          </p:cNvPr>
          <p:cNvSpPr>
            <a:spLocks xmlns:a="http://schemas.openxmlformats.org/drawingml/2006/main" noGrp="1"/>
          </p:cNvSpPr>
          <p:nvPr/>
        </p:nvSpPr>
        <p:spPr>
          <a:xfrm xmlns:a="http://schemas.openxmlformats.org/drawingml/2006/main">
            <a:off x="495300" y="50482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40" name="text_lamp">
            <a:extLst xmlns:a="http://schemas.openxmlformats.org/drawingml/2006/main">
              <a:ext uri="{FF2B5EF4-FFF2-40B4-BE49-F238E27FC236}">
                <a16:creationId xmlns:a16="http://schemas.microsoft.com/office/drawing/2014/main" id="{5BB06857-664C-484E-B90F-03F51F98EBE0}"/>
              </a:ext>
            </a:extLst>
          </p:cNvPr>
          <p:cNvSpPr>
            <a:spLocks xmlns:a="http://schemas.openxmlformats.org/drawingml/2006/main" noGrp="1"/>
          </p:cNvSpPr>
          <p:nvPr/>
        </p:nvSpPr>
        <p:spPr>
          <a:xfrm xmlns:a="http://schemas.openxmlformats.org/drawingml/2006/main">
            <a:off x="495300" y="5057775"/>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lamp</a:t>
            </a:r>
          </a:p>
        </p:txBody>
      </p:sp>
      <p:sp>
        <p:nvSpPr>
          <p:cNvPr id="41" name="text_Fill Alpha가 key의 k1 값을 읽음">
            <a:extLst xmlns:a="http://schemas.openxmlformats.org/drawingml/2006/main">
              <a:ext uri="{FF2B5EF4-FFF2-40B4-BE49-F238E27FC236}">
                <a16:creationId xmlns:a16="http://schemas.microsoft.com/office/drawing/2014/main" id="{33EF8EA7-5497-46C8-B36A-AD2F2F9D2559}"/>
              </a:ext>
            </a:extLst>
          </p:cNvPr>
          <p:cNvSpPr>
            <a:spLocks xmlns:a="http://schemas.openxmlformats.org/drawingml/2006/main" noGrp="1"/>
          </p:cNvSpPr>
          <p:nvPr/>
        </p:nvSpPr>
        <p:spPr>
          <a:xfrm xmlns:a="http://schemas.openxmlformats.org/drawingml/2006/main">
            <a:off x="3114675" y="5057775"/>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Fill Alpha가 key의 k1 값을 읽음</a:t>
            </a:r>
          </a:p>
        </p:txBody>
      </p:sp>
    </p:spTree>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01 · 키 입력</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k1 값과 Fill Alpha</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k1이 0이면 투명, 1이면 불투명</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09</a:t>
            </a:r>
          </a:p>
        </p:txBody>
      </p:sp>
      <p:sp>
        <p:nvSpPr>
          <p:cNvPr id="21" name="text_입력값 k1">
            <a:extLst xmlns:a="http://schemas.openxmlformats.org/drawingml/2006/main">
              <a:ext uri="{FF2B5EF4-FFF2-40B4-BE49-F238E27FC236}">
                <a16:creationId xmlns:a16="http://schemas.microsoft.com/office/drawing/2014/main" id="{1CBD3DD7-B531-40BD-8B45-3EFE5CC9F8A6}"/>
              </a:ext>
            </a:extLst>
          </p:cNvPr>
          <p:cNvSpPr>
            <a:spLocks xmlns:a="http://schemas.openxmlformats.org/drawingml/2006/main" noGrp="1"/>
          </p:cNvSpPr>
          <p:nvPr/>
        </p:nvSpPr>
        <p:spPr>
          <a:xfrm xmlns:a="http://schemas.openxmlformats.org/drawingml/2006/main">
            <a:off x="762000" y="2047875"/>
            <a:ext cx="2762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A8C85"/>
                </a:solidFill>
                <a:latin typeface="Noto Sans KR"/>
                <a:ea typeface="Noto Sans KR"/>
                <a:cs typeface="Noto Sans KR"/>
              </a:defRPr>
            </a:pPr>
            <a:r>
              <a:rPr sz="2175" b="1">
                <a:solidFill>
                  <a:srgbClr val="2A8C85"/>
                </a:solidFill>
                <a:latin typeface="Noto Sans KR"/>
                <a:ea typeface="Noto Sans KR"/>
                <a:cs typeface="Noto Sans KR"/>
              </a:rPr>
              <a:t>입력값 k1</a:t>
            </a:r>
          </a:p>
        </p:txBody>
      </p:sp>
      <p:sp>
        <p:nvSpPr>
          <p:cNvPr id="22" name="text_Fill Alpha">
            <a:extLst xmlns:a="http://schemas.openxmlformats.org/drawingml/2006/main">
              <a:ext uri="{FF2B5EF4-FFF2-40B4-BE49-F238E27FC236}">
                <a16:creationId xmlns:a16="http://schemas.microsoft.com/office/drawing/2014/main" id="{B1C5C14B-0193-48A1-A22F-CA67A5B5DE2F}"/>
              </a:ext>
            </a:extLst>
          </p:cNvPr>
          <p:cNvSpPr>
            <a:spLocks xmlns:a="http://schemas.openxmlformats.org/drawingml/2006/main" noGrp="1"/>
          </p:cNvSpPr>
          <p:nvPr/>
        </p:nvSpPr>
        <p:spPr>
          <a:xfrm xmlns:a="http://schemas.openxmlformats.org/drawingml/2006/main">
            <a:off x="4638675" y="2047875"/>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Fill Alpha</a:t>
            </a:r>
          </a:p>
        </p:txBody>
      </p:sp>
      <p:sp>
        <p:nvSpPr>
          <p:cNvPr id="23" name="text_화면 결과">
            <a:extLst xmlns:a="http://schemas.openxmlformats.org/drawingml/2006/main">
              <a:ext uri="{FF2B5EF4-FFF2-40B4-BE49-F238E27FC236}">
                <a16:creationId xmlns:a16="http://schemas.microsoft.com/office/drawing/2014/main" id="{04472C6C-4F25-4A16-826B-5206F83EB55C}"/>
              </a:ext>
            </a:extLst>
          </p:cNvPr>
          <p:cNvSpPr>
            <a:spLocks xmlns:a="http://schemas.openxmlformats.org/drawingml/2006/main" noGrp="1"/>
          </p:cNvSpPr>
          <p:nvPr/>
        </p:nvSpPr>
        <p:spPr>
          <a:xfrm xmlns:a="http://schemas.openxmlformats.org/drawingml/2006/main">
            <a:off x="8943975" y="2047875"/>
            <a:ext cx="266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화면 결과</a:t>
            </a:r>
          </a:p>
        </p:txBody>
      </p:sp>
      <p:sp>
        <p:nvSpPr>
          <p:cNvPr id="24" name="text_0">
            <a:extLst xmlns:a="http://schemas.openxmlformats.org/drawingml/2006/main">
              <a:ext uri="{FF2B5EF4-FFF2-40B4-BE49-F238E27FC236}">
                <a16:creationId xmlns:a16="http://schemas.microsoft.com/office/drawing/2014/main" id="{A0C2FA27-F85B-4C2A-9E2C-2DA355FE5D69}"/>
              </a:ext>
            </a:extLst>
          </p:cNvPr>
          <p:cNvSpPr>
            <a:spLocks xmlns:a="http://schemas.openxmlformats.org/drawingml/2006/main" noGrp="1"/>
          </p:cNvSpPr>
          <p:nvPr/>
        </p:nvSpPr>
        <p:spPr>
          <a:xfrm xmlns:a="http://schemas.openxmlformats.org/drawingml/2006/main">
            <a:off x="1333500" y="2905125"/>
            <a:ext cx="1143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3600" b="1">
                <a:solidFill>
                  <a:srgbClr val="2A8C85"/>
                </a:solidFill>
                <a:latin typeface="Noto Sans KR"/>
                <a:ea typeface="Noto Sans KR"/>
                <a:cs typeface="Noto Sans KR"/>
              </a:defRPr>
            </a:pPr>
            <a:r>
              <a:rPr sz="3600" b="1">
                <a:solidFill>
                  <a:srgbClr val="2A8C85"/>
                </a:solidFill>
                <a:latin typeface="Noto Sans KR"/>
                <a:ea typeface="Noto Sans KR"/>
                <a:cs typeface="Noto Sans KR"/>
              </a:rPr>
              <a:t>0</a:t>
            </a:r>
          </a:p>
        </p:txBody>
      </p:sp>
      <p:sp>
        <p:nvSpPr>
          <p:cNvPr id="25" name="">
            <a:extLst xmlns:a="http://schemas.openxmlformats.org/drawingml/2006/main">
              <a:ext uri="{FF2B5EF4-FFF2-40B4-BE49-F238E27FC236}">
                <a16:creationId xmlns:a16="http://schemas.microsoft.com/office/drawing/2014/main" id="{0B16E5C0-8F59-4E48-B24C-C2CD425D526B}"/>
              </a:ext>
            </a:extLst>
          </p:cNvPr>
          <p:cNvSpPr>
            <a:spLocks xmlns:a="http://schemas.openxmlformats.org/drawingml/2006/main" noGrp="1"/>
          </p:cNvSpPr>
          <p:nvPr/>
        </p:nvSpPr>
        <p:spPr>
          <a:xfrm xmlns:a="http://schemas.openxmlformats.org/drawingml/2006/main">
            <a:off x="2476500" y="3314700"/>
            <a:ext cx="1905000" cy="9525"/>
          </a:xfrm>
          <a:custGeom xmlns:a="http://schemas.openxmlformats.org/drawingml/2006/main">
            <a:pathLst>
              <a:path w="1905000" h="9525">
                <a:moveTo>
                  <a:pt x="0" y="0"/>
                </a:moveTo>
                <a:lnTo>
                  <a:pt x="1905000" y="0"/>
                </a:lnTo>
              </a:path>
            </a:pathLst>
          </a:custGeom>
          <a:noFill xmlns:a="http://schemas.openxmlformats.org/drawingml/2006/main"/>
          <a:ln xmlns:a="http://schemas.openxmlformats.org/drawingml/2006/main" w="19050">
            <a:solidFill>
              <a:srgbClr val="2A8C85"/>
            </a:solidFill>
            <a:prstDash val="dash"/>
          </a:ln>
        </p:spPr>
      </p:sp>
      <p:sp>
        <p:nvSpPr>
          <p:cNvPr id="26" name="">
            <a:extLst xmlns:a="http://schemas.openxmlformats.org/drawingml/2006/main">
              <a:ext uri="{FF2B5EF4-FFF2-40B4-BE49-F238E27FC236}">
                <a16:creationId xmlns:a16="http://schemas.microsoft.com/office/drawing/2014/main" id="{EA777488-D2FA-4596-9E9B-9DC464CEA848}"/>
              </a:ext>
            </a:extLst>
          </p:cNvPr>
          <p:cNvSpPr>
            <a:spLocks xmlns:a="http://schemas.openxmlformats.org/drawingml/2006/main" noGrp="1"/>
          </p:cNvSpPr>
          <p:nvPr/>
        </p:nvSpPr>
        <p:spPr>
          <a:xfrm xmlns:a="http://schemas.openxmlformats.org/drawingml/2006/main">
            <a:off x="4304309" y="32774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27" name="text_0">
            <a:extLst xmlns:a="http://schemas.openxmlformats.org/drawingml/2006/main">
              <a:ext uri="{FF2B5EF4-FFF2-40B4-BE49-F238E27FC236}">
                <a16:creationId xmlns:a16="http://schemas.microsoft.com/office/drawing/2014/main" id="{A61C63CA-B51A-4FD7-BD32-6B3B524CB6C3}"/>
              </a:ext>
            </a:extLst>
          </p:cNvPr>
          <p:cNvSpPr>
            <a:spLocks xmlns:a="http://schemas.openxmlformats.org/drawingml/2006/main" noGrp="1"/>
          </p:cNvSpPr>
          <p:nvPr/>
        </p:nvSpPr>
        <p:spPr>
          <a:xfrm xmlns:a="http://schemas.openxmlformats.org/drawingml/2006/main">
            <a:off x="5381625" y="2905125"/>
            <a:ext cx="952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3600" b="1">
                <a:solidFill>
                  <a:srgbClr val="645CE6"/>
                </a:solidFill>
                <a:latin typeface="Noto Sans KR"/>
                <a:ea typeface="Noto Sans KR"/>
                <a:cs typeface="Noto Sans KR"/>
              </a:defRPr>
            </a:pPr>
            <a:r>
              <a:rPr sz="3600" b="1">
                <a:solidFill>
                  <a:srgbClr val="645CE6"/>
                </a:solidFill>
                <a:latin typeface="Noto Sans KR"/>
                <a:ea typeface="Noto Sans KR"/>
                <a:cs typeface="Noto Sans KR"/>
              </a:rPr>
              <a:t>0</a:t>
            </a:r>
          </a:p>
        </p:txBody>
      </p:sp>
      <p:sp>
        <p:nvSpPr>
          <p:cNvPr id="28" name="">
            <a:extLst xmlns:a="http://schemas.openxmlformats.org/drawingml/2006/main">
              <a:ext uri="{FF2B5EF4-FFF2-40B4-BE49-F238E27FC236}">
                <a16:creationId xmlns:a16="http://schemas.microsoft.com/office/drawing/2014/main" id="{2BF17832-FB8D-4558-8AE4-0C6CD5AC4E9F}"/>
              </a:ext>
            </a:extLst>
          </p:cNvPr>
          <p:cNvSpPr>
            <a:spLocks xmlns:a="http://schemas.openxmlformats.org/drawingml/2006/main" noGrp="1"/>
          </p:cNvSpPr>
          <p:nvPr/>
        </p:nvSpPr>
        <p:spPr>
          <a:xfrm xmlns:a="http://schemas.openxmlformats.org/drawingml/2006/main">
            <a:off x="6572250" y="3314700"/>
            <a:ext cx="1809750" cy="9525"/>
          </a:xfrm>
          <a:custGeom xmlns:a="http://schemas.openxmlformats.org/drawingml/2006/main">
            <a:pathLst>
              <a:path w="1809750" h="9525">
                <a:moveTo>
                  <a:pt x="0" y="0"/>
                </a:moveTo>
                <a:lnTo>
                  <a:pt x="1809750" y="0"/>
                </a:lnTo>
              </a:path>
            </a:pathLst>
          </a:custGeom>
          <a:noFill xmlns:a="http://schemas.openxmlformats.org/drawingml/2006/main"/>
          <a:ln xmlns:a="http://schemas.openxmlformats.org/drawingml/2006/main" w="19050">
            <a:solidFill>
              <a:srgbClr val="645CE6"/>
            </a:solidFill>
            <a:prstDash val="dash"/>
          </a:ln>
        </p:spPr>
      </p:sp>
      <p:sp>
        <p:nvSpPr>
          <p:cNvPr id="29" name="">
            <a:extLst xmlns:a="http://schemas.openxmlformats.org/drawingml/2006/main">
              <a:ext uri="{FF2B5EF4-FFF2-40B4-BE49-F238E27FC236}">
                <a16:creationId xmlns:a16="http://schemas.microsoft.com/office/drawing/2014/main" id="{CCCC5AE0-EB6F-4CA8-BB5D-BBCFDF8ACC81}"/>
              </a:ext>
            </a:extLst>
          </p:cNvPr>
          <p:cNvSpPr>
            <a:spLocks xmlns:a="http://schemas.openxmlformats.org/drawingml/2006/main" noGrp="1"/>
          </p:cNvSpPr>
          <p:nvPr/>
        </p:nvSpPr>
        <p:spPr>
          <a:xfrm xmlns:a="http://schemas.openxmlformats.org/drawingml/2006/main">
            <a:off x="8304809" y="32774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44F4CF09-10EF-4569-A34B-CAFD8E77CBC9}"/>
              </a:ext>
            </a:extLst>
          </p:cNvPr>
          <p:cNvSpPr>
            <a:spLocks xmlns:a="http://schemas.openxmlformats.org/drawingml/2006/main" noGrp="1"/>
          </p:cNvSpPr>
          <p:nvPr/>
        </p:nvSpPr>
        <p:spPr>
          <a:xfrm xmlns:a="http://schemas.openxmlformats.org/drawingml/2006/main">
            <a:off x="8810625" y="2886075"/>
            <a:ext cx="838200" cy="83820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31" name="text_보이지 않음">
            <a:extLst xmlns:a="http://schemas.openxmlformats.org/drawingml/2006/main">
              <a:ext uri="{FF2B5EF4-FFF2-40B4-BE49-F238E27FC236}">
                <a16:creationId xmlns:a16="http://schemas.microsoft.com/office/drawing/2014/main" id="{8CFBDAE0-69DB-4F8F-888D-D07D4BE6DDB1}"/>
              </a:ext>
            </a:extLst>
          </p:cNvPr>
          <p:cNvSpPr>
            <a:spLocks xmlns:a="http://schemas.openxmlformats.org/drawingml/2006/main" noGrp="1"/>
          </p:cNvSpPr>
          <p:nvPr/>
        </p:nvSpPr>
        <p:spPr>
          <a:xfrm xmlns:a="http://schemas.openxmlformats.org/drawingml/2006/main">
            <a:off x="9906000" y="3000375"/>
            <a:ext cx="1695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보이지 않음</a:t>
            </a:r>
          </a:p>
        </p:txBody>
      </p:sp>
      <p:sp>
        <p:nvSpPr>
          <p:cNvPr id="32" name="text_1">
            <a:extLst xmlns:a="http://schemas.openxmlformats.org/drawingml/2006/main">
              <a:ext uri="{FF2B5EF4-FFF2-40B4-BE49-F238E27FC236}">
                <a16:creationId xmlns:a16="http://schemas.microsoft.com/office/drawing/2014/main" id="{65FC33C7-D367-461B-BFD0-B86F7169AD1D}"/>
              </a:ext>
            </a:extLst>
          </p:cNvPr>
          <p:cNvSpPr>
            <a:spLocks xmlns:a="http://schemas.openxmlformats.org/drawingml/2006/main" noGrp="1"/>
          </p:cNvSpPr>
          <p:nvPr/>
        </p:nvSpPr>
        <p:spPr>
          <a:xfrm xmlns:a="http://schemas.openxmlformats.org/drawingml/2006/main">
            <a:off x="1333500" y="4381500"/>
            <a:ext cx="1143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3600" b="1">
                <a:solidFill>
                  <a:srgbClr val="2A8C85"/>
                </a:solidFill>
                <a:latin typeface="Noto Sans KR"/>
                <a:ea typeface="Noto Sans KR"/>
                <a:cs typeface="Noto Sans KR"/>
              </a:defRPr>
            </a:pPr>
            <a:r>
              <a:rPr sz="3600" b="1">
                <a:solidFill>
                  <a:srgbClr val="2A8C85"/>
                </a:solidFill>
                <a:latin typeface="Noto Sans KR"/>
                <a:ea typeface="Noto Sans KR"/>
                <a:cs typeface="Noto Sans KR"/>
              </a:rPr>
              <a:t>1</a:t>
            </a:r>
          </a:p>
        </p:txBody>
      </p:sp>
      <p:sp>
        <p:nvSpPr>
          <p:cNvPr id="33" name="">
            <a:extLst xmlns:a="http://schemas.openxmlformats.org/drawingml/2006/main">
              <a:ext uri="{FF2B5EF4-FFF2-40B4-BE49-F238E27FC236}">
                <a16:creationId xmlns:a16="http://schemas.microsoft.com/office/drawing/2014/main" id="{40D322BC-93FC-47F1-85AE-4198F886A995}"/>
              </a:ext>
            </a:extLst>
          </p:cNvPr>
          <p:cNvSpPr>
            <a:spLocks xmlns:a="http://schemas.openxmlformats.org/drawingml/2006/main" noGrp="1"/>
          </p:cNvSpPr>
          <p:nvPr/>
        </p:nvSpPr>
        <p:spPr>
          <a:xfrm xmlns:a="http://schemas.openxmlformats.org/drawingml/2006/main">
            <a:off x="2476500" y="4791075"/>
            <a:ext cx="1905000" cy="9525"/>
          </a:xfrm>
          <a:custGeom xmlns:a="http://schemas.openxmlformats.org/drawingml/2006/main">
            <a:pathLst>
              <a:path w="1905000" h="9525">
                <a:moveTo>
                  <a:pt x="0" y="0"/>
                </a:moveTo>
                <a:lnTo>
                  <a:pt x="1905000" y="0"/>
                </a:lnTo>
              </a:path>
            </a:pathLst>
          </a:custGeom>
          <a:noFill xmlns:a="http://schemas.openxmlformats.org/drawingml/2006/main"/>
          <a:ln xmlns:a="http://schemas.openxmlformats.org/drawingml/2006/main" w="19050">
            <a:solidFill>
              <a:srgbClr val="2A8C85"/>
            </a:solidFill>
            <a:prstDash val="dash"/>
          </a:ln>
        </p:spPr>
      </p:sp>
      <p:sp>
        <p:nvSpPr>
          <p:cNvPr id="34" name="">
            <a:extLst xmlns:a="http://schemas.openxmlformats.org/drawingml/2006/main">
              <a:ext uri="{FF2B5EF4-FFF2-40B4-BE49-F238E27FC236}">
                <a16:creationId xmlns:a16="http://schemas.microsoft.com/office/drawing/2014/main" id="{9493FE9E-62B1-44C0-A7BA-26ED56D176F6}"/>
              </a:ext>
            </a:extLst>
          </p:cNvPr>
          <p:cNvSpPr>
            <a:spLocks xmlns:a="http://schemas.openxmlformats.org/drawingml/2006/main" noGrp="1"/>
          </p:cNvSpPr>
          <p:nvPr/>
        </p:nvSpPr>
        <p:spPr>
          <a:xfrm xmlns:a="http://schemas.openxmlformats.org/drawingml/2006/main">
            <a:off x="4304309" y="47537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5" name="text_1">
            <a:extLst xmlns:a="http://schemas.openxmlformats.org/drawingml/2006/main">
              <a:ext uri="{FF2B5EF4-FFF2-40B4-BE49-F238E27FC236}">
                <a16:creationId xmlns:a16="http://schemas.microsoft.com/office/drawing/2014/main" id="{5653AC4C-3D93-4BC5-8944-D9D3844F51A7}"/>
              </a:ext>
            </a:extLst>
          </p:cNvPr>
          <p:cNvSpPr>
            <a:spLocks xmlns:a="http://schemas.openxmlformats.org/drawingml/2006/main" noGrp="1"/>
          </p:cNvSpPr>
          <p:nvPr/>
        </p:nvSpPr>
        <p:spPr>
          <a:xfrm xmlns:a="http://schemas.openxmlformats.org/drawingml/2006/main">
            <a:off x="5381625" y="4381500"/>
            <a:ext cx="952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3600" b="1">
                <a:solidFill>
                  <a:srgbClr val="645CE6"/>
                </a:solidFill>
                <a:latin typeface="Noto Sans KR"/>
                <a:ea typeface="Noto Sans KR"/>
                <a:cs typeface="Noto Sans KR"/>
              </a:defRPr>
            </a:pPr>
            <a:r>
              <a:rPr sz="3600" b="1">
                <a:solidFill>
                  <a:srgbClr val="645CE6"/>
                </a:solidFill>
                <a:latin typeface="Noto Sans KR"/>
                <a:ea typeface="Noto Sans KR"/>
                <a:cs typeface="Noto Sans KR"/>
              </a:rPr>
              <a:t>1</a:t>
            </a:r>
          </a:p>
        </p:txBody>
      </p:sp>
      <p:sp>
        <p:nvSpPr>
          <p:cNvPr id="36" name="">
            <a:extLst xmlns:a="http://schemas.openxmlformats.org/drawingml/2006/main">
              <a:ext uri="{FF2B5EF4-FFF2-40B4-BE49-F238E27FC236}">
                <a16:creationId xmlns:a16="http://schemas.microsoft.com/office/drawing/2014/main" id="{28C265D4-5AAA-4393-AE27-9EE11A5B78ED}"/>
              </a:ext>
            </a:extLst>
          </p:cNvPr>
          <p:cNvSpPr>
            <a:spLocks xmlns:a="http://schemas.openxmlformats.org/drawingml/2006/main" noGrp="1"/>
          </p:cNvSpPr>
          <p:nvPr/>
        </p:nvSpPr>
        <p:spPr>
          <a:xfrm xmlns:a="http://schemas.openxmlformats.org/drawingml/2006/main">
            <a:off x="6572250" y="4791075"/>
            <a:ext cx="1809750" cy="9525"/>
          </a:xfrm>
          <a:custGeom xmlns:a="http://schemas.openxmlformats.org/drawingml/2006/main">
            <a:pathLst>
              <a:path w="1809750" h="9525">
                <a:moveTo>
                  <a:pt x="0" y="0"/>
                </a:moveTo>
                <a:lnTo>
                  <a:pt x="1809750" y="0"/>
                </a:lnTo>
              </a:path>
            </a:pathLst>
          </a:custGeom>
          <a:noFill xmlns:a="http://schemas.openxmlformats.org/drawingml/2006/main"/>
          <a:ln xmlns:a="http://schemas.openxmlformats.org/drawingml/2006/main" w="19050">
            <a:solidFill>
              <a:srgbClr val="645CE6"/>
            </a:solidFill>
            <a:prstDash val="dash"/>
          </a:ln>
        </p:spPr>
      </p:sp>
      <p:sp>
        <p:nvSpPr>
          <p:cNvPr id="37" name="">
            <a:extLst xmlns:a="http://schemas.openxmlformats.org/drawingml/2006/main">
              <a:ext uri="{FF2B5EF4-FFF2-40B4-BE49-F238E27FC236}">
                <a16:creationId xmlns:a16="http://schemas.microsoft.com/office/drawing/2014/main" id="{A9CEE529-B578-43EC-ACF5-81D7E2383344}"/>
              </a:ext>
            </a:extLst>
          </p:cNvPr>
          <p:cNvSpPr>
            <a:spLocks xmlns:a="http://schemas.openxmlformats.org/drawingml/2006/main" noGrp="1"/>
          </p:cNvSpPr>
          <p:nvPr/>
        </p:nvSpPr>
        <p:spPr>
          <a:xfrm xmlns:a="http://schemas.openxmlformats.org/drawingml/2006/main">
            <a:off x="8304809" y="47537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8" name="">
            <a:extLst xmlns:a="http://schemas.openxmlformats.org/drawingml/2006/main">
              <a:ext uri="{FF2B5EF4-FFF2-40B4-BE49-F238E27FC236}">
                <a16:creationId xmlns:a16="http://schemas.microsoft.com/office/drawing/2014/main" id="{54EEADEC-2380-49C0-8203-ACDB7B86CFAD}"/>
              </a:ext>
            </a:extLst>
          </p:cNvPr>
          <p:cNvSpPr>
            <a:spLocks xmlns:a="http://schemas.openxmlformats.org/drawingml/2006/main" noGrp="1"/>
          </p:cNvSpPr>
          <p:nvPr/>
        </p:nvSpPr>
        <p:spPr>
          <a:xfrm xmlns:a="http://schemas.openxmlformats.org/drawingml/2006/main">
            <a:off x="8810625" y="4362450"/>
            <a:ext cx="838200" cy="83820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830083EF-0E2D-44C5-9CEA-ED852D7A4062}"/>
              </a:ext>
            </a:extLst>
          </p:cNvPr>
          <p:cNvSpPr>
            <a:spLocks xmlns:a="http://schemas.openxmlformats.org/drawingml/2006/main" noGrp="1"/>
          </p:cNvSpPr>
          <p:nvPr/>
        </p:nvSpPr>
        <p:spPr>
          <a:xfrm xmlns:a="http://schemas.openxmlformats.org/drawingml/2006/main">
            <a:off x="8991600" y="4543425"/>
            <a:ext cx="476250" cy="476250"/>
          </a:xfrm>
          <a:prstGeom xmlns:a="http://schemas.openxmlformats.org/drawingml/2006/main" prst="ellipse">
            <a:avLst/>
          </a:prstGeom>
          <a:solidFill xmlns:a="http://schemas.openxmlformats.org/drawingml/2006/main">
            <a:srgbClr val="FFFFFF"/>
          </a:solidFill>
          <a:ln xmlns:a="http://schemas.openxmlformats.org/drawingml/2006/main" w="9525">
            <a:noFill/>
          </a:ln>
        </p:spPr>
      </p:sp>
      <p:sp>
        <p:nvSpPr>
          <p:cNvPr id="40" name="text_흰 원이 보임">
            <a:extLst xmlns:a="http://schemas.openxmlformats.org/drawingml/2006/main">
              <a:ext uri="{FF2B5EF4-FFF2-40B4-BE49-F238E27FC236}">
                <a16:creationId xmlns:a16="http://schemas.microsoft.com/office/drawing/2014/main" id="{5BC9BE0D-3E1D-4E3D-B944-CB3EAFADBAB6}"/>
              </a:ext>
            </a:extLst>
          </p:cNvPr>
          <p:cNvSpPr>
            <a:spLocks xmlns:a="http://schemas.openxmlformats.org/drawingml/2006/main" noGrp="1"/>
          </p:cNvSpPr>
          <p:nvPr/>
        </p:nvSpPr>
        <p:spPr>
          <a:xfrm xmlns:a="http://schemas.openxmlformats.org/drawingml/2006/main">
            <a:off x="9906000" y="4476750"/>
            <a:ext cx="1695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흰 원이 보임</a:t>
            </a:r>
          </a:p>
        </p:txBody>
      </p:sp>
      <p:sp>
        <p:nvSpPr>
          <p:cNvPr id="41" name="text_질문  0.5를 Alpha로 주면 원은 어느 정도 ">
            <a:extLst xmlns:a="http://schemas.openxmlformats.org/drawingml/2006/main">
              <a:ext uri="{FF2B5EF4-FFF2-40B4-BE49-F238E27FC236}">
                <a16:creationId xmlns:a16="http://schemas.microsoft.com/office/drawing/2014/main" id="{AD2B03C1-3173-4E25-82FB-B583D98D86BD}"/>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0.5를 Alpha로 주면 원은 어느 정도 보일까?</a:t>
            </a:r>
          </a:p>
        </p:txBody>
      </p:sp>
    </p:spTree>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01 · 키 입력</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누르는 동안 유지되는 k1</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놓으면 0, 누르고 있으면 1</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10</a:t>
            </a:r>
          </a:p>
        </p:txBody>
      </p:sp>
      <p:sp>
        <p:nvSpPr>
          <p:cNvPr id="21" name="">
            <a:extLst xmlns:a="http://schemas.openxmlformats.org/drawingml/2006/main">
              <a:ext uri="{FF2B5EF4-FFF2-40B4-BE49-F238E27FC236}">
                <a16:creationId xmlns:a16="http://schemas.microsoft.com/office/drawing/2014/main" id="{52734725-6977-4C63-8760-E7AC62697AC0}"/>
              </a:ext>
            </a:extLst>
          </p:cNvPr>
          <p:cNvSpPr>
            <a:spLocks xmlns:a="http://schemas.openxmlformats.org/drawingml/2006/main" noGrp="1"/>
          </p:cNvSpPr>
          <p:nvPr/>
        </p:nvSpPr>
        <p:spPr>
          <a:xfrm xmlns:a="http://schemas.openxmlformats.org/drawingml/2006/main">
            <a:off x="952500" y="2314575"/>
            <a:ext cx="10429875" cy="2209800"/>
          </a:xfrm>
          <a:custGeom xmlns:a="http://schemas.openxmlformats.org/drawingml/2006/main">
            <a:pathLst>
              <a:path w="10429875" h="2209800">
                <a:moveTo>
                  <a:pt x="0" y="0"/>
                </a:moveTo>
                <a:lnTo>
                  <a:pt x="0" y="2209800"/>
                </a:lnTo>
                <a:lnTo>
                  <a:pt x="10429875" y="2209800"/>
                </a:lnTo>
              </a:path>
            </a:pathLst>
          </a:custGeom>
          <a:noFill xmlns:a="http://schemas.openxmlformats.org/drawingml/2006/main"/>
          <a:ln xmlns:a="http://schemas.openxmlformats.org/drawingml/2006/main" w="9525">
            <a:solidFill>
              <a:srgbClr val="626B76"/>
            </a:solidFill>
            <a:prstDash val="solid"/>
          </a:ln>
        </p:spPr>
      </p:sp>
      <p:sp>
        <p:nvSpPr>
          <p:cNvPr id="22" name="text_k1">
            <a:extLst xmlns:a="http://schemas.openxmlformats.org/drawingml/2006/main">
              <a:ext uri="{FF2B5EF4-FFF2-40B4-BE49-F238E27FC236}">
                <a16:creationId xmlns:a16="http://schemas.microsoft.com/office/drawing/2014/main" id="{AA49B455-ACC5-4840-90DE-B3C15972C4B0}"/>
              </a:ext>
            </a:extLst>
          </p:cNvPr>
          <p:cNvSpPr>
            <a:spLocks xmlns:a="http://schemas.openxmlformats.org/drawingml/2006/main" noGrp="1"/>
          </p:cNvSpPr>
          <p:nvPr/>
        </p:nvSpPr>
        <p:spPr>
          <a:xfrm xmlns:a="http://schemas.openxmlformats.org/drawingml/2006/main">
            <a:off x="590550" y="192405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k1</a:t>
            </a:r>
          </a:p>
        </p:txBody>
      </p:sp>
      <p:sp>
        <p:nvSpPr>
          <p:cNvPr id="23" name="text_시간 (초)">
            <a:extLst xmlns:a="http://schemas.openxmlformats.org/drawingml/2006/main">
              <a:ext uri="{FF2B5EF4-FFF2-40B4-BE49-F238E27FC236}">
                <a16:creationId xmlns:a16="http://schemas.microsoft.com/office/drawing/2014/main" id="{DAA2E063-B268-46AD-9727-D39290C46ED6}"/>
              </a:ext>
            </a:extLst>
          </p:cNvPr>
          <p:cNvSpPr>
            <a:spLocks xmlns:a="http://schemas.openxmlformats.org/drawingml/2006/main" noGrp="1"/>
          </p:cNvSpPr>
          <p:nvPr/>
        </p:nvSpPr>
        <p:spPr>
          <a:xfrm xmlns:a="http://schemas.openxmlformats.org/drawingml/2006/main">
            <a:off x="9953625" y="4905375"/>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시간 (초)</a:t>
            </a:r>
          </a:p>
        </p:txBody>
      </p:sp>
      <p:sp>
        <p:nvSpPr>
          <p:cNvPr id="24" name="">
            <a:extLst xmlns:a="http://schemas.openxmlformats.org/drawingml/2006/main">
              <a:ext uri="{FF2B5EF4-FFF2-40B4-BE49-F238E27FC236}">
                <a16:creationId xmlns:a16="http://schemas.microsoft.com/office/drawing/2014/main" id="{09C84A36-3831-4BC2-90C8-21938325008B}"/>
              </a:ext>
            </a:extLst>
          </p:cNvPr>
          <p:cNvSpPr>
            <a:spLocks xmlns:a="http://schemas.openxmlformats.org/drawingml/2006/main" noGrp="1"/>
          </p:cNvSpPr>
          <p:nvPr/>
        </p:nvSpPr>
        <p:spPr>
          <a:xfrm xmlns:a="http://schemas.openxmlformats.org/drawingml/2006/main">
            <a:off x="904875" y="452437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5" name="text_0">
            <a:extLst xmlns:a="http://schemas.openxmlformats.org/drawingml/2006/main">
              <a:ext uri="{FF2B5EF4-FFF2-40B4-BE49-F238E27FC236}">
                <a16:creationId xmlns:a16="http://schemas.microsoft.com/office/drawing/2014/main" id="{805586D5-C4E3-4D11-87F1-7A30C6E23536}"/>
              </a:ext>
            </a:extLst>
          </p:cNvPr>
          <p:cNvSpPr>
            <a:spLocks xmlns:a="http://schemas.openxmlformats.org/drawingml/2006/main" noGrp="1"/>
          </p:cNvSpPr>
          <p:nvPr/>
        </p:nvSpPr>
        <p:spPr>
          <a:xfrm xmlns:a="http://schemas.openxmlformats.org/drawingml/2006/main">
            <a:off x="600075" y="435292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0A35DFF2-92FC-46D0-8737-09EB20625233}"/>
              </a:ext>
            </a:extLst>
          </p:cNvPr>
          <p:cNvSpPr>
            <a:spLocks xmlns:a="http://schemas.openxmlformats.org/drawingml/2006/main" noGrp="1"/>
          </p:cNvSpPr>
          <p:nvPr/>
        </p:nvSpPr>
        <p:spPr>
          <a:xfrm xmlns:a="http://schemas.openxmlformats.org/drawingml/2006/main">
            <a:off x="904875" y="277812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7" name="text_1">
            <a:extLst xmlns:a="http://schemas.openxmlformats.org/drawingml/2006/main">
              <a:ext uri="{FF2B5EF4-FFF2-40B4-BE49-F238E27FC236}">
                <a16:creationId xmlns:a16="http://schemas.microsoft.com/office/drawing/2014/main" id="{95A18CD7-74DC-44A1-A737-281EECD356CE}"/>
              </a:ext>
            </a:extLst>
          </p:cNvPr>
          <p:cNvSpPr>
            <a:spLocks xmlns:a="http://schemas.openxmlformats.org/drawingml/2006/main" noGrp="1"/>
          </p:cNvSpPr>
          <p:nvPr/>
        </p:nvSpPr>
        <p:spPr>
          <a:xfrm xmlns:a="http://schemas.openxmlformats.org/drawingml/2006/main">
            <a:off x="600075" y="260667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28" name="">
            <a:extLst xmlns:a="http://schemas.openxmlformats.org/drawingml/2006/main">
              <a:ext uri="{FF2B5EF4-FFF2-40B4-BE49-F238E27FC236}">
                <a16:creationId xmlns:a16="http://schemas.microsoft.com/office/drawing/2014/main" id="{7D0299D0-8D15-469F-936E-FA82297CC4BF}"/>
              </a:ext>
            </a:extLst>
          </p:cNvPr>
          <p:cNvSpPr>
            <a:spLocks xmlns:a="http://schemas.openxmlformats.org/drawingml/2006/main" noGrp="1"/>
          </p:cNvSpPr>
          <p:nvPr/>
        </p:nvSpPr>
        <p:spPr>
          <a:xfrm xmlns:a="http://schemas.openxmlformats.org/drawingml/2006/main">
            <a:off x="952500" y="4524375"/>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29" name="text_0">
            <a:extLst xmlns:a="http://schemas.openxmlformats.org/drawingml/2006/main">
              <a:ext uri="{FF2B5EF4-FFF2-40B4-BE49-F238E27FC236}">
                <a16:creationId xmlns:a16="http://schemas.microsoft.com/office/drawing/2014/main" id="{7DDB5BBD-01F8-443C-B748-506A2E8155B6}"/>
              </a:ext>
            </a:extLst>
          </p:cNvPr>
          <p:cNvSpPr>
            <a:spLocks xmlns:a="http://schemas.openxmlformats.org/drawingml/2006/main" noGrp="1"/>
          </p:cNvSpPr>
          <p:nvPr/>
        </p:nvSpPr>
        <p:spPr>
          <a:xfrm xmlns:a="http://schemas.openxmlformats.org/drawingml/2006/main">
            <a:off x="619125" y="4638675"/>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a:t>
            </a:r>
          </a:p>
        </p:txBody>
      </p:sp>
      <p:sp>
        <p:nvSpPr>
          <p:cNvPr id="30" name="">
            <a:extLst xmlns:a="http://schemas.openxmlformats.org/drawingml/2006/main">
              <a:ext uri="{FF2B5EF4-FFF2-40B4-BE49-F238E27FC236}">
                <a16:creationId xmlns:a16="http://schemas.microsoft.com/office/drawing/2014/main" id="{51F21F1B-A0CF-4315-A67F-C1DA05F06840}"/>
              </a:ext>
            </a:extLst>
          </p:cNvPr>
          <p:cNvSpPr>
            <a:spLocks xmlns:a="http://schemas.openxmlformats.org/drawingml/2006/main" noGrp="1"/>
          </p:cNvSpPr>
          <p:nvPr/>
        </p:nvSpPr>
        <p:spPr>
          <a:xfrm xmlns:a="http://schemas.openxmlformats.org/drawingml/2006/main">
            <a:off x="3524250" y="4524375"/>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1" name="text_1">
            <a:extLst xmlns:a="http://schemas.openxmlformats.org/drawingml/2006/main">
              <a:ext uri="{FF2B5EF4-FFF2-40B4-BE49-F238E27FC236}">
                <a16:creationId xmlns:a16="http://schemas.microsoft.com/office/drawing/2014/main" id="{106916B9-1FC3-4C02-A8C8-EE23450AE399}"/>
              </a:ext>
            </a:extLst>
          </p:cNvPr>
          <p:cNvSpPr>
            <a:spLocks xmlns:a="http://schemas.openxmlformats.org/drawingml/2006/main" noGrp="1"/>
          </p:cNvSpPr>
          <p:nvPr/>
        </p:nvSpPr>
        <p:spPr>
          <a:xfrm xmlns:a="http://schemas.openxmlformats.org/drawingml/2006/main">
            <a:off x="3190875" y="4638675"/>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1</a:t>
            </a:r>
          </a:p>
        </p:txBody>
      </p:sp>
      <p:sp>
        <p:nvSpPr>
          <p:cNvPr id="32" name="">
            <a:extLst xmlns:a="http://schemas.openxmlformats.org/drawingml/2006/main">
              <a:ext uri="{FF2B5EF4-FFF2-40B4-BE49-F238E27FC236}">
                <a16:creationId xmlns:a16="http://schemas.microsoft.com/office/drawing/2014/main" id="{D83B12DA-A83B-414E-9477-A85889586F6F}"/>
              </a:ext>
            </a:extLst>
          </p:cNvPr>
          <p:cNvSpPr>
            <a:spLocks xmlns:a="http://schemas.openxmlformats.org/drawingml/2006/main" noGrp="1"/>
          </p:cNvSpPr>
          <p:nvPr/>
        </p:nvSpPr>
        <p:spPr>
          <a:xfrm xmlns:a="http://schemas.openxmlformats.org/drawingml/2006/main">
            <a:off x="6096000" y="4524375"/>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3" name="text_2">
            <a:extLst xmlns:a="http://schemas.openxmlformats.org/drawingml/2006/main">
              <a:ext uri="{FF2B5EF4-FFF2-40B4-BE49-F238E27FC236}">
                <a16:creationId xmlns:a16="http://schemas.microsoft.com/office/drawing/2014/main" id="{0001541A-A1BF-49BB-B142-C7BC32080746}"/>
              </a:ext>
            </a:extLst>
          </p:cNvPr>
          <p:cNvSpPr>
            <a:spLocks xmlns:a="http://schemas.openxmlformats.org/drawingml/2006/main" noGrp="1"/>
          </p:cNvSpPr>
          <p:nvPr/>
        </p:nvSpPr>
        <p:spPr>
          <a:xfrm xmlns:a="http://schemas.openxmlformats.org/drawingml/2006/main">
            <a:off x="5762625" y="4638675"/>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2</a:t>
            </a:r>
          </a:p>
        </p:txBody>
      </p:sp>
      <p:sp>
        <p:nvSpPr>
          <p:cNvPr id="34" name="">
            <a:extLst xmlns:a="http://schemas.openxmlformats.org/drawingml/2006/main">
              <a:ext uri="{FF2B5EF4-FFF2-40B4-BE49-F238E27FC236}">
                <a16:creationId xmlns:a16="http://schemas.microsoft.com/office/drawing/2014/main" id="{CEDF0996-93D2-4978-8FBA-886B9A1E81D3}"/>
              </a:ext>
            </a:extLst>
          </p:cNvPr>
          <p:cNvSpPr>
            <a:spLocks xmlns:a="http://schemas.openxmlformats.org/drawingml/2006/main" noGrp="1"/>
          </p:cNvSpPr>
          <p:nvPr/>
        </p:nvSpPr>
        <p:spPr>
          <a:xfrm xmlns:a="http://schemas.openxmlformats.org/drawingml/2006/main">
            <a:off x="8667750" y="4524375"/>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5" name="text_3">
            <a:extLst xmlns:a="http://schemas.openxmlformats.org/drawingml/2006/main">
              <a:ext uri="{FF2B5EF4-FFF2-40B4-BE49-F238E27FC236}">
                <a16:creationId xmlns:a16="http://schemas.microsoft.com/office/drawing/2014/main" id="{309D6D15-B8CD-445B-8C9B-C8D33202FFDD}"/>
              </a:ext>
            </a:extLst>
          </p:cNvPr>
          <p:cNvSpPr>
            <a:spLocks xmlns:a="http://schemas.openxmlformats.org/drawingml/2006/main" noGrp="1"/>
          </p:cNvSpPr>
          <p:nvPr/>
        </p:nvSpPr>
        <p:spPr>
          <a:xfrm xmlns:a="http://schemas.openxmlformats.org/drawingml/2006/main">
            <a:off x="8334375" y="4638675"/>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3</a:t>
            </a:r>
          </a:p>
        </p:txBody>
      </p:sp>
      <p:sp>
        <p:nvSpPr>
          <p:cNvPr id="36" name="">
            <a:extLst xmlns:a="http://schemas.openxmlformats.org/drawingml/2006/main">
              <a:ext uri="{FF2B5EF4-FFF2-40B4-BE49-F238E27FC236}">
                <a16:creationId xmlns:a16="http://schemas.microsoft.com/office/drawing/2014/main" id="{71EE2D0A-2608-4D3F-9C3F-5FD2EA855BBD}"/>
              </a:ext>
            </a:extLst>
          </p:cNvPr>
          <p:cNvSpPr>
            <a:spLocks xmlns:a="http://schemas.openxmlformats.org/drawingml/2006/main" noGrp="1"/>
          </p:cNvSpPr>
          <p:nvPr/>
        </p:nvSpPr>
        <p:spPr>
          <a:xfrm xmlns:a="http://schemas.openxmlformats.org/drawingml/2006/main">
            <a:off x="11239500" y="4524375"/>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7" name="text_4">
            <a:extLst xmlns:a="http://schemas.openxmlformats.org/drawingml/2006/main">
              <a:ext uri="{FF2B5EF4-FFF2-40B4-BE49-F238E27FC236}">
                <a16:creationId xmlns:a16="http://schemas.microsoft.com/office/drawing/2014/main" id="{4EFDB4DB-9039-4948-8C2C-00232A912DB3}"/>
              </a:ext>
            </a:extLst>
          </p:cNvPr>
          <p:cNvSpPr>
            <a:spLocks xmlns:a="http://schemas.openxmlformats.org/drawingml/2006/main" noGrp="1"/>
          </p:cNvSpPr>
          <p:nvPr/>
        </p:nvSpPr>
        <p:spPr>
          <a:xfrm xmlns:a="http://schemas.openxmlformats.org/drawingml/2006/main">
            <a:off x="10906125" y="4638675"/>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4</a:t>
            </a:r>
          </a:p>
        </p:txBody>
      </p:sp>
      <p:sp>
        <p:nvSpPr>
          <p:cNvPr id="38" name="">
            <a:extLst xmlns:a="http://schemas.openxmlformats.org/drawingml/2006/main">
              <a:ext uri="{FF2B5EF4-FFF2-40B4-BE49-F238E27FC236}">
                <a16:creationId xmlns:a16="http://schemas.microsoft.com/office/drawing/2014/main" id="{5EFE951F-6BD4-41FA-9A17-BB2B2D71FC1D}"/>
              </a:ext>
            </a:extLst>
          </p:cNvPr>
          <p:cNvSpPr>
            <a:spLocks xmlns:a="http://schemas.openxmlformats.org/drawingml/2006/main" noGrp="1"/>
          </p:cNvSpPr>
          <p:nvPr/>
        </p:nvSpPr>
        <p:spPr>
          <a:xfrm xmlns:a="http://schemas.openxmlformats.org/drawingml/2006/main">
            <a:off x="952500" y="2778125"/>
            <a:ext cx="10287000" cy="1746250"/>
          </a:xfrm>
          <a:custGeom xmlns:a="http://schemas.openxmlformats.org/drawingml/2006/main">
            <a:pathLst>
              <a:path w="10287000" h="1746250">
                <a:moveTo>
                  <a:pt x="0" y="1746250"/>
                </a:moveTo>
                <a:lnTo>
                  <a:pt x="2314575" y="1746250"/>
                </a:lnTo>
                <a:lnTo>
                  <a:pt x="2314575" y="0"/>
                </a:lnTo>
                <a:lnTo>
                  <a:pt x="6943725" y="0"/>
                </a:lnTo>
                <a:lnTo>
                  <a:pt x="6943725" y="1746250"/>
                </a:lnTo>
                <a:lnTo>
                  <a:pt x="10287000" y="1746250"/>
                </a:lnTo>
              </a:path>
            </a:pathLst>
          </a:custGeom>
          <a:noFill xmlns:a="http://schemas.openxmlformats.org/drawingml/2006/main"/>
          <a:ln xmlns:a="http://schemas.openxmlformats.org/drawingml/2006/main" w="28575">
            <a:solidFill>
              <a:srgbClr val="645CE6"/>
            </a:solidFill>
            <a:prstDash val="solid"/>
          </a:ln>
        </p:spPr>
      </p:sp>
      <p:sp>
        <p:nvSpPr>
          <p:cNvPr id="39" name="text_놓음">
            <a:extLst xmlns:a="http://schemas.openxmlformats.org/drawingml/2006/main">
              <a:ext uri="{FF2B5EF4-FFF2-40B4-BE49-F238E27FC236}">
                <a16:creationId xmlns:a16="http://schemas.microsoft.com/office/drawing/2014/main" id="{6728340D-834C-4D11-8CDF-F08DBCBA90B9}"/>
              </a:ext>
            </a:extLst>
          </p:cNvPr>
          <p:cNvSpPr>
            <a:spLocks xmlns:a="http://schemas.openxmlformats.org/drawingml/2006/main" noGrp="1"/>
          </p:cNvSpPr>
          <p:nvPr/>
        </p:nvSpPr>
        <p:spPr>
          <a:xfrm xmlns:a="http://schemas.openxmlformats.org/drawingml/2006/main">
            <a:off x="1219200" y="4953000"/>
            <a:ext cx="190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626B76"/>
                </a:solidFill>
                <a:latin typeface="Noto Sans KR"/>
                <a:ea typeface="Noto Sans KR"/>
                <a:cs typeface="Noto Sans KR"/>
              </a:defRPr>
            </a:pPr>
            <a:r>
              <a:rPr sz="1800" b="0">
                <a:solidFill>
                  <a:srgbClr val="626B76"/>
                </a:solidFill>
                <a:latin typeface="Noto Sans KR"/>
                <a:ea typeface="Noto Sans KR"/>
                <a:cs typeface="Noto Sans KR"/>
              </a:rPr>
              <a:t>놓음</a:t>
            </a:r>
          </a:p>
        </p:txBody>
      </p:sp>
      <p:sp>
        <p:nvSpPr>
          <p:cNvPr id="40" name="text_누르고 있음">
            <a:extLst xmlns:a="http://schemas.openxmlformats.org/drawingml/2006/main">
              <a:ext uri="{FF2B5EF4-FFF2-40B4-BE49-F238E27FC236}">
                <a16:creationId xmlns:a16="http://schemas.microsoft.com/office/drawing/2014/main" id="{9E372984-0EB0-43F3-B2EF-B83689CD44FC}"/>
              </a:ext>
            </a:extLst>
          </p:cNvPr>
          <p:cNvSpPr>
            <a:spLocks xmlns:a="http://schemas.openxmlformats.org/drawingml/2006/main" noGrp="1"/>
          </p:cNvSpPr>
          <p:nvPr/>
        </p:nvSpPr>
        <p:spPr>
          <a:xfrm xmlns:a="http://schemas.openxmlformats.org/drawingml/2006/main">
            <a:off x="4686300" y="4953000"/>
            <a:ext cx="3810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누르고 있음</a:t>
            </a:r>
          </a:p>
        </p:txBody>
      </p:sp>
      <p:sp>
        <p:nvSpPr>
          <p:cNvPr id="41" name="text_놓음">
            <a:extLst xmlns:a="http://schemas.openxmlformats.org/drawingml/2006/main">
              <a:ext uri="{FF2B5EF4-FFF2-40B4-BE49-F238E27FC236}">
                <a16:creationId xmlns:a16="http://schemas.microsoft.com/office/drawing/2014/main" id="{62B4037A-9A82-4E57-8B51-D0225B8E27AA}"/>
              </a:ext>
            </a:extLst>
          </p:cNvPr>
          <p:cNvSpPr>
            <a:spLocks xmlns:a="http://schemas.openxmlformats.org/drawingml/2006/main" noGrp="1"/>
          </p:cNvSpPr>
          <p:nvPr/>
        </p:nvSpPr>
        <p:spPr>
          <a:xfrm xmlns:a="http://schemas.openxmlformats.org/drawingml/2006/main">
            <a:off x="8953500" y="4953000"/>
            <a:ext cx="933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626B76"/>
                </a:solidFill>
                <a:latin typeface="Noto Sans KR"/>
                <a:ea typeface="Noto Sans KR"/>
                <a:cs typeface="Noto Sans KR"/>
              </a:defRPr>
            </a:pPr>
            <a:r>
              <a:rPr sz="1800" b="0">
                <a:solidFill>
                  <a:srgbClr val="626B76"/>
                </a:solidFill>
                <a:latin typeface="Noto Sans KR"/>
                <a:ea typeface="Noto Sans KR"/>
                <a:cs typeface="Noto Sans KR"/>
              </a:rPr>
              <a:t>놓음</a:t>
            </a:r>
          </a:p>
        </p:txBody>
      </p:sp>
      <p:sp>
        <p:nvSpPr>
          <p:cNvPr id="42" name="text_0 → 1은 누르는 순간, 1 → 0은 놓는 순간입">
            <a:extLst xmlns:a="http://schemas.openxmlformats.org/drawingml/2006/main">
              <a:ext uri="{FF2B5EF4-FFF2-40B4-BE49-F238E27FC236}">
                <a16:creationId xmlns:a16="http://schemas.microsoft.com/office/drawing/2014/main" id="{19088C99-570F-480E-B48F-5620C02E66F0}"/>
              </a:ext>
            </a:extLst>
          </p:cNvPr>
          <p:cNvSpPr>
            <a:spLocks xmlns:a="http://schemas.openxmlformats.org/drawingml/2006/main" noGrp="1"/>
          </p:cNvSpPr>
          <p:nvPr/>
        </p:nvSpPr>
        <p:spPr>
          <a:xfrm xmlns:a="http://schemas.openxmlformats.org/drawingml/2006/main">
            <a:off x="952500" y="5429250"/>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0 → 1은 누르는 순간, 1 → 0은 놓는 순간이다.</a:t>
            </a:r>
          </a:p>
        </p:txBody>
      </p:sp>
    </p:spTree>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01 · 키 입력</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실습 01: k1과 Fill Alpha 확인</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keyboard, key, lamp 순서로 값을 확인한다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11</a:t>
            </a:r>
          </a:p>
        </p:txBody>
      </p:sp>
      <p:sp>
        <p:nvSpPr>
          <p:cNvPr id="21" name="text_①  채널 관찰">
            <a:extLst xmlns:a="http://schemas.openxmlformats.org/drawingml/2006/main">
              <a:ext uri="{FF2B5EF4-FFF2-40B4-BE49-F238E27FC236}">
                <a16:creationId xmlns:a16="http://schemas.microsoft.com/office/drawing/2014/main" id="{ED04CFAF-28D9-4A50-93E7-95E51ECD7493}"/>
              </a:ext>
            </a:extLst>
          </p:cNvPr>
          <p:cNvSpPr>
            <a:spLocks xmlns:a="http://schemas.openxmlformats.org/drawingml/2006/main" noGrp="1"/>
          </p:cNvSpPr>
          <p:nvPr/>
        </p:nvSpPr>
        <p:spPr>
          <a:xfrm xmlns:a="http://schemas.openxmlformats.org/drawingml/2006/main">
            <a:off x="495300" y="1990725"/>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①  채널 관찰</a:t>
            </a:r>
          </a:p>
        </p:txBody>
      </p:sp>
      <p:sp>
        <p:nvSpPr>
          <p:cNvPr id="22" name="text_1키를 누르고 놓으며 keyboard의 k1이 0↔">
            <a:extLst xmlns:a="http://schemas.openxmlformats.org/drawingml/2006/main">
              <a:ext uri="{FF2B5EF4-FFF2-40B4-BE49-F238E27FC236}">
                <a16:creationId xmlns:a16="http://schemas.microsoft.com/office/drawing/2014/main" id="{8594D2FE-D2C2-4DE1-B3C1-14CD31C8A1B6}"/>
              </a:ext>
            </a:extLst>
          </p:cNvPr>
          <p:cNvSpPr>
            <a:spLocks xmlns:a="http://schemas.openxmlformats.org/drawingml/2006/main" noGrp="1"/>
          </p:cNvSpPr>
          <p:nvPr/>
        </p:nvSpPr>
        <p:spPr>
          <a:xfrm xmlns:a="http://schemas.openxmlformats.org/drawingml/2006/main">
            <a:off x="3114675" y="1990725"/>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1키를 누르고 놓으며 keyboard의 k1이 0↔1인지 확인</a:t>
            </a:r>
          </a:p>
        </p:txBody>
      </p:sp>
      <p:sp>
        <p:nvSpPr>
          <p:cNvPr id="23" name="">
            <a:extLst xmlns:a="http://schemas.openxmlformats.org/drawingml/2006/main">
              <a:ext uri="{FF2B5EF4-FFF2-40B4-BE49-F238E27FC236}">
                <a16:creationId xmlns:a16="http://schemas.microsoft.com/office/drawing/2014/main" id="{67B79393-B977-49CE-BB40-639E5DDE830C}"/>
              </a:ext>
            </a:extLst>
          </p:cNvPr>
          <p:cNvSpPr>
            <a:spLocks xmlns:a="http://schemas.openxmlformats.org/drawingml/2006/main" noGrp="1"/>
          </p:cNvSpPr>
          <p:nvPr/>
        </p:nvSpPr>
        <p:spPr>
          <a:xfrm xmlns:a="http://schemas.openxmlformats.org/drawingml/2006/main">
            <a:off x="495300" y="26765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②  채널 선택">
            <a:extLst xmlns:a="http://schemas.openxmlformats.org/drawingml/2006/main">
              <a:ext uri="{FF2B5EF4-FFF2-40B4-BE49-F238E27FC236}">
                <a16:creationId xmlns:a16="http://schemas.microsoft.com/office/drawing/2014/main" id="{DC4BC799-C570-490B-842A-2656FB7E1E31}"/>
              </a:ext>
            </a:extLst>
          </p:cNvPr>
          <p:cNvSpPr>
            <a:spLocks xmlns:a="http://schemas.openxmlformats.org/drawingml/2006/main" noGrp="1"/>
          </p:cNvSpPr>
          <p:nvPr/>
        </p:nvSpPr>
        <p:spPr>
          <a:xfrm xmlns:a="http://schemas.openxmlformats.org/drawingml/2006/main">
            <a:off x="495300" y="285750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②  채널 선택</a:t>
            </a:r>
          </a:p>
        </p:txBody>
      </p:sp>
      <p:sp>
        <p:nvSpPr>
          <p:cNvPr id="25" name="text_key에서 이름이 k1인 채널이 보이는지 확인">
            <a:extLst xmlns:a="http://schemas.openxmlformats.org/drawingml/2006/main">
              <a:ext uri="{FF2B5EF4-FFF2-40B4-BE49-F238E27FC236}">
                <a16:creationId xmlns:a16="http://schemas.microsoft.com/office/drawing/2014/main" id="{1B236DC6-57D8-4B66-B492-517787B0EFD1}"/>
              </a:ext>
            </a:extLst>
          </p:cNvPr>
          <p:cNvSpPr>
            <a:spLocks xmlns:a="http://schemas.openxmlformats.org/drawingml/2006/main" noGrp="1"/>
          </p:cNvSpPr>
          <p:nvPr/>
        </p:nvSpPr>
        <p:spPr>
          <a:xfrm xmlns:a="http://schemas.openxmlformats.org/drawingml/2006/main">
            <a:off x="3114675" y="285750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key에서 이름이 k1인 채널이 보이는지 확인</a:t>
            </a:r>
          </a:p>
        </p:txBody>
      </p:sp>
      <p:sp>
        <p:nvSpPr>
          <p:cNvPr id="26" name="">
            <a:extLst xmlns:a="http://schemas.openxmlformats.org/drawingml/2006/main">
              <a:ext uri="{FF2B5EF4-FFF2-40B4-BE49-F238E27FC236}">
                <a16:creationId xmlns:a16="http://schemas.microsoft.com/office/drawing/2014/main" id="{A136EB99-2681-4A8C-9EAE-C280F83667E3}"/>
              </a:ext>
            </a:extLst>
          </p:cNvPr>
          <p:cNvSpPr>
            <a:spLocks xmlns:a="http://schemas.openxmlformats.org/drawingml/2006/main" noGrp="1"/>
          </p:cNvSpPr>
          <p:nvPr/>
        </p:nvSpPr>
        <p:spPr>
          <a:xfrm xmlns:a="http://schemas.openxmlformats.org/drawingml/2006/main">
            <a:off x="495300" y="35433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③  화면 연결">
            <a:extLst xmlns:a="http://schemas.openxmlformats.org/drawingml/2006/main">
              <a:ext uri="{FF2B5EF4-FFF2-40B4-BE49-F238E27FC236}">
                <a16:creationId xmlns:a16="http://schemas.microsoft.com/office/drawing/2014/main" id="{6A006CCF-E29E-44A6-A729-EB37A1236423}"/>
              </a:ext>
            </a:extLst>
          </p:cNvPr>
          <p:cNvSpPr>
            <a:spLocks xmlns:a="http://schemas.openxmlformats.org/drawingml/2006/main" noGrp="1"/>
          </p:cNvSpPr>
          <p:nvPr/>
        </p:nvSpPr>
        <p:spPr>
          <a:xfrm xmlns:a="http://schemas.openxmlformats.org/drawingml/2006/main">
            <a:off x="495300" y="3724275"/>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③  화면 연결</a:t>
            </a:r>
          </a:p>
        </p:txBody>
      </p:sp>
      <p:sp>
        <p:nvSpPr>
          <p:cNvPr id="28" name="text_lamp의 Fill Alpha가 k1을 읽는지 확인">
            <a:extLst xmlns:a="http://schemas.openxmlformats.org/drawingml/2006/main">
              <a:ext uri="{FF2B5EF4-FFF2-40B4-BE49-F238E27FC236}">
                <a16:creationId xmlns:a16="http://schemas.microsoft.com/office/drawing/2014/main" id="{AA87EE9A-5C71-48A1-A6BB-59C9527EEE5D}"/>
              </a:ext>
            </a:extLst>
          </p:cNvPr>
          <p:cNvSpPr>
            <a:spLocks xmlns:a="http://schemas.openxmlformats.org/drawingml/2006/main" noGrp="1"/>
          </p:cNvSpPr>
          <p:nvPr/>
        </p:nvSpPr>
        <p:spPr>
          <a:xfrm xmlns:a="http://schemas.openxmlformats.org/drawingml/2006/main">
            <a:off x="3114675" y="3724275"/>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lamp의 Fill Alpha가 k1을 읽는지 확인</a:t>
            </a:r>
          </a:p>
        </p:txBody>
      </p:sp>
      <p:sp>
        <p:nvSpPr>
          <p:cNvPr id="29" name="">
            <a:extLst xmlns:a="http://schemas.openxmlformats.org/drawingml/2006/main">
              <a:ext uri="{FF2B5EF4-FFF2-40B4-BE49-F238E27FC236}">
                <a16:creationId xmlns:a16="http://schemas.microsoft.com/office/drawing/2014/main" id="{C21F74B4-7CC6-4C30-B53D-9218F805C64C}"/>
              </a:ext>
            </a:extLst>
          </p:cNvPr>
          <p:cNvSpPr>
            <a:spLocks xmlns:a="http://schemas.openxmlformats.org/drawingml/2006/main" noGrp="1"/>
          </p:cNvSpPr>
          <p:nvPr/>
        </p:nvSpPr>
        <p:spPr>
          <a:xfrm xmlns:a="http://schemas.openxmlformats.org/drawingml/2006/main">
            <a:off x="495300" y="441007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④  결과 설명">
            <a:extLst xmlns:a="http://schemas.openxmlformats.org/drawingml/2006/main">
              <a:ext uri="{FF2B5EF4-FFF2-40B4-BE49-F238E27FC236}">
                <a16:creationId xmlns:a16="http://schemas.microsoft.com/office/drawing/2014/main" id="{84D90982-C50D-4BD2-988B-831414CA009A}"/>
              </a:ext>
            </a:extLst>
          </p:cNvPr>
          <p:cNvSpPr>
            <a:spLocks xmlns:a="http://schemas.openxmlformats.org/drawingml/2006/main" noGrp="1"/>
          </p:cNvSpPr>
          <p:nvPr/>
        </p:nvSpPr>
        <p:spPr>
          <a:xfrm xmlns:a="http://schemas.openxmlformats.org/drawingml/2006/main">
            <a:off x="495300" y="459105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④  결과 설명</a:t>
            </a:r>
          </a:p>
        </p:txBody>
      </p:sp>
      <p:sp>
        <p:nvSpPr>
          <p:cNvPr id="31" name="text_누르는 동안만 원이 보이는 이유를 말해보기">
            <a:extLst xmlns:a="http://schemas.openxmlformats.org/drawingml/2006/main">
              <a:ext uri="{FF2B5EF4-FFF2-40B4-BE49-F238E27FC236}">
                <a16:creationId xmlns:a16="http://schemas.microsoft.com/office/drawing/2014/main" id="{5623CE31-B90C-4613-80A5-DEE93181984B}"/>
              </a:ext>
            </a:extLst>
          </p:cNvPr>
          <p:cNvSpPr>
            <a:spLocks xmlns:a="http://schemas.openxmlformats.org/drawingml/2006/main" noGrp="1"/>
          </p:cNvSpPr>
          <p:nvPr/>
        </p:nvSpPr>
        <p:spPr>
          <a:xfrm xmlns:a="http://schemas.openxmlformats.org/drawingml/2006/main">
            <a:off x="3114675" y="459105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누르는 동안만 원이 보이는 이유를 말해보기</a:t>
            </a:r>
          </a:p>
        </p:txBody>
      </p:sp>
      <p:sp>
        <p:nvSpPr>
          <p:cNvPr id="32" name="text_질문  키를 놓았는데 원이 계속 보이면 어느 값을 ">
            <a:extLst xmlns:a="http://schemas.openxmlformats.org/drawingml/2006/main">
              <a:ext uri="{FF2B5EF4-FFF2-40B4-BE49-F238E27FC236}">
                <a16:creationId xmlns:a16="http://schemas.microsoft.com/office/drawing/2014/main" id="{55ABCEE4-0A42-43DD-9370-A0B06427B9AA}"/>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키를 놓았는데 원이 계속 보이면 어느 값을 먼저 확인할까?</a:t>
            </a:r>
          </a:p>
        </p:txBody>
      </p:sp>
    </p:spTree>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키를 놓아도 이어지는 물결 반응</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S02_TRIGGER_WATER / Trigger가 반응의 길이를 정한다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12</a:t>
            </a:r>
          </a:p>
        </p:txBody>
      </p:sp>
      <p:sp>
        <p:nvSpPr>
          <p:cNvPr id="21" name="">
            <a:extLst xmlns:a="http://schemas.openxmlformats.org/drawingml/2006/main">
              <a:ext uri="{FF2B5EF4-FFF2-40B4-BE49-F238E27FC236}">
                <a16:creationId xmlns:a16="http://schemas.microsoft.com/office/drawing/2014/main" id="{9D2298A0-D1FA-44B6-9C70-F78191622D90}"/>
              </a:ext>
            </a:extLst>
          </p:cNvPr>
          <p:cNvSpPr>
            <a:spLocks xmlns:a="http://schemas.openxmlformats.org/drawingml/2006/main" noGrp="1"/>
          </p:cNvSpPr>
          <p:nvPr/>
        </p:nvSpPr>
        <p:spPr>
          <a:xfrm xmlns:a="http://schemas.openxmlformats.org/drawingml/2006/main">
            <a:off x="857250" y="2505075"/>
            <a:ext cx="4810125" cy="1828800"/>
          </a:xfrm>
          <a:custGeom xmlns:a="http://schemas.openxmlformats.org/drawingml/2006/main">
            <a:pathLst>
              <a:path w="4810125" h="1828800">
                <a:moveTo>
                  <a:pt x="0" y="0"/>
                </a:moveTo>
                <a:lnTo>
                  <a:pt x="0" y="1828800"/>
                </a:lnTo>
                <a:lnTo>
                  <a:pt x="4810125" y="1828800"/>
                </a:lnTo>
              </a:path>
            </a:pathLst>
          </a:custGeom>
          <a:noFill xmlns:a="http://schemas.openxmlformats.org/drawingml/2006/main"/>
          <a:ln xmlns:a="http://schemas.openxmlformats.org/drawingml/2006/main" w="9525">
            <a:solidFill>
              <a:srgbClr val="626B76"/>
            </a:solidFill>
            <a:prstDash val="solid"/>
          </a:ln>
        </p:spPr>
      </p:sp>
      <p:sp>
        <p:nvSpPr>
          <p:cNvPr id="22" name="text_키 상태">
            <a:extLst xmlns:a="http://schemas.openxmlformats.org/drawingml/2006/main">
              <a:ext uri="{FF2B5EF4-FFF2-40B4-BE49-F238E27FC236}">
                <a16:creationId xmlns:a16="http://schemas.microsoft.com/office/drawing/2014/main" id="{642209D6-5782-48C3-9EB8-51AF545751D0}"/>
              </a:ext>
            </a:extLst>
          </p:cNvPr>
          <p:cNvSpPr>
            <a:spLocks xmlns:a="http://schemas.openxmlformats.org/drawingml/2006/main" noGrp="1"/>
          </p:cNvSpPr>
          <p:nvPr/>
        </p:nvSpPr>
        <p:spPr>
          <a:xfrm xmlns:a="http://schemas.openxmlformats.org/drawingml/2006/main">
            <a:off x="495300" y="211455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키 상태</a:t>
            </a:r>
          </a:p>
        </p:txBody>
      </p:sp>
      <p:sp>
        <p:nvSpPr>
          <p:cNvPr id="23" name="text_시간">
            <a:extLst xmlns:a="http://schemas.openxmlformats.org/drawingml/2006/main">
              <a:ext uri="{FF2B5EF4-FFF2-40B4-BE49-F238E27FC236}">
                <a16:creationId xmlns:a16="http://schemas.microsoft.com/office/drawing/2014/main" id="{6C96C764-F933-4933-8AAE-FAFC09AD14BB}"/>
              </a:ext>
            </a:extLst>
          </p:cNvPr>
          <p:cNvSpPr>
            <a:spLocks xmlns:a="http://schemas.openxmlformats.org/drawingml/2006/main" noGrp="1"/>
          </p:cNvSpPr>
          <p:nvPr/>
        </p:nvSpPr>
        <p:spPr>
          <a:xfrm xmlns:a="http://schemas.openxmlformats.org/drawingml/2006/main">
            <a:off x="4238625" y="4714875"/>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시간</a:t>
            </a:r>
          </a:p>
        </p:txBody>
      </p:sp>
      <p:sp>
        <p:nvSpPr>
          <p:cNvPr id="24" name="">
            <a:extLst xmlns:a="http://schemas.openxmlformats.org/drawingml/2006/main">
              <a:ext uri="{FF2B5EF4-FFF2-40B4-BE49-F238E27FC236}">
                <a16:creationId xmlns:a16="http://schemas.microsoft.com/office/drawing/2014/main" id="{A05E4516-2905-454E-B90E-D26AA221C474}"/>
              </a:ext>
            </a:extLst>
          </p:cNvPr>
          <p:cNvSpPr>
            <a:spLocks xmlns:a="http://schemas.openxmlformats.org/drawingml/2006/main" noGrp="1"/>
          </p:cNvSpPr>
          <p:nvPr/>
        </p:nvSpPr>
        <p:spPr>
          <a:xfrm xmlns:a="http://schemas.openxmlformats.org/drawingml/2006/main">
            <a:off x="809625" y="433387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5" name="text_0">
            <a:extLst xmlns:a="http://schemas.openxmlformats.org/drawingml/2006/main">
              <a:ext uri="{FF2B5EF4-FFF2-40B4-BE49-F238E27FC236}">
                <a16:creationId xmlns:a16="http://schemas.microsoft.com/office/drawing/2014/main" id="{89EB3D96-EBF5-44F2-88C6-136166B3C9F8}"/>
              </a:ext>
            </a:extLst>
          </p:cNvPr>
          <p:cNvSpPr>
            <a:spLocks xmlns:a="http://schemas.openxmlformats.org/drawingml/2006/main" noGrp="1"/>
          </p:cNvSpPr>
          <p:nvPr/>
        </p:nvSpPr>
        <p:spPr>
          <a:xfrm xmlns:a="http://schemas.openxmlformats.org/drawingml/2006/main">
            <a:off x="504825" y="416242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6E4C0CFB-AEEC-453D-AEF5-89621F3D950E}"/>
              </a:ext>
            </a:extLst>
          </p:cNvPr>
          <p:cNvSpPr>
            <a:spLocks xmlns:a="http://schemas.openxmlformats.org/drawingml/2006/main" noGrp="1"/>
          </p:cNvSpPr>
          <p:nvPr/>
        </p:nvSpPr>
        <p:spPr>
          <a:xfrm xmlns:a="http://schemas.openxmlformats.org/drawingml/2006/main">
            <a:off x="809625" y="290512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7" name="text_1">
            <a:extLst xmlns:a="http://schemas.openxmlformats.org/drawingml/2006/main">
              <a:ext uri="{FF2B5EF4-FFF2-40B4-BE49-F238E27FC236}">
                <a16:creationId xmlns:a16="http://schemas.microsoft.com/office/drawing/2014/main" id="{D9DDD5EC-7486-48E9-A5EF-EC0827167B68}"/>
              </a:ext>
            </a:extLst>
          </p:cNvPr>
          <p:cNvSpPr>
            <a:spLocks xmlns:a="http://schemas.openxmlformats.org/drawingml/2006/main" noGrp="1"/>
          </p:cNvSpPr>
          <p:nvPr/>
        </p:nvSpPr>
        <p:spPr>
          <a:xfrm xmlns:a="http://schemas.openxmlformats.org/drawingml/2006/main">
            <a:off x="504825" y="273367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28" name="">
            <a:extLst xmlns:a="http://schemas.openxmlformats.org/drawingml/2006/main">
              <a:ext uri="{FF2B5EF4-FFF2-40B4-BE49-F238E27FC236}">
                <a16:creationId xmlns:a16="http://schemas.microsoft.com/office/drawing/2014/main" id="{526ED503-CE3E-4F8B-99DC-5C2CAC238726}"/>
              </a:ext>
            </a:extLst>
          </p:cNvPr>
          <p:cNvSpPr>
            <a:spLocks xmlns:a="http://schemas.openxmlformats.org/drawingml/2006/main" noGrp="1"/>
          </p:cNvSpPr>
          <p:nvPr/>
        </p:nvSpPr>
        <p:spPr>
          <a:xfrm xmlns:a="http://schemas.openxmlformats.org/drawingml/2006/main">
            <a:off x="857250" y="2905125"/>
            <a:ext cx="4667250" cy="1428750"/>
          </a:xfrm>
          <a:custGeom xmlns:a="http://schemas.openxmlformats.org/drawingml/2006/main">
            <a:pathLst>
              <a:path w="4667250" h="1428750">
                <a:moveTo>
                  <a:pt x="0" y="1428750"/>
                </a:moveTo>
                <a:lnTo>
                  <a:pt x="466725" y="1428750"/>
                </a:lnTo>
                <a:lnTo>
                  <a:pt x="466725" y="0"/>
                </a:lnTo>
                <a:lnTo>
                  <a:pt x="972344" y="0"/>
                </a:lnTo>
                <a:lnTo>
                  <a:pt x="972344" y="1428750"/>
                </a:lnTo>
                <a:lnTo>
                  <a:pt x="4667250" y="1428750"/>
                </a:lnTo>
              </a:path>
            </a:pathLst>
          </a:custGeom>
          <a:noFill xmlns:a="http://schemas.openxmlformats.org/drawingml/2006/main"/>
          <a:ln xmlns:a="http://schemas.openxmlformats.org/drawingml/2006/main" w="28575">
            <a:solidFill>
              <a:srgbClr val="645CE6"/>
            </a:solidFill>
            <a:prstDash val="solid"/>
          </a:ln>
        </p:spPr>
      </p:sp>
      <p:sp>
        <p:nvSpPr>
          <p:cNvPr id="29" name="">
            <a:extLst xmlns:a="http://schemas.openxmlformats.org/drawingml/2006/main">
              <a:ext uri="{FF2B5EF4-FFF2-40B4-BE49-F238E27FC236}">
                <a16:creationId xmlns:a16="http://schemas.microsoft.com/office/drawing/2014/main" id="{634BA129-2AE9-4B91-938C-90688EE7C5BE}"/>
              </a:ext>
            </a:extLst>
          </p:cNvPr>
          <p:cNvSpPr>
            <a:spLocks xmlns:a="http://schemas.openxmlformats.org/drawingml/2006/main" noGrp="1"/>
          </p:cNvSpPr>
          <p:nvPr/>
        </p:nvSpPr>
        <p:spPr>
          <a:xfrm xmlns:a="http://schemas.openxmlformats.org/drawingml/2006/main">
            <a:off x="6810375" y="2505075"/>
            <a:ext cx="4810125" cy="1828800"/>
          </a:xfrm>
          <a:custGeom xmlns:a="http://schemas.openxmlformats.org/drawingml/2006/main">
            <a:pathLst>
              <a:path w="4810125" h="1828800">
                <a:moveTo>
                  <a:pt x="0" y="0"/>
                </a:moveTo>
                <a:lnTo>
                  <a:pt x="0" y="1828800"/>
                </a:lnTo>
                <a:lnTo>
                  <a:pt x="4810125" y="1828800"/>
                </a:lnTo>
              </a:path>
            </a:pathLst>
          </a:custGeom>
          <a:noFill xmlns:a="http://schemas.openxmlformats.org/drawingml/2006/main"/>
          <a:ln xmlns:a="http://schemas.openxmlformats.org/drawingml/2006/main" w="9525">
            <a:solidFill>
              <a:srgbClr val="626B76"/>
            </a:solidFill>
            <a:prstDash val="solid"/>
          </a:ln>
        </p:spPr>
      </p:sp>
      <p:sp>
        <p:nvSpPr>
          <p:cNvPr id="30" name="text_Trigger 출력">
            <a:extLst xmlns:a="http://schemas.openxmlformats.org/drawingml/2006/main">
              <a:ext uri="{FF2B5EF4-FFF2-40B4-BE49-F238E27FC236}">
                <a16:creationId xmlns:a16="http://schemas.microsoft.com/office/drawing/2014/main" id="{E81DE461-6D46-4AA2-8FD7-C7B2E90E061D}"/>
              </a:ext>
            </a:extLst>
          </p:cNvPr>
          <p:cNvSpPr>
            <a:spLocks xmlns:a="http://schemas.openxmlformats.org/drawingml/2006/main" noGrp="1"/>
          </p:cNvSpPr>
          <p:nvPr/>
        </p:nvSpPr>
        <p:spPr>
          <a:xfrm xmlns:a="http://schemas.openxmlformats.org/drawingml/2006/main">
            <a:off x="6448425" y="211455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Trigger 출력</a:t>
            </a:r>
          </a:p>
        </p:txBody>
      </p:sp>
      <p:sp>
        <p:nvSpPr>
          <p:cNvPr id="31" name="text_시간">
            <a:extLst xmlns:a="http://schemas.openxmlformats.org/drawingml/2006/main">
              <a:ext uri="{FF2B5EF4-FFF2-40B4-BE49-F238E27FC236}">
                <a16:creationId xmlns:a16="http://schemas.microsoft.com/office/drawing/2014/main" id="{1C3385D0-22B3-4B3E-8315-CE364CC3486B}"/>
              </a:ext>
            </a:extLst>
          </p:cNvPr>
          <p:cNvSpPr>
            <a:spLocks xmlns:a="http://schemas.openxmlformats.org/drawingml/2006/main" noGrp="1"/>
          </p:cNvSpPr>
          <p:nvPr/>
        </p:nvSpPr>
        <p:spPr>
          <a:xfrm xmlns:a="http://schemas.openxmlformats.org/drawingml/2006/main">
            <a:off x="10191750" y="4714875"/>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시간</a:t>
            </a:r>
          </a:p>
        </p:txBody>
      </p:sp>
      <p:sp>
        <p:nvSpPr>
          <p:cNvPr id="32" name="">
            <a:extLst xmlns:a="http://schemas.openxmlformats.org/drawingml/2006/main">
              <a:ext uri="{FF2B5EF4-FFF2-40B4-BE49-F238E27FC236}">
                <a16:creationId xmlns:a16="http://schemas.microsoft.com/office/drawing/2014/main" id="{E27B0D59-0CAA-481E-AA1F-AABB1DD01397}"/>
              </a:ext>
            </a:extLst>
          </p:cNvPr>
          <p:cNvSpPr>
            <a:spLocks xmlns:a="http://schemas.openxmlformats.org/drawingml/2006/main" noGrp="1"/>
          </p:cNvSpPr>
          <p:nvPr/>
        </p:nvSpPr>
        <p:spPr>
          <a:xfrm xmlns:a="http://schemas.openxmlformats.org/drawingml/2006/main">
            <a:off x="6762750" y="433387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33" name="text_0">
            <a:extLst xmlns:a="http://schemas.openxmlformats.org/drawingml/2006/main">
              <a:ext uri="{FF2B5EF4-FFF2-40B4-BE49-F238E27FC236}">
                <a16:creationId xmlns:a16="http://schemas.microsoft.com/office/drawing/2014/main" id="{5821AB63-3086-4353-99F7-F090E9481FE2}"/>
              </a:ext>
            </a:extLst>
          </p:cNvPr>
          <p:cNvSpPr>
            <a:spLocks xmlns:a="http://schemas.openxmlformats.org/drawingml/2006/main" noGrp="1"/>
          </p:cNvSpPr>
          <p:nvPr/>
        </p:nvSpPr>
        <p:spPr>
          <a:xfrm xmlns:a="http://schemas.openxmlformats.org/drawingml/2006/main">
            <a:off x="6457950" y="416242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34" name="">
            <a:extLst xmlns:a="http://schemas.openxmlformats.org/drawingml/2006/main">
              <a:ext uri="{FF2B5EF4-FFF2-40B4-BE49-F238E27FC236}">
                <a16:creationId xmlns:a16="http://schemas.microsoft.com/office/drawing/2014/main" id="{B0062510-EA62-4128-AA2C-FC2A2DA4EF0E}"/>
              </a:ext>
            </a:extLst>
          </p:cNvPr>
          <p:cNvSpPr>
            <a:spLocks xmlns:a="http://schemas.openxmlformats.org/drawingml/2006/main" noGrp="1"/>
          </p:cNvSpPr>
          <p:nvPr/>
        </p:nvSpPr>
        <p:spPr>
          <a:xfrm xmlns:a="http://schemas.openxmlformats.org/drawingml/2006/main">
            <a:off x="6762750" y="290512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35" name="text_1">
            <a:extLst xmlns:a="http://schemas.openxmlformats.org/drawingml/2006/main">
              <a:ext uri="{FF2B5EF4-FFF2-40B4-BE49-F238E27FC236}">
                <a16:creationId xmlns:a16="http://schemas.microsoft.com/office/drawing/2014/main" id="{B591EE42-4779-4BFF-85C5-A08968EC5A4B}"/>
              </a:ext>
            </a:extLst>
          </p:cNvPr>
          <p:cNvSpPr>
            <a:spLocks xmlns:a="http://schemas.openxmlformats.org/drawingml/2006/main" noGrp="1"/>
          </p:cNvSpPr>
          <p:nvPr/>
        </p:nvSpPr>
        <p:spPr>
          <a:xfrm xmlns:a="http://schemas.openxmlformats.org/drawingml/2006/main">
            <a:off x="6457950" y="273367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36" name="">
            <a:extLst xmlns:a="http://schemas.openxmlformats.org/drawingml/2006/main">
              <a:ext uri="{FF2B5EF4-FFF2-40B4-BE49-F238E27FC236}">
                <a16:creationId xmlns:a16="http://schemas.microsoft.com/office/drawing/2014/main" id="{47903AFD-3A74-4CD1-BBA4-30A1082A8BAF}"/>
              </a:ext>
            </a:extLst>
          </p:cNvPr>
          <p:cNvSpPr>
            <a:spLocks xmlns:a="http://schemas.openxmlformats.org/drawingml/2006/main" noGrp="1"/>
          </p:cNvSpPr>
          <p:nvPr/>
        </p:nvSpPr>
        <p:spPr>
          <a:xfrm xmlns:a="http://schemas.openxmlformats.org/drawingml/2006/main">
            <a:off x="6810375" y="2905125"/>
            <a:ext cx="4667250" cy="1428750"/>
          </a:xfrm>
          <a:custGeom xmlns:a="http://schemas.openxmlformats.org/drawingml/2006/main">
            <a:pathLst>
              <a:path w="4667250" h="1428750">
                <a:moveTo>
                  <a:pt x="0" y="1428750"/>
                </a:moveTo>
                <a:lnTo>
                  <a:pt x="466725" y="1428750"/>
                </a:lnTo>
                <a:lnTo>
                  <a:pt x="661194" y="0"/>
                </a:lnTo>
                <a:lnTo>
                  <a:pt x="1050131" y="0"/>
                </a:lnTo>
                <a:lnTo>
                  <a:pt x="4161631" y="1428750"/>
                </a:lnTo>
                <a:lnTo>
                  <a:pt x="4667250" y="1428750"/>
                </a:lnTo>
              </a:path>
            </a:pathLst>
          </a:custGeom>
          <a:noFill xmlns:a="http://schemas.openxmlformats.org/drawingml/2006/main"/>
          <a:ln xmlns:a="http://schemas.openxmlformats.org/drawingml/2006/main" w="28575">
            <a:solidFill>
              <a:srgbClr val="645CE6"/>
            </a:solidFill>
            <a:prstDash val="solid"/>
          </a:ln>
        </p:spPr>
      </p:sp>
      <p:sp>
        <p:nvSpPr>
          <p:cNvPr id="37" name="text_직접 연결: 버튼을 놓으면 바로 꺼짐">
            <a:extLst xmlns:a="http://schemas.openxmlformats.org/drawingml/2006/main">
              <a:ext uri="{FF2B5EF4-FFF2-40B4-BE49-F238E27FC236}">
                <a16:creationId xmlns:a16="http://schemas.microsoft.com/office/drawing/2014/main" id="{E40FB037-D16F-473A-8BF6-F3D51C3F27AA}"/>
              </a:ext>
            </a:extLst>
          </p:cNvPr>
          <p:cNvSpPr>
            <a:spLocks xmlns:a="http://schemas.openxmlformats.org/drawingml/2006/main" noGrp="1"/>
          </p:cNvSpPr>
          <p:nvPr/>
        </p:nvSpPr>
        <p:spPr>
          <a:xfrm xmlns:a="http://schemas.openxmlformats.org/drawingml/2006/main">
            <a:off x="857250" y="4991100"/>
            <a:ext cx="4857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직접 연결: 버튼을 놓으면 바로 꺼짐</a:t>
            </a:r>
          </a:p>
        </p:txBody>
      </p:sp>
      <p:sp>
        <p:nvSpPr>
          <p:cNvPr id="38" name="text_Trigger: 정한 시간 동안 반응 후 복귀">
            <a:extLst xmlns:a="http://schemas.openxmlformats.org/drawingml/2006/main">
              <a:ext uri="{FF2B5EF4-FFF2-40B4-BE49-F238E27FC236}">
                <a16:creationId xmlns:a16="http://schemas.microsoft.com/office/drawing/2014/main" id="{0172A0C9-1D52-4841-846A-4EA3157CCA9B}"/>
              </a:ext>
            </a:extLst>
          </p:cNvPr>
          <p:cNvSpPr>
            <a:spLocks xmlns:a="http://schemas.openxmlformats.org/drawingml/2006/main" noGrp="1"/>
          </p:cNvSpPr>
          <p:nvPr/>
        </p:nvSpPr>
        <p:spPr>
          <a:xfrm xmlns:a="http://schemas.openxmlformats.org/drawingml/2006/main">
            <a:off x="6810375" y="4991100"/>
            <a:ext cx="4857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Trigger: 정한 시간 동안 반응 후 복귀</a:t>
            </a:r>
          </a:p>
        </p:txBody>
      </p:sp>
    </p:spTree>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누르는 순간을 검출하는 Logic</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new_press의 Channel Pre OP를 Off to On으로 설정한다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13</a:t>
            </a:r>
          </a:p>
        </p:txBody>
      </p:sp>
      <p:sp>
        <p:nvSpPr>
          <p:cNvPr id="21" name="">
            <a:extLst xmlns:a="http://schemas.openxmlformats.org/drawingml/2006/main">
              <a:ext uri="{FF2B5EF4-FFF2-40B4-BE49-F238E27FC236}">
                <a16:creationId xmlns:a16="http://schemas.microsoft.com/office/drawing/2014/main" id="{56652772-0346-4EFB-A66A-8C109F3FC813}"/>
              </a:ext>
            </a:extLst>
          </p:cNvPr>
          <p:cNvSpPr>
            <a:spLocks xmlns:a="http://schemas.openxmlformats.org/drawingml/2006/main" noGrp="1"/>
          </p:cNvSpPr>
          <p:nvPr/>
        </p:nvSpPr>
        <p:spPr>
          <a:xfrm xmlns:a="http://schemas.openxmlformats.org/drawingml/2006/main">
            <a:off x="1047750" y="2028825"/>
            <a:ext cx="10144125" cy="1209675"/>
          </a:xfrm>
          <a:custGeom xmlns:a="http://schemas.openxmlformats.org/drawingml/2006/main">
            <a:pathLst>
              <a:path w="10144125" h="1209675">
                <a:moveTo>
                  <a:pt x="0" y="0"/>
                </a:moveTo>
                <a:lnTo>
                  <a:pt x="0" y="1209675"/>
                </a:lnTo>
                <a:lnTo>
                  <a:pt x="10144125" y="1209675"/>
                </a:lnTo>
              </a:path>
            </a:pathLst>
          </a:custGeom>
          <a:noFill xmlns:a="http://schemas.openxmlformats.org/drawingml/2006/main"/>
          <a:ln xmlns:a="http://schemas.openxmlformats.org/drawingml/2006/main" w="9525">
            <a:solidFill>
              <a:srgbClr val="626B76"/>
            </a:solidFill>
            <a:prstDash val="solid"/>
          </a:ln>
        </p:spPr>
      </p:sp>
      <p:sp>
        <p:nvSpPr>
          <p:cNvPr id="22" name="text_k1">
            <a:extLst xmlns:a="http://schemas.openxmlformats.org/drawingml/2006/main">
              <a:ext uri="{FF2B5EF4-FFF2-40B4-BE49-F238E27FC236}">
                <a16:creationId xmlns:a16="http://schemas.microsoft.com/office/drawing/2014/main" id="{523FAF3A-A122-47D8-9371-6394D176DF34}"/>
              </a:ext>
            </a:extLst>
          </p:cNvPr>
          <p:cNvSpPr>
            <a:spLocks xmlns:a="http://schemas.openxmlformats.org/drawingml/2006/main" noGrp="1"/>
          </p:cNvSpPr>
          <p:nvPr/>
        </p:nvSpPr>
        <p:spPr>
          <a:xfrm xmlns:a="http://schemas.openxmlformats.org/drawingml/2006/main">
            <a:off x="685800" y="163830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k1</a:t>
            </a:r>
          </a:p>
        </p:txBody>
      </p:sp>
      <p:sp>
        <p:nvSpPr>
          <p:cNvPr id="23" name="text_">
            <a:extLst xmlns:a="http://schemas.openxmlformats.org/drawingml/2006/main">
              <a:ext uri="{FF2B5EF4-FFF2-40B4-BE49-F238E27FC236}">
                <a16:creationId xmlns:a16="http://schemas.microsoft.com/office/drawing/2014/main" id="{A3AA6E51-147F-4D51-A340-DDBD9B09A964}"/>
              </a:ext>
            </a:extLst>
          </p:cNvPr>
          <p:cNvSpPr>
            <a:spLocks xmlns:a="http://schemas.openxmlformats.org/drawingml/2006/main" noGrp="1"/>
          </p:cNvSpPr>
          <p:nvPr/>
        </p:nvSpPr>
        <p:spPr>
          <a:xfrm xmlns:a="http://schemas.openxmlformats.org/drawingml/2006/main">
            <a:off x="9763125" y="3619500"/>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r>
              <a:t/>
            </a:r>
          </a:p>
        </p:txBody>
      </p:sp>
      <p:sp>
        <p:nvSpPr>
          <p:cNvPr id="24" name="">
            <a:extLst xmlns:a="http://schemas.openxmlformats.org/drawingml/2006/main">
              <a:ext uri="{FF2B5EF4-FFF2-40B4-BE49-F238E27FC236}">
                <a16:creationId xmlns:a16="http://schemas.microsoft.com/office/drawing/2014/main" id="{78AEFFA3-3F37-4543-BE8A-135BA0C51589}"/>
              </a:ext>
            </a:extLst>
          </p:cNvPr>
          <p:cNvSpPr>
            <a:spLocks xmlns:a="http://schemas.openxmlformats.org/drawingml/2006/main" noGrp="1"/>
          </p:cNvSpPr>
          <p:nvPr/>
        </p:nvSpPr>
        <p:spPr>
          <a:xfrm xmlns:a="http://schemas.openxmlformats.org/drawingml/2006/main">
            <a:off x="1000125" y="3238500"/>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5" name="text_0">
            <a:extLst xmlns:a="http://schemas.openxmlformats.org/drawingml/2006/main">
              <a:ext uri="{FF2B5EF4-FFF2-40B4-BE49-F238E27FC236}">
                <a16:creationId xmlns:a16="http://schemas.microsoft.com/office/drawing/2014/main" id="{013027FC-CD69-46D4-B254-7B77E4879FED}"/>
              </a:ext>
            </a:extLst>
          </p:cNvPr>
          <p:cNvSpPr>
            <a:spLocks xmlns:a="http://schemas.openxmlformats.org/drawingml/2006/main" noGrp="1"/>
          </p:cNvSpPr>
          <p:nvPr/>
        </p:nvSpPr>
        <p:spPr>
          <a:xfrm xmlns:a="http://schemas.openxmlformats.org/drawingml/2006/main">
            <a:off x="695325" y="3067050"/>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9F46F382-3780-425C-8048-C00260E33F0D}"/>
              </a:ext>
            </a:extLst>
          </p:cNvPr>
          <p:cNvSpPr>
            <a:spLocks xmlns:a="http://schemas.openxmlformats.org/drawingml/2006/main" noGrp="1"/>
          </p:cNvSpPr>
          <p:nvPr/>
        </p:nvSpPr>
        <p:spPr>
          <a:xfrm xmlns:a="http://schemas.openxmlformats.org/drawingml/2006/main">
            <a:off x="1000125" y="2325688"/>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7" name="text_1">
            <a:extLst xmlns:a="http://schemas.openxmlformats.org/drawingml/2006/main">
              <a:ext uri="{FF2B5EF4-FFF2-40B4-BE49-F238E27FC236}">
                <a16:creationId xmlns:a16="http://schemas.microsoft.com/office/drawing/2014/main" id="{A7B23668-4CDB-411B-A63F-821D4D556799}"/>
              </a:ext>
            </a:extLst>
          </p:cNvPr>
          <p:cNvSpPr>
            <a:spLocks xmlns:a="http://schemas.openxmlformats.org/drawingml/2006/main" noGrp="1"/>
          </p:cNvSpPr>
          <p:nvPr/>
        </p:nvSpPr>
        <p:spPr>
          <a:xfrm xmlns:a="http://schemas.openxmlformats.org/drawingml/2006/main">
            <a:off x="695325" y="2154238"/>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28" name="">
            <a:extLst xmlns:a="http://schemas.openxmlformats.org/drawingml/2006/main">
              <a:ext uri="{FF2B5EF4-FFF2-40B4-BE49-F238E27FC236}">
                <a16:creationId xmlns:a16="http://schemas.microsoft.com/office/drawing/2014/main" id="{03048B95-3B07-43FB-B90C-F75754B3923B}"/>
              </a:ext>
            </a:extLst>
          </p:cNvPr>
          <p:cNvSpPr>
            <a:spLocks xmlns:a="http://schemas.openxmlformats.org/drawingml/2006/main" noGrp="1"/>
          </p:cNvSpPr>
          <p:nvPr/>
        </p:nvSpPr>
        <p:spPr>
          <a:xfrm xmlns:a="http://schemas.openxmlformats.org/drawingml/2006/main">
            <a:off x="1047750" y="2325688"/>
            <a:ext cx="10001250" cy="912813"/>
          </a:xfrm>
          <a:custGeom xmlns:a="http://schemas.openxmlformats.org/drawingml/2006/main">
            <a:pathLst>
              <a:path w="10001250" h="912813">
                <a:moveTo>
                  <a:pt x="0" y="912813"/>
                </a:moveTo>
                <a:lnTo>
                  <a:pt x="1666875" y="912813"/>
                </a:lnTo>
                <a:lnTo>
                  <a:pt x="1666875" y="0"/>
                </a:lnTo>
                <a:lnTo>
                  <a:pt x="8334375" y="0"/>
                </a:lnTo>
                <a:lnTo>
                  <a:pt x="8334375" y="912813"/>
                </a:lnTo>
                <a:lnTo>
                  <a:pt x="10001250" y="912813"/>
                </a:lnTo>
              </a:path>
            </a:pathLst>
          </a:custGeom>
          <a:noFill xmlns:a="http://schemas.openxmlformats.org/drawingml/2006/main"/>
          <a:ln xmlns:a="http://schemas.openxmlformats.org/drawingml/2006/main" w="28575">
            <a:solidFill>
              <a:srgbClr val="645CE6"/>
            </a:solidFill>
            <a:prstDash val="solid"/>
          </a:ln>
        </p:spPr>
      </p:sp>
      <p:sp>
        <p:nvSpPr>
          <p:cNvPr id="29" name="">
            <a:extLst xmlns:a="http://schemas.openxmlformats.org/drawingml/2006/main">
              <a:ext uri="{FF2B5EF4-FFF2-40B4-BE49-F238E27FC236}">
                <a16:creationId xmlns:a16="http://schemas.microsoft.com/office/drawing/2014/main" id="{8E78ACF7-8DDA-4456-8434-FE100C2D8A32}"/>
              </a:ext>
            </a:extLst>
          </p:cNvPr>
          <p:cNvSpPr>
            <a:spLocks xmlns:a="http://schemas.openxmlformats.org/drawingml/2006/main" noGrp="1"/>
          </p:cNvSpPr>
          <p:nvPr/>
        </p:nvSpPr>
        <p:spPr>
          <a:xfrm xmlns:a="http://schemas.openxmlformats.org/drawingml/2006/main">
            <a:off x="1047750" y="3981450"/>
            <a:ext cx="10144125" cy="1209675"/>
          </a:xfrm>
          <a:custGeom xmlns:a="http://schemas.openxmlformats.org/drawingml/2006/main">
            <a:pathLst>
              <a:path w="10144125" h="1209675">
                <a:moveTo>
                  <a:pt x="0" y="0"/>
                </a:moveTo>
                <a:lnTo>
                  <a:pt x="0" y="1209675"/>
                </a:lnTo>
                <a:lnTo>
                  <a:pt x="10144125" y="1209675"/>
                </a:lnTo>
              </a:path>
            </a:pathLst>
          </a:custGeom>
          <a:noFill xmlns:a="http://schemas.openxmlformats.org/drawingml/2006/main"/>
          <a:ln xmlns:a="http://schemas.openxmlformats.org/drawingml/2006/main" w="9525">
            <a:solidFill>
              <a:srgbClr val="626B76"/>
            </a:solidFill>
            <a:prstDash val="solid"/>
          </a:ln>
        </p:spPr>
      </p:sp>
      <p:sp>
        <p:nvSpPr>
          <p:cNvPr id="30" name="text_new_press">
            <a:extLst xmlns:a="http://schemas.openxmlformats.org/drawingml/2006/main">
              <a:ext uri="{FF2B5EF4-FFF2-40B4-BE49-F238E27FC236}">
                <a16:creationId xmlns:a16="http://schemas.microsoft.com/office/drawing/2014/main" id="{6A52F101-5FFE-42B2-B956-F2826E456EAB}"/>
              </a:ext>
            </a:extLst>
          </p:cNvPr>
          <p:cNvSpPr>
            <a:spLocks xmlns:a="http://schemas.openxmlformats.org/drawingml/2006/main" noGrp="1"/>
          </p:cNvSpPr>
          <p:nvPr/>
        </p:nvSpPr>
        <p:spPr>
          <a:xfrm xmlns:a="http://schemas.openxmlformats.org/drawingml/2006/main">
            <a:off x="685800" y="3590925"/>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new_press</a:t>
            </a:r>
          </a:p>
        </p:txBody>
      </p:sp>
      <p:sp>
        <p:nvSpPr>
          <p:cNvPr id="31" name="text_시간">
            <a:extLst xmlns:a="http://schemas.openxmlformats.org/drawingml/2006/main">
              <a:ext uri="{FF2B5EF4-FFF2-40B4-BE49-F238E27FC236}">
                <a16:creationId xmlns:a16="http://schemas.microsoft.com/office/drawing/2014/main" id="{079CEE6D-49F9-4E58-BAEA-511797055158}"/>
              </a:ext>
            </a:extLst>
          </p:cNvPr>
          <p:cNvSpPr>
            <a:spLocks xmlns:a="http://schemas.openxmlformats.org/drawingml/2006/main" noGrp="1"/>
          </p:cNvSpPr>
          <p:nvPr/>
        </p:nvSpPr>
        <p:spPr>
          <a:xfrm xmlns:a="http://schemas.openxmlformats.org/drawingml/2006/main">
            <a:off x="9763125" y="5572125"/>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시간</a:t>
            </a:r>
          </a:p>
        </p:txBody>
      </p:sp>
      <p:sp>
        <p:nvSpPr>
          <p:cNvPr id="32" name="">
            <a:extLst xmlns:a="http://schemas.openxmlformats.org/drawingml/2006/main">
              <a:ext uri="{FF2B5EF4-FFF2-40B4-BE49-F238E27FC236}">
                <a16:creationId xmlns:a16="http://schemas.microsoft.com/office/drawing/2014/main" id="{43183F5C-D0A6-4B86-B86E-F537A61385E1}"/>
              </a:ext>
            </a:extLst>
          </p:cNvPr>
          <p:cNvSpPr>
            <a:spLocks xmlns:a="http://schemas.openxmlformats.org/drawingml/2006/main" noGrp="1"/>
          </p:cNvSpPr>
          <p:nvPr/>
        </p:nvSpPr>
        <p:spPr>
          <a:xfrm xmlns:a="http://schemas.openxmlformats.org/drawingml/2006/main">
            <a:off x="1000125" y="519112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33" name="text_0">
            <a:extLst xmlns:a="http://schemas.openxmlformats.org/drawingml/2006/main">
              <a:ext uri="{FF2B5EF4-FFF2-40B4-BE49-F238E27FC236}">
                <a16:creationId xmlns:a16="http://schemas.microsoft.com/office/drawing/2014/main" id="{93EB8899-6E6C-48A8-BFF5-FC8C28BF8842}"/>
              </a:ext>
            </a:extLst>
          </p:cNvPr>
          <p:cNvSpPr>
            <a:spLocks xmlns:a="http://schemas.openxmlformats.org/drawingml/2006/main" noGrp="1"/>
          </p:cNvSpPr>
          <p:nvPr/>
        </p:nvSpPr>
        <p:spPr>
          <a:xfrm xmlns:a="http://schemas.openxmlformats.org/drawingml/2006/main">
            <a:off x="695325" y="501967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34" name="">
            <a:extLst xmlns:a="http://schemas.openxmlformats.org/drawingml/2006/main">
              <a:ext uri="{FF2B5EF4-FFF2-40B4-BE49-F238E27FC236}">
                <a16:creationId xmlns:a16="http://schemas.microsoft.com/office/drawing/2014/main" id="{E2C74A92-DCF0-46CC-A705-8A304A2AEE79}"/>
              </a:ext>
            </a:extLst>
          </p:cNvPr>
          <p:cNvSpPr>
            <a:spLocks xmlns:a="http://schemas.openxmlformats.org/drawingml/2006/main" noGrp="1"/>
          </p:cNvSpPr>
          <p:nvPr/>
        </p:nvSpPr>
        <p:spPr>
          <a:xfrm xmlns:a="http://schemas.openxmlformats.org/drawingml/2006/main">
            <a:off x="1000125" y="4278313"/>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35" name="text_1">
            <a:extLst xmlns:a="http://schemas.openxmlformats.org/drawingml/2006/main">
              <a:ext uri="{FF2B5EF4-FFF2-40B4-BE49-F238E27FC236}">
                <a16:creationId xmlns:a16="http://schemas.microsoft.com/office/drawing/2014/main" id="{2DE78D6D-763D-4FA8-ABDA-B69033573101}"/>
              </a:ext>
            </a:extLst>
          </p:cNvPr>
          <p:cNvSpPr>
            <a:spLocks xmlns:a="http://schemas.openxmlformats.org/drawingml/2006/main" noGrp="1"/>
          </p:cNvSpPr>
          <p:nvPr/>
        </p:nvSpPr>
        <p:spPr>
          <a:xfrm xmlns:a="http://schemas.openxmlformats.org/drawingml/2006/main">
            <a:off x="695325" y="4106862"/>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36" name="">
            <a:extLst xmlns:a="http://schemas.openxmlformats.org/drawingml/2006/main">
              <a:ext uri="{FF2B5EF4-FFF2-40B4-BE49-F238E27FC236}">
                <a16:creationId xmlns:a16="http://schemas.microsoft.com/office/drawing/2014/main" id="{BC6C6A19-B0D9-47E3-BBCA-0BDFA07110FC}"/>
              </a:ext>
            </a:extLst>
          </p:cNvPr>
          <p:cNvSpPr>
            <a:spLocks xmlns:a="http://schemas.openxmlformats.org/drawingml/2006/main" noGrp="1"/>
          </p:cNvSpPr>
          <p:nvPr/>
        </p:nvSpPr>
        <p:spPr>
          <a:xfrm xmlns:a="http://schemas.openxmlformats.org/drawingml/2006/main">
            <a:off x="1047750" y="4278313"/>
            <a:ext cx="10001250" cy="912813"/>
          </a:xfrm>
          <a:custGeom xmlns:a="http://schemas.openxmlformats.org/drawingml/2006/main">
            <a:pathLst>
              <a:path w="10001250" h="912813">
                <a:moveTo>
                  <a:pt x="0" y="912813"/>
                </a:moveTo>
                <a:lnTo>
                  <a:pt x="1666875" y="912813"/>
                </a:lnTo>
                <a:lnTo>
                  <a:pt x="1666875" y="0"/>
                </a:lnTo>
                <a:lnTo>
                  <a:pt x="1800225" y="0"/>
                </a:lnTo>
                <a:lnTo>
                  <a:pt x="1800225" y="912813"/>
                </a:lnTo>
                <a:lnTo>
                  <a:pt x="10001250" y="912813"/>
                </a:lnTo>
              </a:path>
            </a:pathLst>
          </a:custGeom>
          <a:noFill xmlns:a="http://schemas.openxmlformats.org/drawingml/2006/main"/>
          <a:ln xmlns:a="http://schemas.openxmlformats.org/drawingml/2006/main" w="28575">
            <a:solidFill>
              <a:srgbClr val="645CE6"/>
            </a:solidFill>
            <a:prstDash val="solid"/>
          </a:ln>
        </p:spPr>
      </p:sp>
      <p:sp>
        <p:nvSpPr>
          <p:cNvPr id="37" name="text_누르고 있는 상태">
            <a:extLst xmlns:a="http://schemas.openxmlformats.org/drawingml/2006/main">
              <a:ext uri="{FF2B5EF4-FFF2-40B4-BE49-F238E27FC236}">
                <a16:creationId xmlns:a16="http://schemas.microsoft.com/office/drawing/2014/main" id="{C68F61F9-F3B7-4C6A-A33B-D76188A2D881}"/>
              </a:ext>
            </a:extLst>
          </p:cNvPr>
          <p:cNvSpPr>
            <a:spLocks xmlns:a="http://schemas.openxmlformats.org/drawingml/2006/main" noGrp="1"/>
          </p:cNvSpPr>
          <p:nvPr/>
        </p:nvSpPr>
        <p:spPr>
          <a:xfrm xmlns:a="http://schemas.openxmlformats.org/drawingml/2006/main">
            <a:off x="6667500" y="1952625"/>
            <a:ext cx="4333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26B76"/>
                </a:solidFill>
                <a:latin typeface="Noto Sans KR"/>
                <a:ea typeface="Noto Sans KR"/>
                <a:cs typeface="Noto Sans KR"/>
              </a:defRPr>
            </a:pPr>
            <a:r>
              <a:rPr sz="1725" b="0">
                <a:solidFill>
                  <a:srgbClr val="626B76"/>
                </a:solidFill>
                <a:latin typeface="Noto Sans KR"/>
                <a:ea typeface="Noto Sans KR"/>
                <a:cs typeface="Noto Sans KR"/>
              </a:rPr>
              <a:t>누르고 있는 상태</a:t>
            </a:r>
          </a:p>
        </p:txBody>
      </p:sp>
      <p:sp>
        <p:nvSpPr>
          <p:cNvPr id="38" name="text_누르는 순간만 1">
            <a:extLst xmlns:a="http://schemas.openxmlformats.org/drawingml/2006/main">
              <a:ext uri="{FF2B5EF4-FFF2-40B4-BE49-F238E27FC236}">
                <a16:creationId xmlns:a16="http://schemas.microsoft.com/office/drawing/2014/main" id="{BE009C66-F2CD-4AF3-9508-DC387BD46692}"/>
              </a:ext>
            </a:extLst>
          </p:cNvPr>
          <p:cNvSpPr>
            <a:spLocks xmlns:a="http://schemas.openxmlformats.org/drawingml/2006/main" noGrp="1"/>
          </p:cNvSpPr>
          <p:nvPr/>
        </p:nvSpPr>
        <p:spPr>
          <a:xfrm xmlns:a="http://schemas.openxmlformats.org/drawingml/2006/main">
            <a:off x="6667500" y="3943350"/>
            <a:ext cx="4333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누르는 순간만 1</a:t>
            </a:r>
          </a:p>
        </p:txBody>
      </p:sp>
      <p:sp>
        <p:nvSpPr>
          <p:cNvPr id="39" name="text_질문  키를 2초 동안 누르고 있으면 새 누름 이벤">
            <a:extLst xmlns:a="http://schemas.openxmlformats.org/drawingml/2006/main">
              <a:ext uri="{FF2B5EF4-FFF2-40B4-BE49-F238E27FC236}">
                <a16:creationId xmlns:a16="http://schemas.microsoft.com/office/drawing/2014/main" id="{761A57D9-63D7-454F-99CC-D4584B71A2FA}"/>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키를 2초 동안 누르고 있으면 새 누름 이벤트는 몇 번 생길까?</a:t>
            </a:r>
          </a:p>
        </p:txBody>
      </p:sp>
    </p:spTree>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Trigger의 시간 설정</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Attack 0.05초, Peak 0.10초, Release 0.80초</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14</a:t>
            </a:r>
          </a:p>
        </p:txBody>
      </p:sp>
      <p:sp>
        <p:nvSpPr>
          <p:cNvPr id="21" name="">
            <a:extLst xmlns:a="http://schemas.openxmlformats.org/drawingml/2006/main">
              <a:ext uri="{FF2B5EF4-FFF2-40B4-BE49-F238E27FC236}">
                <a16:creationId xmlns:a16="http://schemas.microsoft.com/office/drawing/2014/main" id="{4FC2ADE7-304C-43C0-A10E-B82167F4A125}"/>
              </a:ext>
            </a:extLst>
          </p:cNvPr>
          <p:cNvSpPr>
            <a:spLocks xmlns:a="http://schemas.openxmlformats.org/drawingml/2006/main" noGrp="1"/>
          </p:cNvSpPr>
          <p:nvPr/>
        </p:nvSpPr>
        <p:spPr>
          <a:xfrm xmlns:a="http://schemas.openxmlformats.org/drawingml/2006/main">
            <a:off x="1000125" y="2428875"/>
            <a:ext cx="9858375" cy="2162175"/>
          </a:xfrm>
          <a:custGeom xmlns:a="http://schemas.openxmlformats.org/drawingml/2006/main">
            <a:pathLst>
              <a:path w="9858375" h="2162175">
                <a:moveTo>
                  <a:pt x="0" y="0"/>
                </a:moveTo>
                <a:lnTo>
                  <a:pt x="0" y="2162175"/>
                </a:lnTo>
                <a:lnTo>
                  <a:pt x="9858375" y="2162175"/>
                </a:lnTo>
              </a:path>
            </a:pathLst>
          </a:custGeom>
          <a:noFill xmlns:a="http://schemas.openxmlformats.org/drawingml/2006/main"/>
          <a:ln xmlns:a="http://schemas.openxmlformats.org/drawingml/2006/main" w="9525">
            <a:solidFill>
              <a:srgbClr val="626B76"/>
            </a:solidFill>
            <a:prstDash val="solid"/>
          </a:ln>
        </p:spPr>
      </p:sp>
      <p:sp>
        <p:nvSpPr>
          <p:cNvPr id="22" name="text_출력값">
            <a:extLst xmlns:a="http://schemas.openxmlformats.org/drawingml/2006/main">
              <a:ext uri="{FF2B5EF4-FFF2-40B4-BE49-F238E27FC236}">
                <a16:creationId xmlns:a16="http://schemas.microsoft.com/office/drawing/2014/main" id="{23027822-30A2-470B-B5C3-A51734C65677}"/>
              </a:ext>
            </a:extLst>
          </p:cNvPr>
          <p:cNvSpPr>
            <a:spLocks xmlns:a="http://schemas.openxmlformats.org/drawingml/2006/main" noGrp="1"/>
          </p:cNvSpPr>
          <p:nvPr/>
        </p:nvSpPr>
        <p:spPr>
          <a:xfrm xmlns:a="http://schemas.openxmlformats.org/drawingml/2006/main">
            <a:off x="638175" y="203835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출력값</a:t>
            </a:r>
          </a:p>
        </p:txBody>
      </p:sp>
      <p:sp>
        <p:nvSpPr>
          <p:cNvPr id="23" name="text_시간 (초)">
            <a:extLst xmlns:a="http://schemas.openxmlformats.org/drawingml/2006/main">
              <a:ext uri="{FF2B5EF4-FFF2-40B4-BE49-F238E27FC236}">
                <a16:creationId xmlns:a16="http://schemas.microsoft.com/office/drawing/2014/main" id="{865E892E-0A2A-41B8-8A37-594300BBA592}"/>
              </a:ext>
            </a:extLst>
          </p:cNvPr>
          <p:cNvSpPr>
            <a:spLocks xmlns:a="http://schemas.openxmlformats.org/drawingml/2006/main" noGrp="1"/>
          </p:cNvSpPr>
          <p:nvPr/>
        </p:nvSpPr>
        <p:spPr>
          <a:xfrm xmlns:a="http://schemas.openxmlformats.org/drawingml/2006/main">
            <a:off x="9429750" y="4972050"/>
            <a:ext cx="1571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0">
                <a:solidFill>
                  <a:srgbClr val="626B76"/>
                </a:solidFill>
                <a:latin typeface="Noto Sans KR"/>
                <a:ea typeface="Noto Sans KR"/>
                <a:cs typeface="Noto Sans KR"/>
              </a:defRPr>
            </a:pPr>
            <a:r>
              <a:rPr sz="1575" b="0">
                <a:solidFill>
                  <a:srgbClr val="626B76"/>
                </a:solidFill>
                <a:latin typeface="Noto Sans KR"/>
                <a:ea typeface="Noto Sans KR"/>
                <a:cs typeface="Noto Sans KR"/>
              </a:rPr>
              <a:t>시간 (초)</a:t>
            </a:r>
          </a:p>
        </p:txBody>
      </p:sp>
      <p:sp>
        <p:nvSpPr>
          <p:cNvPr id="24" name="">
            <a:extLst xmlns:a="http://schemas.openxmlformats.org/drawingml/2006/main">
              <a:ext uri="{FF2B5EF4-FFF2-40B4-BE49-F238E27FC236}">
                <a16:creationId xmlns:a16="http://schemas.microsoft.com/office/drawing/2014/main" id="{F690C9B6-7C25-45EF-B936-C3793601B14A}"/>
              </a:ext>
            </a:extLst>
          </p:cNvPr>
          <p:cNvSpPr>
            <a:spLocks xmlns:a="http://schemas.openxmlformats.org/drawingml/2006/main" noGrp="1"/>
          </p:cNvSpPr>
          <p:nvPr/>
        </p:nvSpPr>
        <p:spPr>
          <a:xfrm xmlns:a="http://schemas.openxmlformats.org/drawingml/2006/main">
            <a:off x="952500" y="4591050"/>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5" name="text_0">
            <a:extLst xmlns:a="http://schemas.openxmlformats.org/drawingml/2006/main">
              <a:ext uri="{FF2B5EF4-FFF2-40B4-BE49-F238E27FC236}">
                <a16:creationId xmlns:a16="http://schemas.microsoft.com/office/drawing/2014/main" id="{A6913EE0-62F4-4E4F-A6E5-17A40FBDB6FB}"/>
              </a:ext>
            </a:extLst>
          </p:cNvPr>
          <p:cNvSpPr>
            <a:spLocks xmlns:a="http://schemas.openxmlformats.org/drawingml/2006/main" noGrp="1"/>
          </p:cNvSpPr>
          <p:nvPr/>
        </p:nvSpPr>
        <p:spPr>
          <a:xfrm xmlns:a="http://schemas.openxmlformats.org/drawingml/2006/main">
            <a:off x="647700" y="4419600"/>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28CF410C-781E-44E5-8125-855A5D93D94F}"/>
              </a:ext>
            </a:extLst>
          </p:cNvPr>
          <p:cNvSpPr>
            <a:spLocks xmlns:a="http://schemas.openxmlformats.org/drawingml/2006/main" noGrp="1"/>
          </p:cNvSpPr>
          <p:nvPr/>
        </p:nvSpPr>
        <p:spPr>
          <a:xfrm xmlns:a="http://schemas.openxmlformats.org/drawingml/2006/main">
            <a:off x="952500" y="2729345"/>
            <a:ext cx="47625" cy="9525"/>
          </a:xfrm>
          <a:custGeom xmlns:a="http://schemas.openxmlformats.org/drawingml/2006/main">
            <a:pathLst>
              <a:path w="47625" h="9525">
                <a:moveTo>
                  <a:pt x="0" y="0"/>
                </a:moveTo>
                <a:lnTo>
                  <a:pt x="47625" y="0"/>
                </a:lnTo>
              </a:path>
            </a:pathLst>
          </a:custGeom>
          <a:noFill xmlns:a="http://schemas.openxmlformats.org/drawingml/2006/main"/>
          <a:ln xmlns:a="http://schemas.openxmlformats.org/drawingml/2006/main" w="9525">
            <a:solidFill>
              <a:srgbClr val="626B76"/>
            </a:solidFill>
            <a:prstDash val="solid"/>
          </a:ln>
        </p:spPr>
      </p:sp>
      <p:sp>
        <p:nvSpPr>
          <p:cNvPr id="27" name="text_1">
            <a:extLst xmlns:a="http://schemas.openxmlformats.org/drawingml/2006/main">
              <a:ext uri="{FF2B5EF4-FFF2-40B4-BE49-F238E27FC236}">
                <a16:creationId xmlns:a16="http://schemas.microsoft.com/office/drawing/2014/main" id="{A57622D9-2BFA-4B02-A661-3ADE7798D888}"/>
              </a:ext>
            </a:extLst>
          </p:cNvPr>
          <p:cNvSpPr>
            <a:spLocks xmlns:a="http://schemas.openxmlformats.org/drawingml/2006/main" noGrp="1"/>
          </p:cNvSpPr>
          <p:nvPr/>
        </p:nvSpPr>
        <p:spPr>
          <a:xfrm xmlns:a="http://schemas.openxmlformats.org/drawingml/2006/main">
            <a:off x="647700" y="2557895"/>
            <a:ext cx="2571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1</a:t>
            </a:r>
          </a:p>
        </p:txBody>
      </p:sp>
      <p:sp>
        <p:nvSpPr>
          <p:cNvPr id="28" name="">
            <a:extLst xmlns:a="http://schemas.openxmlformats.org/drawingml/2006/main">
              <a:ext uri="{FF2B5EF4-FFF2-40B4-BE49-F238E27FC236}">
                <a16:creationId xmlns:a16="http://schemas.microsoft.com/office/drawing/2014/main" id="{73BF84C6-55C3-4768-8489-17AE2E556FED}"/>
              </a:ext>
            </a:extLst>
          </p:cNvPr>
          <p:cNvSpPr>
            <a:spLocks xmlns:a="http://schemas.openxmlformats.org/drawingml/2006/main" noGrp="1"/>
          </p:cNvSpPr>
          <p:nvPr/>
        </p:nvSpPr>
        <p:spPr>
          <a:xfrm xmlns:a="http://schemas.openxmlformats.org/drawingml/2006/main">
            <a:off x="1000125" y="4591050"/>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29" name="text_0">
            <a:extLst xmlns:a="http://schemas.openxmlformats.org/drawingml/2006/main">
              <a:ext uri="{FF2B5EF4-FFF2-40B4-BE49-F238E27FC236}">
                <a16:creationId xmlns:a16="http://schemas.microsoft.com/office/drawing/2014/main" id="{F9A7A123-A4D7-4E0D-9BCD-E8511BC6B6D4}"/>
              </a:ext>
            </a:extLst>
          </p:cNvPr>
          <p:cNvSpPr>
            <a:spLocks xmlns:a="http://schemas.openxmlformats.org/drawingml/2006/main" noGrp="1"/>
          </p:cNvSpPr>
          <p:nvPr/>
        </p:nvSpPr>
        <p:spPr>
          <a:xfrm xmlns:a="http://schemas.openxmlformats.org/drawingml/2006/main">
            <a:off x="666750" y="4705350"/>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a:t>
            </a:r>
          </a:p>
        </p:txBody>
      </p:sp>
      <p:sp>
        <p:nvSpPr>
          <p:cNvPr id="30" name="">
            <a:extLst xmlns:a="http://schemas.openxmlformats.org/drawingml/2006/main">
              <a:ext uri="{FF2B5EF4-FFF2-40B4-BE49-F238E27FC236}">
                <a16:creationId xmlns:a16="http://schemas.microsoft.com/office/drawing/2014/main" id="{60DA8EC9-EB76-4454-86AE-A3B1ECE866B4}"/>
              </a:ext>
            </a:extLst>
          </p:cNvPr>
          <p:cNvSpPr>
            <a:spLocks xmlns:a="http://schemas.openxmlformats.org/drawingml/2006/main" noGrp="1"/>
          </p:cNvSpPr>
          <p:nvPr/>
        </p:nvSpPr>
        <p:spPr>
          <a:xfrm xmlns:a="http://schemas.openxmlformats.org/drawingml/2006/main">
            <a:off x="1485900" y="4591050"/>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1" name="text_0.05">
            <a:extLst xmlns:a="http://schemas.openxmlformats.org/drawingml/2006/main">
              <a:ext uri="{FF2B5EF4-FFF2-40B4-BE49-F238E27FC236}">
                <a16:creationId xmlns:a16="http://schemas.microsoft.com/office/drawing/2014/main" id="{B782FDD7-4318-4DA4-A22B-EF0D36C13C29}"/>
              </a:ext>
            </a:extLst>
          </p:cNvPr>
          <p:cNvSpPr>
            <a:spLocks xmlns:a="http://schemas.openxmlformats.org/drawingml/2006/main" noGrp="1"/>
          </p:cNvSpPr>
          <p:nvPr/>
        </p:nvSpPr>
        <p:spPr>
          <a:xfrm xmlns:a="http://schemas.openxmlformats.org/drawingml/2006/main">
            <a:off x="1152525" y="4705350"/>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0.05</a:t>
            </a:r>
          </a:p>
        </p:txBody>
      </p:sp>
      <p:sp>
        <p:nvSpPr>
          <p:cNvPr id="32" name="">
            <a:extLst xmlns:a="http://schemas.openxmlformats.org/drawingml/2006/main">
              <a:ext uri="{FF2B5EF4-FFF2-40B4-BE49-F238E27FC236}">
                <a16:creationId xmlns:a16="http://schemas.microsoft.com/office/drawing/2014/main" id="{E74003A9-D27D-44FA-A0C3-16E17ADF5194}"/>
              </a:ext>
            </a:extLst>
          </p:cNvPr>
          <p:cNvSpPr>
            <a:spLocks xmlns:a="http://schemas.openxmlformats.org/drawingml/2006/main" noGrp="1"/>
          </p:cNvSpPr>
          <p:nvPr/>
        </p:nvSpPr>
        <p:spPr>
          <a:xfrm xmlns:a="http://schemas.openxmlformats.org/drawingml/2006/main">
            <a:off x="2457450" y="4591050"/>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3" name="text_0.15">
            <a:extLst xmlns:a="http://schemas.openxmlformats.org/drawingml/2006/main">
              <a:ext uri="{FF2B5EF4-FFF2-40B4-BE49-F238E27FC236}">
                <a16:creationId xmlns:a16="http://schemas.microsoft.com/office/drawing/2014/main" id="{95DCC786-B3A3-4DC0-A64A-CAE214E3E51D}"/>
              </a:ext>
            </a:extLst>
          </p:cNvPr>
          <p:cNvSpPr>
            <a:spLocks xmlns:a="http://schemas.openxmlformats.org/drawingml/2006/main" noGrp="1"/>
          </p:cNvSpPr>
          <p:nvPr/>
        </p:nvSpPr>
        <p:spPr>
          <a:xfrm xmlns:a="http://schemas.openxmlformats.org/drawingml/2006/main">
            <a:off x="2124075" y="4705350"/>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0.15</a:t>
            </a:r>
          </a:p>
        </p:txBody>
      </p:sp>
      <p:sp>
        <p:nvSpPr>
          <p:cNvPr id="34" name="">
            <a:extLst xmlns:a="http://schemas.openxmlformats.org/drawingml/2006/main">
              <a:ext uri="{FF2B5EF4-FFF2-40B4-BE49-F238E27FC236}">
                <a16:creationId xmlns:a16="http://schemas.microsoft.com/office/drawing/2014/main" id="{A9263649-E1ED-406F-88A6-A5B40149A93B}"/>
              </a:ext>
            </a:extLst>
          </p:cNvPr>
          <p:cNvSpPr>
            <a:spLocks xmlns:a="http://schemas.openxmlformats.org/drawingml/2006/main" noGrp="1"/>
          </p:cNvSpPr>
          <p:nvPr/>
        </p:nvSpPr>
        <p:spPr>
          <a:xfrm xmlns:a="http://schemas.openxmlformats.org/drawingml/2006/main">
            <a:off x="10229850" y="4591050"/>
            <a:ext cx="9525" cy="76200"/>
          </a:xfrm>
          <a:custGeom xmlns:a="http://schemas.openxmlformats.org/drawingml/2006/main">
            <a:pathLst>
              <a:path w="9525" h="76200">
                <a:moveTo>
                  <a:pt x="0" y="0"/>
                </a:moveTo>
                <a:lnTo>
                  <a:pt x="0" y="76200"/>
                </a:lnTo>
              </a:path>
            </a:pathLst>
          </a:custGeom>
          <a:noFill xmlns:a="http://schemas.openxmlformats.org/drawingml/2006/main"/>
          <a:ln xmlns:a="http://schemas.openxmlformats.org/drawingml/2006/main" w="9525">
            <a:solidFill>
              <a:srgbClr val="626B76"/>
            </a:solidFill>
            <a:prstDash val="solid"/>
          </a:ln>
        </p:spPr>
      </p:sp>
      <p:sp>
        <p:nvSpPr>
          <p:cNvPr id="35" name="text_0.95">
            <a:extLst xmlns:a="http://schemas.openxmlformats.org/drawingml/2006/main">
              <a:ext uri="{FF2B5EF4-FFF2-40B4-BE49-F238E27FC236}">
                <a16:creationId xmlns:a16="http://schemas.microsoft.com/office/drawing/2014/main" id="{8107E4AD-4942-49C5-AD3B-F67D788E1E81}"/>
              </a:ext>
            </a:extLst>
          </p:cNvPr>
          <p:cNvSpPr>
            <a:spLocks xmlns:a="http://schemas.openxmlformats.org/drawingml/2006/main" noGrp="1"/>
          </p:cNvSpPr>
          <p:nvPr/>
        </p:nvSpPr>
        <p:spPr>
          <a:xfrm xmlns:a="http://schemas.openxmlformats.org/drawingml/2006/main">
            <a:off x="9896475" y="4705350"/>
            <a:ext cx="95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0.95</a:t>
            </a:r>
          </a:p>
        </p:txBody>
      </p:sp>
      <p:sp>
        <p:nvSpPr>
          <p:cNvPr id="36" name="">
            <a:extLst xmlns:a="http://schemas.openxmlformats.org/drawingml/2006/main">
              <a:ext uri="{FF2B5EF4-FFF2-40B4-BE49-F238E27FC236}">
                <a16:creationId xmlns:a16="http://schemas.microsoft.com/office/drawing/2014/main" id="{3D245AAB-6E31-4F03-A85A-C1AC28B26F15}"/>
              </a:ext>
            </a:extLst>
          </p:cNvPr>
          <p:cNvSpPr>
            <a:spLocks xmlns:a="http://schemas.openxmlformats.org/drawingml/2006/main" noGrp="1"/>
          </p:cNvSpPr>
          <p:nvPr/>
        </p:nvSpPr>
        <p:spPr>
          <a:xfrm xmlns:a="http://schemas.openxmlformats.org/drawingml/2006/main">
            <a:off x="1000125" y="2729345"/>
            <a:ext cx="9715500" cy="1861705"/>
          </a:xfrm>
          <a:custGeom xmlns:a="http://schemas.openxmlformats.org/drawingml/2006/main">
            <a:pathLst>
              <a:path w="9715500" h="1861705">
                <a:moveTo>
                  <a:pt x="0" y="1861705"/>
                </a:moveTo>
                <a:lnTo>
                  <a:pt x="485775" y="0"/>
                </a:lnTo>
                <a:lnTo>
                  <a:pt x="1457325" y="0"/>
                </a:lnTo>
                <a:lnTo>
                  <a:pt x="9229725" y="1861705"/>
                </a:lnTo>
                <a:lnTo>
                  <a:pt x="9715500" y="1861705"/>
                </a:lnTo>
              </a:path>
            </a:pathLst>
          </a:custGeom>
          <a:noFill xmlns:a="http://schemas.openxmlformats.org/drawingml/2006/main"/>
          <a:ln xmlns:a="http://schemas.openxmlformats.org/drawingml/2006/main" w="28575">
            <a:solidFill>
              <a:srgbClr val="645CE6"/>
            </a:solidFill>
            <a:prstDash val="solid"/>
          </a:ln>
        </p:spPr>
      </p:sp>
      <p:sp>
        <p:nvSpPr>
          <p:cNvPr id="37" name="text_Peak Level = 1  /  Linear  /">
            <a:extLst xmlns:a="http://schemas.openxmlformats.org/drawingml/2006/main">
              <a:ext uri="{FF2B5EF4-FFF2-40B4-BE49-F238E27FC236}">
                <a16:creationId xmlns:a16="http://schemas.microsoft.com/office/drawing/2014/main" id="{00E9801D-C04A-4E79-B258-56BC961DEDAA}"/>
              </a:ext>
            </a:extLst>
          </p:cNvPr>
          <p:cNvSpPr>
            <a:spLocks xmlns:a="http://schemas.openxmlformats.org/drawingml/2006/main" noGrp="1"/>
          </p:cNvSpPr>
          <p:nvPr/>
        </p:nvSpPr>
        <p:spPr>
          <a:xfrm xmlns:a="http://schemas.openxmlformats.org/drawingml/2006/main">
            <a:off x="1000125" y="5343525"/>
            <a:ext cx="10572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Peak Level = 1  /  Linear  /  총 변화 길이 약 0.95초</a:t>
            </a:r>
          </a:p>
        </p:txBody>
      </p:sp>
      <p:sp>
        <p:nvSpPr>
          <p:cNvPr id="38" name="text_질문  Release를 0.8에서 1.6으로 바꾸면">
            <a:extLst xmlns:a="http://schemas.openxmlformats.org/drawingml/2006/main">
              <a:ext uri="{FF2B5EF4-FFF2-40B4-BE49-F238E27FC236}">
                <a16:creationId xmlns:a16="http://schemas.microsoft.com/office/drawing/2014/main" id="{E9A77A77-4473-46C1-BB7C-250DB93EE890}"/>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Release를 0.8에서 1.6으로 바꾸면 어떤 구간이 길어질까?</a:t>
            </a:r>
          </a:p>
        </p:txBody>
      </p:sp>
    </p:spTree>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Trigger 값과 물결 세기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height_gain에서 출력값에 0.46을 곱한다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15</a:t>
            </a:r>
          </a:p>
        </p:txBody>
      </p:sp>
      <p:sp>
        <p:nvSpPr>
          <p:cNvPr id="21" name="">
            <a:extLst xmlns:a="http://schemas.openxmlformats.org/drawingml/2006/main">
              <a:ext uri="{FF2B5EF4-FFF2-40B4-BE49-F238E27FC236}">
                <a16:creationId xmlns:a16="http://schemas.microsoft.com/office/drawing/2014/main" id="{ECD6AB60-83C1-4F33-BE4B-6824D9B70086}"/>
              </a:ext>
            </a:extLst>
          </p:cNvPr>
          <p:cNvSpPr>
            <a:spLocks xmlns:a="http://schemas.openxmlformats.org/drawingml/2006/main" noGrp="1"/>
          </p:cNvSpPr>
          <p:nvPr/>
        </p:nvSpPr>
        <p:spPr>
          <a:xfrm xmlns:a="http://schemas.openxmlformats.org/drawingml/2006/main">
            <a:off x="495300" y="2266950"/>
            <a:ext cx="2000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key_input">
            <a:extLst xmlns:a="http://schemas.openxmlformats.org/drawingml/2006/main">
              <a:ext uri="{FF2B5EF4-FFF2-40B4-BE49-F238E27FC236}">
                <a16:creationId xmlns:a16="http://schemas.microsoft.com/office/drawing/2014/main" id="{C8CDA690-4060-4120-B726-2B02752FFB88}"/>
              </a:ext>
            </a:extLst>
          </p:cNvPr>
          <p:cNvSpPr>
            <a:spLocks xmlns:a="http://schemas.openxmlformats.org/drawingml/2006/main" noGrp="1"/>
          </p:cNvSpPr>
          <p:nvPr/>
        </p:nvSpPr>
        <p:spPr>
          <a:xfrm xmlns:a="http://schemas.openxmlformats.org/drawingml/2006/main">
            <a:off x="609600" y="2324100"/>
            <a:ext cx="1771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key_input</a:t>
            </a:r>
          </a:p>
        </p:txBody>
      </p:sp>
      <p:sp>
        <p:nvSpPr>
          <p:cNvPr id="23" name="text_S01의 k1 읽기">
            <a:extLst xmlns:a="http://schemas.openxmlformats.org/drawingml/2006/main">
              <a:ext uri="{FF2B5EF4-FFF2-40B4-BE49-F238E27FC236}">
                <a16:creationId xmlns:a16="http://schemas.microsoft.com/office/drawing/2014/main" id="{9B0C581F-5AB0-45CF-94E2-2C2F05A0E242}"/>
              </a:ext>
            </a:extLst>
          </p:cNvPr>
          <p:cNvSpPr>
            <a:spLocks xmlns:a="http://schemas.openxmlformats.org/drawingml/2006/main" noGrp="1"/>
          </p:cNvSpPr>
          <p:nvPr/>
        </p:nvSpPr>
        <p:spPr>
          <a:xfrm xmlns:a="http://schemas.openxmlformats.org/drawingml/2006/main">
            <a:off x="609600" y="2686050"/>
            <a:ext cx="177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S01의 k1 읽기</a:t>
            </a:r>
          </a:p>
        </p:txBody>
      </p:sp>
      <p:sp>
        <p:nvSpPr>
          <p:cNvPr id="24" name="">
            <a:extLst xmlns:a="http://schemas.openxmlformats.org/drawingml/2006/main">
              <a:ext uri="{FF2B5EF4-FFF2-40B4-BE49-F238E27FC236}">
                <a16:creationId xmlns:a16="http://schemas.microsoft.com/office/drawing/2014/main" id="{B8B4DB11-3F97-4C50-B2B0-4C65AFF9DFDD}"/>
              </a:ext>
            </a:extLst>
          </p:cNvPr>
          <p:cNvSpPr>
            <a:spLocks xmlns:a="http://schemas.openxmlformats.org/drawingml/2006/main" noGrp="1"/>
          </p:cNvSpPr>
          <p:nvPr/>
        </p:nvSpPr>
        <p:spPr>
          <a:xfrm xmlns:a="http://schemas.openxmlformats.org/drawingml/2006/main">
            <a:off x="2495550" y="2667000"/>
            <a:ext cx="819150" cy="9525"/>
          </a:xfrm>
          <a:custGeom xmlns:a="http://schemas.openxmlformats.org/drawingml/2006/main">
            <a:pathLst>
              <a:path w="819150" h="9525">
                <a:moveTo>
                  <a:pt x="0" y="0"/>
                </a:moveTo>
                <a:lnTo>
                  <a:pt x="8191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80E4F347-AECE-4A9C-BC6C-D8DE16039544}"/>
              </a:ext>
            </a:extLst>
          </p:cNvPr>
          <p:cNvSpPr>
            <a:spLocks xmlns:a="http://schemas.openxmlformats.org/drawingml/2006/main" noGrp="1"/>
          </p:cNvSpPr>
          <p:nvPr/>
        </p:nvSpPr>
        <p:spPr>
          <a:xfrm xmlns:a="http://schemas.openxmlformats.org/drawingml/2006/main">
            <a:off x="3237509" y="2629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A55AB94C-062C-4435-85A1-8B6675D60053}"/>
              </a:ext>
            </a:extLst>
          </p:cNvPr>
          <p:cNvSpPr>
            <a:spLocks xmlns:a="http://schemas.openxmlformats.org/drawingml/2006/main" noGrp="1"/>
          </p:cNvSpPr>
          <p:nvPr/>
        </p:nvSpPr>
        <p:spPr>
          <a:xfrm xmlns:a="http://schemas.openxmlformats.org/drawingml/2006/main">
            <a:off x="3429000" y="2266950"/>
            <a:ext cx="2000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new_press">
            <a:extLst xmlns:a="http://schemas.openxmlformats.org/drawingml/2006/main">
              <a:ext uri="{FF2B5EF4-FFF2-40B4-BE49-F238E27FC236}">
                <a16:creationId xmlns:a16="http://schemas.microsoft.com/office/drawing/2014/main" id="{4D52534A-84B6-4FEE-A2BA-E23C77C18B5B}"/>
              </a:ext>
            </a:extLst>
          </p:cNvPr>
          <p:cNvSpPr>
            <a:spLocks xmlns:a="http://schemas.openxmlformats.org/drawingml/2006/main" noGrp="1"/>
          </p:cNvSpPr>
          <p:nvPr/>
        </p:nvSpPr>
        <p:spPr>
          <a:xfrm xmlns:a="http://schemas.openxmlformats.org/drawingml/2006/main">
            <a:off x="3543300" y="2324100"/>
            <a:ext cx="1771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new_press</a:t>
            </a:r>
          </a:p>
        </p:txBody>
      </p:sp>
      <p:sp>
        <p:nvSpPr>
          <p:cNvPr id="28" name="text_Logic CHOP">
            <a:extLst xmlns:a="http://schemas.openxmlformats.org/drawingml/2006/main">
              <a:ext uri="{FF2B5EF4-FFF2-40B4-BE49-F238E27FC236}">
                <a16:creationId xmlns:a16="http://schemas.microsoft.com/office/drawing/2014/main" id="{E36ECE49-C074-4217-8C55-76A763978ECF}"/>
              </a:ext>
            </a:extLst>
          </p:cNvPr>
          <p:cNvSpPr>
            <a:spLocks xmlns:a="http://schemas.openxmlformats.org/drawingml/2006/main" noGrp="1"/>
          </p:cNvSpPr>
          <p:nvPr/>
        </p:nvSpPr>
        <p:spPr>
          <a:xfrm xmlns:a="http://schemas.openxmlformats.org/drawingml/2006/main">
            <a:off x="3543300" y="2686050"/>
            <a:ext cx="177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Logic CHOP</a:t>
            </a:r>
          </a:p>
        </p:txBody>
      </p:sp>
      <p:sp>
        <p:nvSpPr>
          <p:cNvPr id="29" name="">
            <a:extLst xmlns:a="http://schemas.openxmlformats.org/drawingml/2006/main">
              <a:ext uri="{FF2B5EF4-FFF2-40B4-BE49-F238E27FC236}">
                <a16:creationId xmlns:a16="http://schemas.microsoft.com/office/drawing/2014/main" id="{9DFD3F11-7742-4D74-87DA-4ABDADD9D645}"/>
              </a:ext>
            </a:extLst>
          </p:cNvPr>
          <p:cNvSpPr>
            <a:spLocks xmlns:a="http://schemas.openxmlformats.org/drawingml/2006/main" noGrp="1"/>
          </p:cNvSpPr>
          <p:nvPr/>
        </p:nvSpPr>
        <p:spPr>
          <a:xfrm xmlns:a="http://schemas.openxmlformats.org/drawingml/2006/main">
            <a:off x="5429250" y="2667000"/>
            <a:ext cx="819150" cy="9525"/>
          </a:xfrm>
          <a:custGeom xmlns:a="http://schemas.openxmlformats.org/drawingml/2006/main">
            <a:pathLst>
              <a:path w="819150" h="9525">
                <a:moveTo>
                  <a:pt x="0" y="0"/>
                </a:moveTo>
                <a:lnTo>
                  <a:pt x="81915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2AD3FA66-1E47-4E38-A059-2D7C4660F908}"/>
              </a:ext>
            </a:extLst>
          </p:cNvPr>
          <p:cNvSpPr>
            <a:spLocks xmlns:a="http://schemas.openxmlformats.org/drawingml/2006/main" noGrp="1"/>
          </p:cNvSpPr>
          <p:nvPr/>
        </p:nvSpPr>
        <p:spPr>
          <a:xfrm xmlns:a="http://schemas.openxmlformats.org/drawingml/2006/main">
            <a:off x="6171209" y="2629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03C4B911-056C-427E-AD71-D424694F3041}"/>
              </a:ext>
            </a:extLst>
          </p:cNvPr>
          <p:cNvSpPr>
            <a:spLocks xmlns:a="http://schemas.openxmlformats.org/drawingml/2006/main" noGrp="1"/>
          </p:cNvSpPr>
          <p:nvPr/>
        </p:nvSpPr>
        <p:spPr>
          <a:xfrm xmlns:a="http://schemas.openxmlformats.org/drawingml/2006/main">
            <a:off x="6362700" y="2266950"/>
            <a:ext cx="2000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trigger">
            <a:extLst xmlns:a="http://schemas.openxmlformats.org/drawingml/2006/main">
              <a:ext uri="{FF2B5EF4-FFF2-40B4-BE49-F238E27FC236}">
                <a16:creationId xmlns:a16="http://schemas.microsoft.com/office/drawing/2014/main" id="{CBFF4472-36E0-4E51-B961-DB738294D8F5}"/>
              </a:ext>
            </a:extLst>
          </p:cNvPr>
          <p:cNvSpPr>
            <a:spLocks xmlns:a="http://schemas.openxmlformats.org/drawingml/2006/main" noGrp="1"/>
          </p:cNvSpPr>
          <p:nvPr/>
        </p:nvSpPr>
        <p:spPr>
          <a:xfrm xmlns:a="http://schemas.openxmlformats.org/drawingml/2006/main">
            <a:off x="6477000" y="2324100"/>
            <a:ext cx="1771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trigger</a:t>
            </a:r>
          </a:p>
        </p:txBody>
      </p:sp>
      <p:sp>
        <p:nvSpPr>
          <p:cNvPr id="33" name="text_Trigger CHOP">
            <a:extLst xmlns:a="http://schemas.openxmlformats.org/drawingml/2006/main">
              <a:ext uri="{FF2B5EF4-FFF2-40B4-BE49-F238E27FC236}">
                <a16:creationId xmlns:a16="http://schemas.microsoft.com/office/drawing/2014/main" id="{AC424FA9-5500-4A9C-A6A7-B73F16DCAD1C}"/>
              </a:ext>
            </a:extLst>
          </p:cNvPr>
          <p:cNvSpPr>
            <a:spLocks xmlns:a="http://schemas.openxmlformats.org/drawingml/2006/main" noGrp="1"/>
          </p:cNvSpPr>
          <p:nvPr/>
        </p:nvSpPr>
        <p:spPr>
          <a:xfrm xmlns:a="http://schemas.openxmlformats.org/drawingml/2006/main">
            <a:off x="6477000" y="2686050"/>
            <a:ext cx="177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Trigger CHOP</a:t>
            </a:r>
          </a:p>
        </p:txBody>
      </p:sp>
      <p:sp>
        <p:nvSpPr>
          <p:cNvPr id="34" name="">
            <a:extLst xmlns:a="http://schemas.openxmlformats.org/drawingml/2006/main">
              <a:ext uri="{FF2B5EF4-FFF2-40B4-BE49-F238E27FC236}">
                <a16:creationId xmlns:a16="http://schemas.microsoft.com/office/drawing/2014/main" id="{BEF10855-1D85-4B3B-887D-70C0B7473EBF}"/>
              </a:ext>
            </a:extLst>
          </p:cNvPr>
          <p:cNvSpPr>
            <a:spLocks xmlns:a="http://schemas.openxmlformats.org/drawingml/2006/main" noGrp="1"/>
          </p:cNvSpPr>
          <p:nvPr/>
        </p:nvSpPr>
        <p:spPr>
          <a:xfrm xmlns:a="http://schemas.openxmlformats.org/drawingml/2006/main">
            <a:off x="8362950" y="2667000"/>
            <a:ext cx="819150" cy="9525"/>
          </a:xfrm>
          <a:custGeom xmlns:a="http://schemas.openxmlformats.org/drawingml/2006/main">
            <a:pathLst>
              <a:path w="819150" h="9525">
                <a:moveTo>
                  <a:pt x="0" y="0"/>
                </a:moveTo>
                <a:lnTo>
                  <a:pt x="819150" y="0"/>
                </a:lnTo>
              </a:path>
            </a:pathLst>
          </a:custGeom>
          <a:noFill xmlns:a="http://schemas.openxmlformats.org/drawingml/2006/main"/>
          <a:ln xmlns:a="http://schemas.openxmlformats.org/drawingml/2006/main" w="19050">
            <a:solidFill>
              <a:srgbClr val="645CE6"/>
            </a:solidFill>
            <a:prstDash val="solid"/>
          </a:ln>
        </p:spPr>
      </p:sp>
      <p:sp>
        <p:nvSpPr>
          <p:cNvPr id="35" name="">
            <a:extLst xmlns:a="http://schemas.openxmlformats.org/drawingml/2006/main">
              <a:ext uri="{FF2B5EF4-FFF2-40B4-BE49-F238E27FC236}">
                <a16:creationId xmlns:a16="http://schemas.microsoft.com/office/drawing/2014/main" id="{A89C308E-2D10-4569-9C3B-5C0932C92363}"/>
              </a:ext>
            </a:extLst>
          </p:cNvPr>
          <p:cNvSpPr>
            <a:spLocks xmlns:a="http://schemas.openxmlformats.org/drawingml/2006/main" noGrp="1"/>
          </p:cNvSpPr>
          <p:nvPr/>
        </p:nvSpPr>
        <p:spPr>
          <a:xfrm xmlns:a="http://schemas.openxmlformats.org/drawingml/2006/main">
            <a:off x="9104909" y="2629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6" name="">
            <a:extLst xmlns:a="http://schemas.openxmlformats.org/drawingml/2006/main">
              <a:ext uri="{FF2B5EF4-FFF2-40B4-BE49-F238E27FC236}">
                <a16:creationId xmlns:a16="http://schemas.microsoft.com/office/drawing/2014/main" id="{5B2D2970-7600-4DBC-9E85-996F03307609}"/>
              </a:ext>
            </a:extLst>
          </p:cNvPr>
          <p:cNvSpPr>
            <a:spLocks xmlns:a="http://schemas.openxmlformats.org/drawingml/2006/main" noGrp="1"/>
          </p:cNvSpPr>
          <p:nvPr/>
        </p:nvSpPr>
        <p:spPr>
          <a:xfrm xmlns:a="http://schemas.openxmlformats.org/drawingml/2006/main">
            <a:off x="9296400" y="2266950"/>
            <a:ext cx="2000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7" name="text_height_gain">
            <a:extLst xmlns:a="http://schemas.openxmlformats.org/drawingml/2006/main">
              <a:ext uri="{FF2B5EF4-FFF2-40B4-BE49-F238E27FC236}">
                <a16:creationId xmlns:a16="http://schemas.microsoft.com/office/drawing/2014/main" id="{300EA423-4277-4A67-9FE5-5370BF527F60}"/>
              </a:ext>
            </a:extLst>
          </p:cNvPr>
          <p:cNvSpPr>
            <a:spLocks xmlns:a="http://schemas.openxmlformats.org/drawingml/2006/main" noGrp="1"/>
          </p:cNvSpPr>
          <p:nvPr/>
        </p:nvSpPr>
        <p:spPr>
          <a:xfrm xmlns:a="http://schemas.openxmlformats.org/drawingml/2006/main">
            <a:off x="9410700" y="2324100"/>
            <a:ext cx="1771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height_gain</a:t>
            </a:r>
          </a:p>
        </p:txBody>
      </p:sp>
      <p:sp>
        <p:nvSpPr>
          <p:cNvPr id="38" name="text_Math × 0.46">
            <a:extLst xmlns:a="http://schemas.openxmlformats.org/drawingml/2006/main">
              <a:ext uri="{FF2B5EF4-FFF2-40B4-BE49-F238E27FC236}">
                <a16:creationId xmlns:a16="http://schemas.microsoft.com/office/drawing/2014/main" id="{9567293C-46C7-4B89-8FDC-3813CD3C131C}"/>
              </a:ext>
            </a:extLst>
          </p:cNvPr>
          <p:cNvSpPr>
            <a:spLocks xmlns:a="http://schemas.openxmlformats.org/drawingml/2006/main" noGrp="1"/>
          </p:cNvSpPr>
          <p:nvPr/>
        </p:nvSpPr>
        <p:spPr>
          <a:xfrm xmlns:a="http://schemas.openxmlformats.org/drawingml/2006/main">
            <a:off x="9410700" y="2686050"/>
            <a:ext cx="1771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Math × 0.46</a:t>
            </a:r>
          </a:p>
        </p:txBody>
      </p:sp>
      <p:sp>
        <p:nvSpPr>
          <p:cNvPr id="39" name="text_0">
            <a:extLst xmlns:a="http://schemas.openxmlformats.org/drawingml/2006/main">
              <a:ext uri="{FF2B5EF4-FFF2-40B4-BE49-F238E27FC236}">
                <a16:creationId xmlns:a16="http://schemas.microsoft.com/office/drawing/2014/main" id="{E9EDD610-C729-46A5-A495-0C992A656956}"/>
              </a:ext>
            </a:extLst>
          </p:cNvPr>
          <p:cNvSpPr>
            <a:spLocks xmlns:a="http://schemas.openxmlformats.org/drawingml/2006/main" noGrp="1"/>
          </p:cNvSpPr>
          <p:nvPr/>
        </p:nvSpPr>
        <p:spPr>
          <a:xfrm xmlns:a="http://schemas.openxmlformats.org/drawingml/2006/main">
            <a:off x="1238250" y="3571875"/>
            <a:ext cx="1333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1">
                <a:solidFill>
                  <a:srgbClr val="2A8C85"/>
                </a:solidFill>
                <a:latin typeface="Noto Sans KR"/>
                <a:ea typeface="Noto Sans KR"/>
                <a:cs typeface="Noto Sans KR"/>
              </a:defRPr>
            </a:pPr>
            <a:r>
              <a:rPr sz="2625" b="1">
                <a:solidFill>
                  <a:srgbClr val="2A8C85"/>
                </a:solidFill>
                <a:latin typeface="Noto Sans KR"/>
                <a:ea typeface="Noto Sans KR"/>
                <a:cs typeface="Noto Sans KR"/>
              </a:rPr>
              <a:t>0</a:t>
            </a:r>
          </a:p>
        </p:txBody>
      </p:sp>
      <p:sp>
        <p:nvSpPr>
          <p:cNvPr id="40" name="text_0.5">
            <a:extLst xmlns:a="http://schemas.openxmlformats.org/drawingml/2006/main">
              <a:ext uri="{FF2B5EF4-FFF2-40B4-BE49-F238E27FC236}">
                <a16:creationId xmlns:a16="http://schemas.microsoft.com/office/drawing/2014/main" id="{BEA69113-4E02-4A3E-A098-1BF9003C26EA}"/>
              </a:ext>
            </a:extLst>
          </p:cNvPr>
          <p:cNvSpPr>
            <a:spLocks xmlns:a="http://schemas.openxmlformats.org/drawingml/2006/main" noGrp="1"/>
          </p:cNvSpPr>
          <p:nvPr/>
        </p:nvSpPr>
        <p:spPr>
          <a:xfrm xmlns:a="http://schemas.openxmlformats.org/drawingml/2006/main">
            <a:off x="4048125" y="3571875"/>
            <a:ext cx="1333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1">
                <a:solidFill>
                  <a:srgbClr val="2A8C85"/>
                </a:solidFill>
                <a:latin typeface="Noto Sans KR"/>
                <a:ea typeface="Noto Sans KR"/>
                <a:cs typeface="Noto Sans KR"/>
              </a:defRPr>
            </a:pPr>
            <a:r>
              <a:rPr sz="2625" b="1">
                <a:solidFill>
                  <a:srgbClr val="2A8C85"/>
                </a:solidFill>
                <a:latin typeface="Noto Sans KR"/>
                <a:ea typeface="Noto Sans KR"/>
                <a:cs typeface="Noto Sans KR"/>
              </a:rPr>
              <a:t>0.5</a:t>
            </a:r>
          </a:p>
        </p:txBody>
      </p:sp>
      <p:sp>
        <p:nvSpPr>
          <p:cNvPr id="41" name="text_1">
            <a:extLst xmlns:a="http://schemas.openxmlformats.org/drawingml/2006/main">
              <a:ext uri="{FF2B5EF4-FFF2-40B4-BE49-F238E27FC236}">
                <a16:creationId xmlns:a16="http://schemas.microsoft.com/office/drawing/2014/main" id="{79489826-E8D8-498E-AA47-08E0F3984E26}"/>
              </a:ext>
            </a:extLst>
          </p:cNvPr>
          <p:cNvSpPr>
            <a:spLocks xmlns:a="http://schemas.openxmlformats.org/drawingml/2006/main" noGrp="1"/>
          </p:cNvSpPr>
          <p:nvPr/>
        </p:nvSpPr>
        <p:spPr>
          <a:xfrm xmlns:a="http://schemas.openxmlformats.org/drawingml/2006/main">
            <a:off x="7162800" y="3571875"/>
            <a:ext cx="1333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1">
                <a:solidFill>
                  <a:srgbClr val="2A8C85"/>
                </a:solidFill>
                <a:latin typeface="Noto Sans KR"/>
                <a:ea typeface="Noto Sans KR"/>
                <a:cs typeface="Noto Sans KR"/>
              </a:defRPr>
            </a:pPr>
            <a:r>
              <a:rPr sz="2625" b="1">
                <a:solidFill>
                  <a:srgbClr val="2A8C85"/>
                </a:solidFill>
                <a:latin typeface="Noto Sans KR"/>
                <a:ea typeface="Noto Sans KR"/>
                <a:cs typeface="Noto Sans KR"/>
              </a:rPr>
              <a:t>1</a:t>
            </a:r>
          </a:p>
        </p:txBody>
      </p:sp>
      <p:sp>
        <p:nvSpPr>
          <p:cNvPr id="42" name="text_× 0.46">
            <a:extLst xmlns:a="http://schemas.openxmlformats.org/drawingml/2006/main">
              <a:ext uri="{FF2B5EF4-FFF2-40B4-BE49-F238E27FC236}">
                <a16:creationId xmlns:a16="http://schemas.microsoft.com/office/drawing/2014/main" id="{8572C6EE-36A7-413C-921F-753379AFDA96}"/>
              </a:ext>
            </a:extLst>
          </p:cNvPr>
          <p:cNvSpPr>
            <a:spLocks xmlns:a="http://schemas.openxmlformats.org/drawingml/2006/main" noGrp="1"/>
          </p:cNvSpPr>
          <p:nvPr/>
        </p:nvSpPr>
        <p:spPr>
          <a:xfrm xmlns:a="http://schemas.openxmlformats.org/drawingml/2006/main">
            <a:off x="9353550" y="3571875"/>
            <a:ext cx="233362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 0.46</a:t>
            </a:r>
          </a:p>
        </p:txBody>
      </p:sp>
      <p:sp>
        <p:nvSpPr>
          <p:cNvPr id="43" name="">
            <a:extLst xmlns:a="http://schemas.openxmlformats.org/drawingml/2006/main">
              <a:ext uri="{FF2B5EF4-FFF2-40B4-BE49-F238E27FC236}">
                <a16:creationId xmlns:a16="http://schemas.microsoft.com/office/drawing/2014/main" id="{0E465D98-108A-4E13-AFC1-32B9F823CBC9}"/>
              </a:ext>
            </a:extLst>
          </p:cNvPr>
          <p:cNvSpPr>
            <a:spLocks xmlns:a="http://schemas.openxmlformats.org/drawingml/2006/main" noGrp="1"/>
          </p:cNvSpPr>
          <p:nvPr/>
        </p:nvSpPr>
        <p:spPr>
          <a:xfrm xmlns:a="http://schemas.openxmlformats.org/drawingml/2006/main">
            <a:off x="495300" y="42862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44" name="text_0">
            <a:extLst xmlns:a="http://schemas.openxmlformats.org/drawingml/2006/main">
              <a:ext uri="{FF2B5EF4-FFF2-40B4-BE49-F238E27FC236}">
                <a16:creationId xmlns:a16="http://schemas.microsoft.com/office/drawing/2014/main" id="{126FC870-9FD2-4A8D-B81B-322E5D6AADD8}"/>
              </a:ext>
            </a:extLst>
          </p:cNvPr>
          <p:cNvSpPr>
            <a:spLocks xmlns:a="http://schemas.openxmlformats.org/drawingml/2006/main" noGrp="1"/>
          </p:cNvSpPr>
          <p:nvPr/>
        </p:nvSpPr>
        <p:spPr>
          <a:xfrm xmlns:a="http://schemas.openxmlformats.org/drawingml/2006/main">
            <a:off x="1238250" y="4524375"/>
            <a:ext cx="1333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0">
                <a:solidFill>
                  <a:srgbClr val="202633"/>
                </a:solidFill>
                <a:latin typeface="Noto Sans KR"/>
                <a:ea typeface="Noto Sans KR"/>
                <a:cs typeface="Noto Sans KR"/>
              </a:defRPr>
            </a:pPr>
            <a:r>
              <a:rPr sz="2625" b="0">
                <a:solidFill>
                  <a:srgbClr val="202633"/>
                </a:solidFill>
                <a:latin typeface="Noto Sans KR"/>
                <a:ea typeface="Noto Sans KR"/>
                <a:cs typeface="Noto Sans KR"/>
              </a:rPr>
              <a:t>0</a:t>
            </a:r>
          </a:p>
        </p:txBody>
      </p:sp>
      <p:sp>
        <p:nvSpPr>
          <p:cNvPr id="45" name="text_0.23">
            <a:extLst xmlns:a="http://schemas.openxmlformats.org/drawingml/2006/main">
              <a:ext uri="{FF2B5EF4-FFF2-40B4-BE49-F238E27FC236}">
                <a16:creationId xmlns:a16="http://schemas.microsoft.com/office/drawing/2014/main" id="{05A7773B-2DCF-4606-9726-36954706F74C}"/>
              </a:ext>
            </a:extLst>
          </p:cNvPr>
          <p:cNvSpPr>
            <a:spLocks xmlns:a="http://schemas.openxmlformats.org/drawingml/2006/main" noGrp="1"/>
          </p:cNvSpPr>
          <p:nvPr/>
        </p:nvSpPr>
        <p:spPr>
          <a:xfrm xmlns:a="http://schemas.openxmlformats.org/drawingml/2006/main">
            <a:off x="4048125" y="4524375"/>
            <a:ext cx="13335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0">
                <a:solidFill>
                  <a:srgbClr val="202633"/>
                </a:solidFill>
                <a:latin typeface="Noto Sans KR"/>
                <a:ea typeface="Noto Sans KR"/>
                <a:cs typeface="Noto Sans KR"/>
              </a:defRPr>
            </a:pPr>
            <a:r>
              <a:rPr sz="2625" b="0">
                <a:solidFill>
                  <a:srgbClr val="202633"/>
                </a:solidFill>
                <a:latin typeface="Noto Sans KR"/>
                <a:ea typeface="Noto Sans KR"/>
                <a:cs typeface="Noto Sans KR"/>
              </a:rPr>
              <a:t>0.23</a:t>
            </a:r>
          </a:p>
        </p:txBody>
      </p:sp>
      <p:sp>
        <p:nvSpPr>
          <p:cNvPr id="46" name="text_0.46">
            <a:extLst xmlns:a="http://schemas.openxmlformats.org/drawingml/2006/main">
              <a:ext uri="{FF2B5EF4-FFF2-40B4-BE49-F238E27FC236}">
                <a16:creationId xmlns:a16="http://schemas.microsoft.com/office/drawing/2014/main" id="{0DEA2683-4652-4E2E-BA1F-F63574360D72}"/>
              </a:ext>
            </a:extLst>
          </p:cNvPr>
          <p:cNvSpPr>
            <a:spLocks xmlns:a="http://schemas.openxmlformats.org/drawingml/2006/main" noGrp="1"/>
          </p:cNvSpPr>
          <p:nvPr/>
        </p:nvSpPr>
        <p:spPr>
          <a:xfrm xmlns:a="http://schemas.openxmlformats.org/drawingml/2006/main">
            <a:off x="7162800" y="4524375"/>
            <a:ext cx="20002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625" b="0">
                <a:solidFill>
                  <a:srgbClr val="202633"/>
                </a:solidFill>
                <a:latin typeface="Noto Sans KR"/>
                <a:ea typeface="Noto Sans KR"/>
                <a:cs typeface="Noto Sans KR"/>
              </a:defRPr>
            </a:pPr>
            <a:r>
              <a:rPr sz="2625" b="0">
                <a:solidFill>
                  <a:srgbClr val="202633"/>
                </a:solidFill>
                <a:latin typeface="Noto Sans KR"/>
                <a:ea typeface="Noto Sans KR"/>
                <a:cs typeface="Noto Sans KR"/>
              </a:rPr>
              <a:t>0.46</a:t>
            </a:r>
          </a:p>
        </p:txBody>
      </p:sp>
      <p:sp>
        <p:nvSpPr>
          <p:cNvPr id="47" name="text_W03_RENDER/height&#10;Brightness">
            <a:extLst xmlns:a="http://schemas.openxmlformats.org/drawingml/2006/main">
              <a:ext uri="{FF2B5EF4-FFF2-40B4-BE49-F238E27FC236}">
                <a16:creationId xmlns:a16="http://schemas.microsoft.com/office/drawing/2014/main" id="{2E896E5B-5D66-4A71-B035-67B3A6A12B24}"/>
              </a:ext>
            </a:extLst>
          </p:cNvPr>
          <p:cNvSpPr>
            <a:spLocks xmlns:a="http://schemas.openxmlformats.org/drawingml/2006/main" noGrp="1"/>
          </p:cNvSpPr>
          <p:nvPr/>
        </p:nvSpPr>
        <p:spPr>
          <a:xfrm xmlns:a="http://schemas.openxmlformats.org/drawingml/2006/main">
            <a:off x="9429750" y="4410075"/>
            <a:ext cx="22479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26B76"/>
                </a:solidFill>
                <a:latin typeface="Noto Sans KR"/>
                <a:ea typeface="Noto Sans KR"/>
                <a:cs typeface="Noto Sans KR"/>
              </a:defRPr>
            </a:pPr>
            <a:r>
              <a:rPr sz="1725" b="0">
                <a:solidFill>
                  <a:srgbClr val="626B76"/>
                </a:solidFill>
                <a:latin typeface="Noto Sans KR"/>
                <a:ea typeface="Noto Sans KR"/>
                <a:cs typeface="Noto Sans KR"/>
              </a:rPr>
              <a:t>W03_RENDER/height</a:t>
            </a:r>
          </a:p>
          <a:p xmlns:a="http://schemas.openxmlformats.org/drawingml/2006/main">
            <a:pPr>
              <a:defRPr sz="1725" b="0">
                <a:solidFill>
                  <a:srgbClr val="626B76"/>
                </a:solidFill>
                <a:latin typeface="Noto Sans KR"/>
                <a:ea typeface="Noto Sans KR"/>
                <a:cs typeface="Noto Sans KR"/>
              </a:defRPr>
            </a:pPr>
            <a:r>
              <a:rPr sz="1725" b="0">
                <a:solidFill>
                  <a:srgbClr val="626B76"/>
                </a:solidFill>
                <a:latin typeface="Noto Sans KR"/>
                <a:ea typeface="Noto Sans KR"/>
                <a:cs typeface="Noto Sans KR"/>
              </a:rPr>
              <a:t>Brightness 1이 읽음</a:t>
            </a:r>
          </a:p>
        </p:txBody>
      </p:sp>
    </p:spTree>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준비된 물결 렌더에 값 연결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W03_RENDER의 height가 height_gain을 읽는다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16</a:t>
            </a:r>
          </a:p>
        </p:txBody>
      </p:sp>
      <p:sp>
        <p:nvSpPr>
          <p:cNvPr id="21" name="">
            <a:extLst xmlns:a="http://schemas.openxmlformats.org/drawingml/2006/main">
              <a:ext uri="{FF2B5EF4-FFF2-40B4-BE49-F238E27FC236}">
                <a16:creationId xmlns:a16="http://schemas.microsoft.com/office/drawing/2014/main" id="{53103B44-98D0-49EE-997C-6F3DF7E682B2}"/>
              </a:ext>
            </a:extLst>
          </p:cNvPr>
          <p:cNvSpPr>
            <a:spLocks xmlns:a="http://schemas.openxmlformats.org/drawingml/2006/main" noGrp="1"/>
          </p:cNvSpPr>
          <p:nvPr/>
        </p:nvSpPr>
        <p:spPr>
          <a:xfrm xmlns:a="http://schemas.openxmlformats.org/drawingml/2006/main">
            <a:off x="495300" y="2352675"/>
            <a:ext cx="25717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height_gain">
            <a:extLst xmlns:a="http://schemas.openxmlformats.org/drawingml/2006/main">
              <a:ext uri="{FF2B5EF4-FFF2-40B4-BE49-F238E27FC236}">
                <a16:creationId xmlns:a16="http://schemas.microsoft.com/office/drawing/2014/main" id="{C24C6687-723E-40C5-BF55-F1A0490AA0B5}"/>
              </a:ext>
            </a:extLst>
          </p:cNvPr>
          <p:cNvSpPr>
            <a:spLocks xmlns:a="http://schemas.openxmlformats.org/drawingml/2006/main" noGrp="1"/>
          </p:cNvSpPr>
          <p:nvPr/>
        </p:nvSpPr>
        <p:spPr>
          <a:xfrm xmlns:a="http://schemas.openxmlformats.org/drawingml/2006/main">
            <a:off x="609600" y="2409825"/>
            <a:ext cx="234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height_gain</a:t>
            </a:r>
          </a:p>
        </p:txBody>
      </p:sp>
      <p:sp>
        <p:nvSpPr>
          <p:cNvPr id="23" name="text_키 반응 숫자">
            <a:extLst xmlns:a="http://schemas.openxmlformats.org/drawingml/2006/main">
              <a:ext uri="{FF2B5EF4-FFF2-40B4-BE49-F238E27FC236}">
                <a16:creationId xmlns:a16="http://schemas.microsoft.com/office/drawing/2014/main" id="{55C1E633-98D2-45B9-8182-386707653721}"/>
              </a:ext>
            </a:extLst>
          </p:cNvPr>
          <p:cNvSpPr>
            <a:spLocks xmlns:a="http://schemas.openxmlformats.org/drawingml/2006/main" noGrp="1"/>
          </p:cNvSpPr>
          <p:nvPr/>
        </p:nvSpPr>
        <p:spPr>
          <a:xfrm xmlns:a="http://schemas.openxmlformats.org/drawingml/2006/main">
            <a:off x="609600" y="2771775"/>
            <a:ext cx="2343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키 반응 숫자</a:t>
            </a:r>
          </a:p>
        </p:txBody>
      </p:sp>
      <p:sp>
        <p:nvSpPr>
          <p:cNvPr id="24" name="">
            <a:extLst xmlns:a="http://schemas.openxmlformats.org/drawingml/2006/main">
              <a:ext uri="{FF2B5EF4-FFF2-40B4-BE49-F238E27FC236}">
                <a16:creationId xmlns:a16="http://schemas.microsoft.com/office/drawing/2014/main" id="{47B5D0DC-668D-4568-8CFE-84A9A9093A07}"/>
              </a:ext>
            </a:extLst>
          </p:cNvPr>
          <p:cNvSpPr>
            <a:spLocks xmlns:a="http://schemas.openxmlformats.org/drawingml/2006/main" noGrp="1"/>
          </p:cNvSpPr>
          <p:nvPr/>
        </p:nvSpPr>
        <p:spPr>
          <a:xfrm xmlns:a="http://schemas.openxmlformats.org/drawingml/2006/main">
            <a:off x="3067050" y="2752725"/>
            <a:ext cx="1457325" cy="9525"/>
          </a:xfrm>
          <a:custGeom xmlns:a="http://schemas.openxmlformats.org/drawingml/2006/main">
            <a:pathLst>
              <a:path w="1457325" h="9525">
                <a:moveTo>
                  <a:pt x="0" y="0"/>
                </a:moveTo>
                <a:lnTo>
                  <a:pt x="1457325" y="0"/>
                </a:lnTo>
              </a:path>
            </a:pathLst>
          </a:custGeom>
          <a:noFill xmlns:a="http://schemas.openxmlformats.org/drawingml/2006/main"/>
          <a:ln xmlns:a="http://schemas.openxmlformats.org/drawingml/2006/main" w="19050">
            <a:solidFill>
              <a:srgbClr val="2A8C85"/>
            </a:solidFill>
            <a:prstDash val="dash"/>
          </a:ln>
        </p:spPr>
      </p:sp>
      <p:sp>
        <p:nvSpPr>
          <p:cNvPr id="25" name="">
            <a:extLst xmlns:a="http://schemas.openxmlformats.org/drawingml/2006/main">
              <a:ext uri="{FF2B5EF4-FFF2-40B4-BE49-F238E27FC236}">
                <a16:creationId xmlns:a16="http://schemas.microsoft.com/office/drawing/2014/main" id="{BF344301-5A2E-499D-BC36-785A79B1932C}"/>
              </a:ext>
            </a:extLst>
          </p:cNvPr>
          <p:cNvSpPr>
            <a:spLocks xmlns:a="http://schemas.openxmlformats.org/drawingml/2006/main" noGrp="1"/>
          </p:cNvSpPr>
          <p:nvPr/>
        </p:nvSpPr>
        <p:spPr>
          <a:xfrm xmlns:a="http://schemas.openxmlformats.org/drawingml/2006/main">
            <a:off x="4447184" y="27154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26" name="">
            <a:extLst xmlns:a="http://schemas.openxmlformats.org/drawingml/2006/main">
              <a:ext uri="{FF2B5EF4-FFF2-40B4-BE49-F238E27FC236}">
                <a16:creationId xmlns:a16="http://schemas.microsoft.com/office/drawing/2014/main" id="{417E6F39-8D61-440C-99A8-2C0651BF7B11}"/>
              </a:ext>
            </a:extLst>
          </p:cNvPr>
          <p:cNvSpPr>
            <a:spLocks xmlns:a="http://schemas.openxmlformats.org/drawingml/2006/main" noGrp="1"/>
          </p:cNvSpPr>
          <p:nvPr/>
        </p:nvSpPr>
        <p:spPr>
          <a:xfrm xmlns:a="http://schemas.openxmlformats.org/drawingml/2006/main">
            <a:off x="4686300" y="2352675"/>
            <a:ext cx="2762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W03_RENDER">
            <a:extLst xmlns:a="http://schemas.openxmlformats.org/drawingml/2006/main">
              <a:ext uri="{FF2B5EF4-FFF2-40B4-BE49-F238E27FC236}">
                <a16:creationId xmlns:a16="http://schemas.microsoft.com/office/drawing/2014/main" id="{817929E5-EDBA-4AB0-9D49-1E6C9635A4B5}"/>
              </a:ext>
            </a:extLst>
          </p:cNvPr>
          <p:cNvSpPr>
            <a:spLocks xmlns:a="http://schemas.openxmlformats.org/drawingml/2006/main" noGrp="1"/>
          </p:cNvSpPr>
          <p:nvPr/>
        </p:nvSpPr>
        <p:spPr>
          <a:xfrm xmlns:a="http://schemas.openxmlformats.org/drawingml/2006/main">
            <a:off x="4800600" y="2409825"/>
            <a:ext cx="2533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W03_RENDER</a:t>
            </a:r>
          </a:p>
        </p:txBody>
      </p:sp>
      <p:sp>
        <p:nvSpPr>
          <p:cNvPr id="28" name="text_지난 물결 렌더">
            <a:extLst xmlns:a="http://schemas.openxmlformats.org/drawingml/2006/main">
              <a:ext uri="{FF2B5EF4-FFF2-40B4-BE49-F238E27FC236}">
                <a16:creationId xmlns:a16="http://schemas.microsoft.com/office/drawing/2014/main" id="{45522CBC-7E69-4DA1-BB77-3581AD3EF150}"/>
              </a:ext>
            </a:extLst>
          </p:cNvPr>
          <p:cNvSpPr>
            <a:spLocks xmlns:a="http://schemas.openxmlformats.org/drawingml/2006/main" noGrp="1"/>
          </p:cNvSpPr>
          <p:nvPr/>
        </p:nvSpPr>
        <p:spPr>
          <a:xfrm xmlns:a="http://schemas.openxmlformats.org/drawingml/2006/main">
            <a:off x="4800600" y="2771775"/>
            <a:ext cx="2533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지난 물결 렌더</a:t>
            </a:r>
          </a:p>
        </p:txBody>
      </p:sp>
      <p:sp>
        <p:nvSpPr>
          <p:cNvPr id="29" name="">
            <a:extLst xmlns:a="http://schemas.openxmlformats.org/drawingml/2006/main">
              <a:ext uri="{FF2B5EF4-FFF2-40B4-BE49-F238E27FC236}">
                <a16:creationId xmlns:a16="http://schemas.microsoft.com/office/drawing/2014/main" id="{F1FD74F4-711A-4BCD-9849-E2CE1760C278}"/>
              </a:ext>
            </a:extLst>
          </p:cNvPr>
          <p:cNvSpPr>
            <a:spLocks xmlns:a="http://schemas.openxmlformats.org/drawingml/2006/main" noGrp="1"/>
          </p:cNvSpPr>
          <p:nvPr/>
        </p:nvSpPr>
        <p:spPr>
          <a:xfrm xmlns:a="http://schemas.openxmlformats.org/drawingml/2006/main">
            <a:off x="7448550" y="2752725"/>
            <a:ext cx="1314450" cy="9525"/>
          </a:xfrm>
          <a:custGeom xmlns:a="http://schemas.openxmlformats.org/drawingml/2006/main">
            <a:pathLst>
              <a:path w="1314450" h="9525">
                <a:moveTo>
                  <a:pt x="0" y="0"/>
                </a:moveTo>
                <a:lnTo>
                  <a:pt x="131445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F77709E5-FF3A-48B7-9DD5-6DC9537016B9}"/>
              </a:ext>
            </a:extLst>
          </p:cNvPr>
          <p:cNvSpPr>
            <a:spLocks xmlns:a="http://schemas.openxmlformats.org/drawingml/2006/main" noGrp="1"/>
          </p:cNvSpPr>
          <p:nvPr/>
        </p:nvSpPr>
        <p:spPr>
          <a:xfrm xmlns:a="http://schemas.openxmlformats.org/drawingml/2006/main">
            <a:off x="8685809" y="27154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5910EBE2-5C6E-4FB1-9764-DDDB97D248FE}"/>
              </a:ext>
            </a:extLst>
          </p:cNvPr>
          <p:cNvSpPr>
            <a:spLocks xmlns:a="http://schemas.openxmlformats.org/drawingml/2006/main" noGrp="1"/>
          </p:cNvSpPr>
          <p:nvPr/>
        </p:nvSpPr>
        <p:spPr>
          <a:xfrm xmlns:a="http://schemas.openxmlformats.org/drawingml/2006/main">
            <a:off x="8953500" y="2352675"/>
            <a:ext cx="26193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water">
            <a:extLst xmlns:a="http://schemas.openxmlformats.org/drawingml/2006/main">
              <a:ext uri="{FF2B5EF4-FFF2-40B4-BE49-F238E27FC236}">
                <a16:creationId xmlns:a16="http://schemas.microsoft.com/office/drawing/2014/main" id="{995C06A0-1A51-4716-B9C7-58E86F7C748B}"/>
              </a:ext>
            </a:extLst>
          </p:cNvPr>
          <p:cNvSpPr>
            <a:spLocks xmlns:a="http://schemas.openxmlformats.org/drawingml/2006/main" noGrp="1"/>
          </p:cNvSpPr>
          <p:nvPr/>
        </p:nvSpPr>
        <p:spPr>
          <a:xfrm xmlns:a="http://schemas.openxmlformats.org/drawingml/2006/main">
            <a:off x="9067800" y="2409825"/>
            <a:ext cx="2390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water</a:t>
            </a:r>
          </a:p>
        </p:txBody>
      </p:sp>
      <p:sp>
        <p:nvSpPr>
          <p:cNvPr id="33" name="text_Select TOP">
            <a:extLst xmlns:a="http://schemas.openxmlformats.org/drawingml/2006/main">
              <a:ext uri="{FF2B5EF4-FFF2-40B4-BE49-F238E27FC236}">
                <a16:creationId xmlns:a16="http://schemas.microsoft.com/office/drawing/2014/main" id="{800F37B9-A66E-4F5B-ABC7-AE90EB3EECC3}"/>
              </a:ext>
            </a:extLst>
          </p:cNvPr>
          <p:cNvSpPr>
            <a:spLocks xmlns:a="http://schemas.openxmlformats.org/drawingml/2006/main" noGrp="1"/>
          </p:cNvSpPr>
          <p:nvPr/>
        </p:nvSpPr>
        <p:spPr>
          <a:xfrm xmlns:a="http://schemas.openxmlformats.org/drawingml/2006/main">
            <a:off x="9067800" y="2771775"/>
            <a:ext cx="23907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Select TOP</a:t>
            </a:r>
          </a:p>
        </p:txBody>
      </p:sp>
      <p:sp>
        <p:nvSpPr>
          <p:cNvPr id="34" name="text_W03_RENDER 안에서 읽는 곳">
            <a:extLst xmlns:a="http://schemas.openxmlformats.org/drawingml/2006/main">
              <a:ext uri="{FF2B5EF4-FFF2-40B4-BE49-F238E27FC236}">
                <a16:creationId xmlns:a16="http://schemas.microsoft.com/office/drawing/2014/main" id="{673141B7-6D8E-4FAF-B3CE-C52C8190EF05}"/>
              </a:ext>
            </a:extLst>
          </p:cNvPr>
          <p:cNvSpPr>
            <a:spLocks xmlns:a="http://schemas.openxmlformats.org/drawingml/2006/main" noGrp="1"/>
          </p:cNvSpPr>
          <p:nvPr/>
        </p:nvSpPr>
        <p:spPr>
          <a:xfrm xmlns:a="http://schemas.openxmlformats.org/drawingml/2006/main">
            <a:off x="495300" y="3762375"/>
            <a:ext cx="6286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W03_RENDER 안에서 읽는 곳</a:t>
            </a:r>
          </a:p>
        </p:txBody>
      </p:sp>
      <p:sp>
        <p:nvSpPr>
          <p:cNvPr id="35" name="text_height  →  Brightness 1">
            <a:extLst xmlns:a="http://schemas.openxmlformats.org/drawingml/2006/main">
              <a:ext uri="{FF2B5EF4-FFF2-40B4-BE49-F238E27FC236}">
                <a16:creationId xmlns:a16="http://schemas.microsoft.com/office/drawing/2014/main" id="{8CC28C60-D614-4066-9B1F-A4A35F023BD7}"/>
              </a:ext>
            </a:extLst>
          </p:cNvPr>
          <p:cNvSpPr>
            <a:spLocks xmlns:a="http://schemas.openxmlformats.org/drawingml/2006/main" noGrp="1"/>
          </p:cNvSpPr>
          <p:nvPr/>
        </p:nvSpPr>
        <p:spPr>
          <a:xfrm xmlns:a="http://schemas.openxmlformats.org/drawingml/2006/main">
            <a:off x="495300" y="4391025"/>
            <a:ext cx="6477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height  →  Brightness 1</a:t>
            </a:r>
          </a:p>
        </p:txBody>
      </p:sp>
      <p:sp>
        <p:nvSpPr>
          <p:cNvPr id="36" name="text_원형 패턴 · 재질 · 정면 카메라는 준비되어 있습">
            <a:extLst xmlns:a="http://schemas.openxmlformats.org/drawingml/2006/main">
              <a:ext uri="{FF2B5EF4-FFF2-40B4-BE49-F238E27FC236}">
                <a16:creationId xmlns:a16="http://schemas.microsoft.com/office/drawing/2014/main" id="{0AD896CC-FC95-4830-8380-BD6586E473D6}"/>
              </a:ext>
            </a:extLst>
          </p:cNvPr>
          <p:cNvSpPr>
            <a:spLocks xmlns:a="http://schemas.openxmlformats.org/drawingml/2006/main" noGrp="1"/>
          </p:cNvSpPr>
          <p:nvPr/>
        </p:nvSpPr>
        <p:spPr>
          <a:xfrm xmlns:a="http://schemas.openxmlformats.org/drawingml/2006/main">
            <a:off x="495300" y="5114925"/>
            <a:ext cx="11201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원형 패턴 · 재질 · 정면 카메라는 준비되어 있다.</a:t>
            </a:r>
          </a:p>
        </p:txBody>
      </p:sp>
    </p:spTree>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물결의 반응 시간과 세기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Attack과 Release는 시간, height_gain은 세기</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17</a:t>
            </a:r>
          </a:p>
        </p:txBody>
      </p:sp>
      <p:sp>
        <p:nvSpPr>
          <p:cNvPr id="21" name="text_Attack">
            <a:extLst xmlns:a="http://schemas.openxmlformats.org/drawingml/2006/main">
              <a:ext uri="{FF2B5EF4-FFF2-40B4-BE49-F238E27FC236}">
                <a16:creationId xmlns:a16="http://schemas.microsoft.com/office/drawing/2014/main" id="{E49818F7-BCF3-486E-B740-6E042A97F1FF}"/>
              </a:ext>
            </a:extLst>
          </p:cNvPr>
          <p:cNvSpPr>
            <a:spLocks xmlns:a="http://schemas.openxmlformats.org/drawingml/2006/main" noGrp="1"/>
          </p:cNvSpPr>
          <p:nvPr/>
        </p:nvSpPr>
        <p:spPr>
          <a:xfrm xmlns:a="http://schemas.openxmlformats.org/drawingml/2006/main">
            <a:off x="495300" y="194310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Attack</a:t>
            </a:r>
          </a:p>
        </p:txBody>
      </p:sp>
      <p:sp>
        <p:nvSpPr>
          <p:cNvPr id="22" name="text_0.05 → 0.20초  /  올라오는 시간이 길어">
            <a:extLst xmlns:a="http://schemas.openxmlformats.org/drawingml/2006/main">
              <a:ext uri="{FF2B5EF4-FFF2-40B4-BE49-F238E27FC236}">
                <a16:creationId xmlns:a16="http://schemas.microsoft.com/office/drawing/2014/main" id="{43DF9A61-C533-4185-AEC6-DE6C9BB7DA66}"/>
              </a:ext>
            </a:extLst>
          </p:cNvPr>
          <p:cNvSpPr>
            <a:spLocks xmlns:a="http://schemas.openxmlformats.org/drawingml/2006/main" noGrp="1"/>
          </p:cNvSpPr>
          <p:nvPr/>
        </p:nvSpPr>
        <p:spPr>
          <a:xfrm xmlns:a="http://schemas.openxmlformats.org/drawingml/2006/main">
            <a:off x="3114675" y="194310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0.05 → 0.20초  /  올라오는 시간이 길어짐</a:t>
            </a:r>
          </a:p>
        </p:txBody>
      </p:sp>
      <p:sp>
        <p:nvSpPr>
          <p:cNvPr id="23" name="">
            <a:extLst xmlns:a="http://schemas.openxmlformats.org/drawingml/2006/main">
              <a:ext uri="{FF2B5EF4-FFF2-40B4-BE49-F238E27FC236}">
                <a16:creationId xmlns:a16="http://schemas.microsoft.com/office/drawing/2014/main" id="{B2224DF9-368E-4CC2-9B0F-F26360B018A3}"/>
              </a:ext>
            </a:extLst>
          </p:cNvPr>
          <p:cNvSpPr>
            <a:spLocks xmlns:a="http://schemas.openxmlformats.org/drawingml/2006/main" noGrp="1"/>
          </p:cNvSpPr>
          <p:nvPr/>
        </p:nvSpPr>
        <p:spPr>
          <a:xfrm xmlns:a="http://schemas.openxmlformats.org/drawingml/2006/main">
            <a:off x="495300" y="26289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Release">
            <a:extLst xmlns:a="http://schemas.openxmlformats.org/drawingml/2006/main">
              <a:ext uri="{FF2B5EF4-FFF2-40B4-BE49-F238E27FC236}">
                <a16:creationId xmlns:a16="http://schemas.microsoft.com/office/drawing/2014/main" id="{136E7A7A-F494-413B-AEF3-A3564D1D76E1}"/>
              </a:ext>
            </a:extLst>
          </p:cNvPr>
          <p:cNvSpPr>
            <a:spLocks xmlns:a="http://schemas.openxmlformats.org/drawingml/2006/main" noGrp="1"/>
          </p:cNvSpPr>
          <p:nvPr/>
        </p:nvSpPr>
        <p:spPr>
          <a:xfrm xmlns:a="http://schemas.openxmlformats.org/drawingml/2006/main">
            <a:off x="495300" y="285750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Release</a:t>
            </a:r>
          </a:p>
        </p:txBody>
      </p:sp>
      <p:sp>
        <p:nvSpPr>
          <p:cNvPr id="25" name="text_0.80 → 1.60초  /  내려가는 시간이 길어">
            <a:extLst xmlns:a="http://schemas.openxmlformats.org/drawingml/2006/main">
              <a:ext uri="{FF2B5EF4-FFF2-40B4-BE49-F238E27FC236}">
                <a16:creationId xmlns:a16="http://schemas.microsoft.com/office/drawing/2014/main" id="{3E31F23E-D674-476A-B172-F49FF5582E36}"/>
              </a:ext>
            </a:extLst>
          </p:cNvPr>
          <p:cNvSpPr>
            <a:spLocks xmlns:a="http://schemas.openxmlformats.org/drawingml/2006/main" noGrp="1"/>
          </p:cNvSpPr>
          <p:nvPr/>
        </p:nvSpPr>
        <p:spPr>
          <a:xfrm xmlns:a="http://schemas.openxmlformats.org/drawingml/2006/main">
            <a:off x="3114675" y="285750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0.80 → 1.60초  /  내려가는 시간이 길어짐</a:t>
            </a:r>
          </a:p>
        </p:txBody>
      </p:sp>
      <p:sp>
        <p:nvSpPr>
          <p:cNvPr id="26" name="">
            <a:extLst xmlns:a="http://schemas.openxmlformats.org/drawingml/2006/main">
              <a:ext uri="{FF2B5EF4-FFF2-40B4-BE49-F238E27FC236}">
                <a16:creationId xmlns:a16="http://schemas.microsoft.com/office/drawing/2014/main" id="{C392C6F1-5F00-491E-B890-276C195FE884}"/>
              </a:ext>
            </a:extLst>
          </p:cNvPr>
          <p:cNvSpPr>
            <a:spLocks xmlns:a="http://schemas.openxmlformats.org/drawingml/2006/main" noGrp="1"/>
          </p:cNvSpPr>
          <p:nvPr/>
        </p:nvSpPr>
        <p:spPr>
          <a:xfrm xmlns:a="http://schemas.openxmlformats.org/drawingml/2006/main">
            <a:off x="495300" y="35433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height_gain">
            <a:extLst xmlns:a="http://schemas.openxmlformats.org/drawingml/2006/main">
              <a:ext uri="{FF2B5EF4-FFF2-40B4-BE49-F238E27FC236}">
                <a16:creationId xmlns:a16="http://schemas.microsoft.com/office/drawing/2014/main" id="{D6AD0CD2-211B-4B93-AE91-D939A3200115}"/>
              </a:ext>
            </a:extLst>
          </p:cNvPr>
          <p:cNvSpPr>
            <a:spLocks xmlns:a="http://schemas.openxmlformats.org/drawingml/2006/main" noGrp="1"/>
          </p:cNvSpPr>
          <p:nvPr/>
        </p:nvSpPr>
        <p:spPr>
          <a:xfrm xmlns:a="http://schemas.openxmlformats.org/drawingml/2006/main">
            <a:off x="495300" y="377190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height_gain</a:t>
            </a:r>
          </a:p>
        </p:txBody>
      </p:sp>
      <p:sp>
        <p:nvSpPr>
          <p:cNvPr id="28" name="text_0.46 → 0.23  /  같은 시간에 반응 세기">
            <a:extLst xmlns:a="http://schemas.openxmlformats.org/drawingml/2006/main">
              <a:ext uri="{FF2B5EF4-FFF2-40B4-BE49-F238E27FC236}">
                <a16:creationId xmlns:a16="http://schemas.microsoft.com/office/drawing/2014/main" id="{C9283BEB-A2F7-4CC9-ACEF-7D5C41F8B531}"/>
              </a:ext>
            </a:extLst>
          </p:cNvPr>
          <p:cNvSpPr>
            <a:spLocks xmlns:a="http://schemas.openxmlformats.org/drawingml/2006/main" noGrp="1"/>
          </p:cNvSpPr>
          <p:nvPr/>
        </p:nvSpPr>
        <p:spPr>
          <a:xfrm xmlns:a="http://schemas.openxmlformats.org/drawingml/2006/main">
            <a:off x="3114675" y="377190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0.46 → 0.23  /  같은 시간에 반응 세기가 작아짐</a:t>
            </a:r>
          </a:p>
        </p:txBody>
      </p:sp>
      <p:sp>
        <p:nvSpPr>
          <p:cNvPr id="29" name="">
            <a:extLst xmlns:a="http://schemas.openxmlformats.org/drawingml/2006/main">
              <a:ext uri="{FF2B5EF4-FFF2-40B4-BE49-F238E27FC236}">
                <a16:creationId xmlns:a16="http://schemas.microsoft.com/office/drawing/2014/main" id="{FA1CE80C-0EE6-4760-9D28-E55DB126AD97}"/>
              </a:ext>
            </a:extLst>
          </p:cNvPr>
          <p:cNvSpPr>
            <a:spLocks xmlns:a="http://schemas.openxmlformats.org/drawingml/2006/main" noGrp="1"/>
          </p:cNvSpPr>
          <p:nvPr/>
        </p:nvSpPr>
        <p:spPr>
          <a:xfrm xmlns:a="http://schemas.openxmlformats.org/drawingml/2006/main">
            <a:off x="495300" y="44577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원래 값 복구">
            <a:extLst xmlns:a="http://schemas.openxmlformats.org/drawingml/2006/main">
              <a:ext uri="{FF2B5EF4-FFF2-40B4-BE49-F238E27FC236}">
                <a16:creationId xmlns:a16="http://schemas.microsoft.com/office/drawing/2014/main" id="{05B2A194-438B-4EB5-B43F-19D450064F91}"/>
              </a:ext>
            </a:extLst>
          </p:cNvPr>
          <p:cNvSpPr>
            <a:spLocks xmlns:a="http://schemas.openxmlformats.org/drawingml/2006/main" noGrp="1"/>
          </p:cNvSpPr>
          <p:nvPr/>
        </p:nvSpPr>
        <p:spPr>
          <a:xfrm xmlns:a="http://schemas.openxmlformats.org/drawingml/2006/main">
            <a:off x="495300" y="4686300"/>
            <a:ext cx="2428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원래 값 복구</a:t>
            </a:r>
          </a:p>
        </p:txBody>
      </p:sp>
      <p:sp>
        <p:nvSpPr>
          <p:cNvPr id="31" name="text_Attack 0.05  /  Peak 0.10  /">
            <a:extLst xmlns:a="http://schemas.openxmlformats.org/drawingml/2006/main">
              <a:ext uri="{FF2B5EF4-FFF2-40B4-BE49-F238E27FC236}">
                <a16:creationId xmlns:a16="http://schemas.microsoft.com/office/drawing/2014/main" id="{1E0F9068-1573-41C0-BCC9-BB5530E0BA4E}"/>
              </a:ext>
            </a:extLst>
          </p:cNvPr>
          <p:cNvSpPr>
            <a:spLocks xmlns:a="http://schemas.openxmlformats.org/drawingml/2006/main" noGrp="1"/>
          </p:cNvSpPr>
          <p:nvPr/>
        </p:nvSpPr>
        <p:spPr>
          <a:xfrm xmlns:a="http://schemas.openxmlformats.org/drawingml/2006/main">
            <a:off x="3114675" y="4686300"/>
            <a:ext cx="85820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Attack 0.05  /  Peak 0.10  /  Release 0.80  /  Gain 0.46</a:t>
            </a:r>
          </a:p>
        </p:txBody>
      </p:sp>
      <p:sp>
        <p:nvSpPr>
          <p:cNvPr id="32" name="text_질문  더 천천히 사라지면서 더 약하게 반응하려면 ">
            <a:extLst xmlns:a="http://schemas.openxmlformats.org/drawingml/2006/main">
              <a:ext uri="{FF2B5EF4-FFF2-40B4-BE49-F238E27FC236}">
                <a16:creationId xmlns:a16="http://schemas.microsoft.com/office/drawing/2014/main" id="{A647674A-1180-47AF-849A-94A418F8EB44}"/>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더 천천히 사라지면서 더 약하게 반응하려면 어떤 두 값을 바꿀까?</a:t>
            </a:r>
          </a:p>
        </p:txBody>
      </p:sp>
    </p:spTree>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02 · Trigger 물결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물결 세기 0과 0.46 비교</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원형 패턴에서 height의 밝기만 바꾼 출력</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18</a:t>
            </a:r>
          </a:p>
        </p:txBody>
      </p:sp>
      <p:sp>
        <p:nvSpPr>
          <p:cNvPr id="21" name="">
            <a:extLst xmlns:a="http://schemas.openxmlformats.org/drawingml/2006/main">
              <a:ext uri="{FF2B5EF4-FFF2-40B4-BE49-F238E27FC236}">
                <a16:creationId xmlns:a16="http://schemas.microsoft.com/office/drawing/2014/main" id="{DF276D25-0DF4-4656-AFC4-DCEF05D1A89C}"/>
              </a:ext>
            </a:extLst>
          </p:cNvPr>
          <p:cNvSpPr>
            <a:spLocks xmlns:a="http://schemas.openxmlformats.org/drawingml/2006/main" noGrp="1"/>
          </p:cNvSpPr>
          <p:nvPr/>
        </p:nvSpPr>
        <p:spPr>
          <a:xfrm xmlns:a="http://schemas.openxmlformats.org/drawingml/2006/main">
            <a:off x="495300" y="2105025"/>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917c503d6c384180"/>
          <a:stretch xmlns:a="http://schemas.openxmlformats.org/drawingml/2006/main"/>
        </p:blipFill>
        <p:spPr>
          <a:xfrm xmlns:a="http://schemas.openxmlformats.org/drawingml/2006/main">
            <a:off x="495300" y="2105025"/>
            <a:ext cx="3524250" cy="3524250"/>
          </a:xfrm>
          <a:prstGeom xmlns:a="http://schemas.openxmlformats.org/drawingml/2006/main" prst="rect">
            <a:avLst/>
          </a:prstGeom>
        </p:spPr>
      </p:pic>
      <p:sp>
        <p:nvSpPr>
          <p:cNvPr id="23" name="text_밝기 세기 0">
            <a:extLst xmlns:a="http://schemas.openxmlformats.org/drawingml/2006/main">
              <a:ext uri="{FF2B5EF4-FFF2-40B4-BE49-F238E27FC236}">
                <a16:creationId xmlns:a16="http://schemas.microsoft.com/office/drawing/2014/main" id="{C7813C49-071E-4BE5-BDE0-B363D12DA61E}"/>
              </a:ext>
            </a:extLst>
          </p:cNvPr>
          <p:cNvSpPr>
            <a:spLocks xmlns:a="http://schemas.openxmlformats.org/drawingml/2006/main" noGrp="1"/>
          </p:cNvSpPr>
          <p:nvPr/>
        </p:nvSpPr>
        <p:spPr>
          <a:xfrm xmlns:a="http://schemas.openxmlformats.org/drawingml/2006/main">
            <a:off x="495300" y="5686425"/>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밝기 세기 0</a:t>
            </a:r>
          </a:p>
        </p:txBody>
      </p:sp>
      <p:sp>
        <p:nvSpPr>
          <p:cNvPr id="24" name="">
            <a:extLst xmlns:a="http://schemas.openxmlformats.org/drawingml/2006/main">
              <a:ext uri="{FF2B5EF4-FFF2-40B4-BE49-F238E27FC236}">
                <a16:creationId xmlns:a16="http://schemas.microsoft.com/office/drawing/2014/main" id="{5F54BA6D-B135-4212-AECA-53CA0069EFBD}"/>
              </a:ext>
            </a:extLst>
          </p:cNvPr>
          <p:cNvSpPr>
            <a:spLocks xmlns:a="http://schemas.openxmlformats.org/drawingml/2006/main" noGrp="1"/>
          </p:cNvSpPr>
          <p:nvPr/>
        </p:nvSpPr>
        <p:spPr>
          <a:xfrm xmlns:a="http://schemas.openxmlformats.org/drawingml/2006/main">
            <a:off x="4333875" y="2105025"/>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a8a481ba72264af6"/>
          <a:stretch xmlns:a="http://schemas.openxmlformats.org/drawingml/2006/main"/>
        </p:blipFill>
        <p:spPr>
          <a:xfrm xmlns:a="http://schemas.openxmlformats.org/drawingml/2006/main">
            <a:off x="4333875" y="2105025"/>
            <a:ext cx="3524250" cy="3524250"/>
          </a:xfrm>
          <a:prstGeom xmlns:a="http://schemas.openxmlformats.org/drawingml/2006/main" prst="rect">
            <a:avLst/>
          </a:prstGeom>
        </p:spPr>
      </p:pic>
      <p:sp>
        <p:nvSpPr>
          <p:cNvPr id="26" name="text_밝기 세기 0.46">
            <a:extLst xmlns:a="http://schemas.openxmlformats.org/drawingml/2006/main">
              <a:ext uri="{FF2B5EF4-FFF2-40B4-BE49-F238E27FC236}">
                <a16:creationId xmlns:a16="http://schemas.microsoft.com/office/drawing/2014/main" id="{4E4A4595-B7FB-4A37-A7D2-7E2353149979}"/>
              </a:ext>
            </a:extLst>
          </p:cNvPr>
          <p:cNvSpPr>
            <a:spLocks xmlns:a="http://schemas.openxmlformats.org/drawingml/2006/main" noGrp="1"/>
          </p:cNvSpPr>
          <p:nvPr/>
        </p:nvSpPr>
        <p:spPr>
          <a:xfrm xmlns:a="http://schemas.openxmlformats.org/drawingml/2006/main">
            <a:off x="4333875" y="5686425"/>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밝기 세기 0.46</a:t>
            </a:r>
          </a:p>
        </p:txBody>
      </p:sp>
      <p:sp>
        <p:nvSpPr>
          <p:cNvPr id="27" name="">
            <a:extLst xmlns:a="http://schemas.openxmlformats.org/drawingml/2006/main">
              <a:ext uri="{FF2B5EF4-FFF2-40B4-BE49-F238E27FC236}">
                <a16:creationId xmlns:a16="http://schemas.microsoft.com/office/drawing/2014/main" id="{9CF63F80-714C-44F9-BAE8-0B80EFFD7842}"/>
              </a:ext>
            </a:extLst>
          </p:cNvPr>
          <p:cNvSpPr>
            <a:spLocks xmlns:a="http://schemas.openxmlformats.org/drawingml/2006/main" noGrp="1"/>
          </p:cNvSpPr>
          <p:nvPr/>
        </p:nvSpPr>
        <p:spPr>
          <a:xfrm xmlns:a="http://schemas.openxmlformats.org/drawingml/2006/main">
            <a:off x="8172450" y="2105025"/>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f8ac006893f34756"/>
          <a:stretch xmlns:a="http://schemas.openxmlformats.org/drawingml/2006/main"/>
        </p:blipFill>
        <p:spPr>
          <a:xfrm xmlns:a="http://schemas.openxmlformats.org/drawingml/2006/main">
            <a:off x="8172450" y="2105025"/>
            <a:ext cx="3524250" cy="3524250"/>
          </a:xfrm>
          <a:prstGeom xmlns:a="http://schemas.openxmlformats.org/drawingml/2006/main" prst="rect">
            <a:avLst/>
          </a:prstGeom>
        </p:spPr>
      </p:pic>
      <p:sp>
        <p:nvSpPr>
          <p:cNvPr id="29" name="text_다시 0">
            <a:extLst xmlns:a="http://schemas.openxmlformats.org/drawingml/2006/main">
              <a:ext uri="{FF2B5EF4-FFF2-40B4-BE49-F238E27FC236}">
                <a16:creationId xmlns:a16="http://schemas.microsoft.com/office/drawing/2014/main" id="{03B1ACCA-47A4-4FB6-A0B4-92F402B4FCF8}"/>
              </a:ext>
            </a:extLst>
          </p:cNvPr>
          <p:cNvSpPr>
            <a:spLocks xmlns:a="http://schemas.openxmlformats.org/drawingml/2006/main" noGrp="1"/>
          </p:cNvSpPr>
          <p:nvPr/>
        </p:nvSpPr>
        <p:spPr>
          <a:xfrm xmlns:a="http://schemas.openxmlformats.org/drawingml/2006/main">
            <a:off x="8172450" y="5686425"/>
            <a:ext cx="3524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다시 0</a:t>
            </a:r>
          </a:p>
        </p:txBody>
      </p:sp>
    </p:spTree>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마우스 좌표와 원의 위치</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S03_POINTER / 클릭하지 않고 가로 위치만 바꿔본다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19</a:t>
            </a:r>
          </a:p>
        </p:txBody>
      </p:sp>
      <p:sp>
        <p:nvSpPr>
          <p:cNvPr id="21" name="">
            <a:extLst xmlns:a="http://schemas.openxmlformats.org/drawingml/2006/main">
              <a:ext uri="{FF2B5EF4-FFF2-40B4-BE49-F238E27FC236}">
                <a16:creationId xmlns:a16="http://schemas.microsoft.com/office/drawing/2014/main" id="{939B2D7C-2C68-4C05-91FF-3AE58C93EA00}"/>
              </a:ext>
            </a:extLst>
          </p:cNvPr>
          <p:cNvSpPr>
            <a:spLocks xmlns:a="http://schemas.openxmlformats.org/drawingml/2006/main" noGrp="1"/>
          </p:cNvSpPr>
          <p:nvPr/>
        </p:nvSpPr>
        <p:spPr>
          <a:xfrm xmlns:a="http://schemas.openxmlformats.org/drawingml/2006/main">
            <a:off x="495300" y="2190750"/>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7a844340703a4a63"/>
          <a:stretch xmlns:a="http://schemas.openxmlformats.org/drawingml/2006/main"/>
        </p:blipFill>
        <p:spPr>
          <a:xfrm xmlns:a="http://schemas.openxmlformats.org/drawingml/2006/main">
            <a:off x="495300" y="2190750"/>
            <a:ext cx="3524250" cy="3524250"/>
          </a:xfrm>
          <a:prstGeom xmlns:a="http://schemas.openxmlformats.org/drawingml/2006/main" prst="rect">
            <a:avLst/>
          </a:prstGeom>
        </p:spPr>
      </p:pic>
      <p:sp>
        <p:nvSpPr>
          <p:cNvPr id="23" name="text_u = 0.2  /  v = 0.5">
            <a:extLst xmlns:a="http://schemas.openxmlformats.org/drawingml/2006/main">
              <a:ext uri="{FF2B5EF4-FFF2-40B4-BE49-F238E27FC236}">
                <a16:creationId xmlns:a16="http://schemas.microsoft.com/office/drawing/2014/main" id="{7D8ACDFF-D542-4B7A-89A2-2D98243BA706}"/>
              </a:ext>
            </a:extLst>
          </p:cNvPr>
          <p:cNvSpPr>
            <a:spLocks xmlns:a="http://schemas.openxmlformats.org/drawingml/2006/main" noGrp="1"/>
          </p:cNvSpPr>
          <p:nvPr/>
        </p:nvSpPr>
        <p:spPr>
          <a:xfrm xmlns:a="http://schemas.openxmlformats.org/drawingml/2006/main">
            <a:off x="495300" y="571500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u = 0.2  /  v = 0.5</a:t>
            </a:r>
          </a:p>
        </p:txBody>
      </p:sp>
      <p:sp>
        <p:nvSpPr>
          <p:cNvPr id="24" name="">
            <a:extLst xmlns:a="http://schemas.openxmlformats.org/drawingml/2006/main">
              <a:ext uri="{FF2B5EF4-FFF2-40B4-BE49-F238E27FC236}">
                <a16:creationId xmlns:a16="http://schemas.microsoft.com/office/drawing/2014/main" id="{3C5C7E40-792E-4334-A89A-7230A78252BC}"/>
              </a:ext>
            </a:extLst>
          </p:cNvPr>
          <p:cNvSpPr>
            <a:spLocks xmlns:a="http://schemas.openxmlformats.org/drawingml/2006/main" noGrp="1"/>
          </p:cNvSpPr>
          <p:nvPr/>
        </p:nvSpPr>
        <p:spPr>
          <a:xfrm xmlns:a="http://schemas.openxmlformats.org/drawingml/2006/main">
            <a:off x="4333875" y="2190750"/>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a55b0c16d86548ad"/>
          <a:stretch xmlns:a="http://schemas.openxmlformats.org/drawingml/2006/main"/>
        </p:blipFill>
        <p:spPr>
          <a:xfrm xmlns:a="http://schemas.openxmlformats.org/drawingml/2006/main">
            <a:off x="4333875" y="2190750"/>
            <a:ext cx="3524250" cy="3524250"/>
          </a:xfrm>
          <a:prstGeom xmlns:a="http://schemas.openxmlformats.org/drawingml/2006/main" prst="rect">
            <a:avLst/>
          </a:prstGeom>
        </p:spPr>
      </p:pic>
      <p:sp>
        <p:nvSpPr>
          <p:cNvPr id="26" name="text_u = 0.5  /  v = 0.5">
            <a:extLst xmlns:a="http://schemas.openxmlformats.org/drawingml/2006/main">
              <a:ext uri="{FF2B5EF4-FFF2-40B4-BE49-F238E27FC236}">
                <a16:creationId xmlns:a16="http://schemas.microsoft.com/office/drawing/2014/main" id="{05A2EBA2-FC35-413D-8992-8AE208C9CC06}"/>
              </a:ext>
            </a:extLst>
          </p:cNvPr>
          <p:cNvSpPr>
            <a:spLocks xmlns:a="http://schemas.openxmlformats.org/drawingml/2006/main" noGrp="1"/>
          </p:cNvSpPr>
          <p:nvPr/>
        </p:nvSpPr>
        <p:spPr>
          <a:xfrm xmlns:a="http://schemas.openxmlformats.org/drawingml/2006/main">
            <a:off x="4333875" y="571500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u = 0.5  /  v = 0.5</a:t>
            </a:r>
          </a:p>
        </p:txBody>
      </p:sp>
      <p:sp>
        <p:nvSpPr>
          <p:cNvPr id="27" name="">
            <a:extLst xmlns:a="http://schemas.openxmlformats.org/drawingml/2006/main">
              <a:ext uri="{FF2B5EF4-FFF2-40B4-BE49-F238E27FC236}">
                <a16:creationId xmlns:a16="http://schemas.microsoft.com/office/drawing/2014/main" id="{A37078EF-43E4-4CC8-94C3-EF6232612EAB}"/>
              </a:ext>
            </a:extLst>
          </p:cNvPr>
          <p:cNvSpPr>
            <a:spLocks xmlns:a="http://schemas.openxmlformats.org/drawingml/2006/main" noGrp="1"/>
          </p:cNvSpPr>
          <p:nvPr/>
        </p:nvSpPr>
        <p:spPr>
          <a:xfrm xmlns:a="http://schemas.openxmlformats.org/drawingml/2006/main">
            <a:off x="8172450" y="2190750"/>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d7df9230a25a4bbb"/>
          <a:stretch xmlns:a="http://schemas.openxmlformats.org/drawingml/2006/main"/>
        </p:blipFill>
        <p:spPr>
          <a:xfrm xmlns:a="http://schemas.openxmlformats.org/drawingml/2006/main">
            <a:off x="8172450" y="2190750"/>
            <a:ext cx="3524250" cy="3524250"/>
          </a:xfrm>
          <a:prstGeom xmlns:a="http://schemas.openxmlformats.org/drawingml/2006/main" prst="rect">
            <a:avLst/>
          </a:prstGeom>
        </p:spPr>
      </p:pic>
      <p:sp>
        <p:nvSpPr>
          <p:cNvPr id="29" name="text_u = 0.8  /  v = 0.5">
            <a:extLst xmlns:a="http://schemas.openxmlformats.org/drawingml/2006/main">
              <a:ext uri="{FF2B5EF4-FFF2-40B4-BE49-F238E27FC236}">
                <a16:creationId xmlns:a16="http://schemas.microsoft.com/office/drawing/2014/main" id="{93913FC6-00A5-4CE1-8F71-97A9F83E2842}"/>
              </a:ext>
            </a:extLst>
          </p:cNvPr>
          <p:cNvSpPr>
            <a:spLocks xmlns:a="http://schemas.openxmlformats.org/drawingml/2006/main" noGrp="1"/>
          </p:cNvSpPr>
          <p:nvPr/>
        </p:nvSpPr>
        <p:spPr>
          <a:xfrm xmlns:a="http://schemas.openxmlformats.org/drawingml/2006/main">
            <a:off x="8172450" y="5715000"/>
            <a:ext cx="3619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u = 0.8  /  v = 0.5</a:t>
            </a:r>
          </a:p>
        </p:txBody>
      </p:sp>
    </p:spTree>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Panel의 u, v 좌표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왼쪽 아래 (0, 0), 오른쪽 위 (1, 1)</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20</a:t>
            </a:r>
          </a:p>
        </p:txBody>
      </p:sp>
      <p:sp>
        <p:nvSpPr>
          <p:cNvPr id="21" name="">
            <a:extLst xmlns:a="http://schemas.openxmlformats.org/drawingml/2006/main">
              <a:ext uri="{FF2B5EF4-FFF2-40B4-BE49-F238E27FC236}">
                <a16:creationId xmlns:a16="http://schemas.microsoft.com/office/drawing/2014/main" id="{C3B39DDD-19F4-4090-9CBA-A81230A4EFC8}"/>
              </a:ext>
            </a:extLst>
          </p:cNvPr>
          <p:cNvSpPr>
            <a:spLocks xmlns:a="http://schemas.openxmlformats.org/drawingml/2006/main" noGrp="1"/>
          </p:cNvSpPr>
          <p:nvPr/>
        </p:nvSpPr>
        <p:spPr>
          <a:xfrm xmlns:a="http://schemas.openxmlformats.org/drawingml/2006/main">
            <a:off x="1238250" y="2524125"/>
            <a:ext cx="2952750" cy="2952750"/>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9151DC3B-43B0-4033-96DB-1DFB45741C06}"/>
              </a:ext>
            </a:extLst>
          </p:cNvPr>
          <p:cNvSpPr>
            <a:spLocks xmlns:a="http://schemas.openxmlformats.org/drawingml/2006/main" noGrp="1"/>
          </p:cNvSpPr>
          <p:nvPr/>
        </p:nvSpPr>
        <p:spPr>
          <a:xfrm xmlns:a="http://schemas.openxmlformats.org/drawingml/2006/main">
            <a:off x="1238250" y="4000500"/>
            <a:ext cx="1476375" cy="9525"/>
          </a:xfrm>
          <a:custGeom xmlns:a="http://schemas.openxmlformats.org/drawingml/2006/main">
            <a:pathLst>
              <a:path w="1476375" h="9525">
                <a:moveTo>
                  <a:pt x="0" y="0"/>
                </a:moveTo>
                <a:lnTo>
                  <a:pt x="1476375" y="0"/>
                </a:lnTo>
              </a:path>
            </a:pathLst>
          </a:custGeom>
          <a:noFill xmlns:a="http://schemas.openxmlformats.org/drawingml/2006/main"/>
          <a:ln xmlns:a="http://schemas.openxmlformats.org/drawingml/2006/main" w="9525">
            <a:solidFill>
              <a:srgbClr val="D5D5D8"/>
            </a:solidFill>
            <a:prstDash val="dash"/>
          </a:ln>
        </p:spPr>
      </p:sp>
      <p:sp>
        <p:nvSpPr>
          <p:cNvPr id="23" name="">
            <a:extLst xmlns:a="http://schemas.openxmlformats.org/drawingml/2006/main">
              <a:ext uri="{FF2B5EF4-FFF2-40B4-BE49-F238E27FC236}">
                <a16:creationId xmlns:a16="http://schemas.microsoft.com/office/drawing/2014/main" id="{8C2B9EA2-1F1C-4677-9BE8-73C0C3BC2A90}"/>
              </a:ext>
            </a:extLst>
          </p:cNvPr>
          <p:cNvSpPr>
            <a:spLocks xmlns:a="http://schemas.openxmlformats.org/drawingml/2006/main" noGrp="1"/>
          </p:cNvSpPr>
          <p:nvPr/>
        </p:nvSpPr>
        <p:spPr>
          <a:xfrm xmlns:a="http://schemas.openxmlformats.org/drawingml/2006/main">
            <a:off x="2714625" y="4000500"/>
            <a:ext cx="9525" cy="1476375"/>
          </a:xfrm>
          <a:custGeom xmlns:a="http://schemas.openxmlformats.org/drawingml/2006/main">
            <a:pathLst>
              <a:path w="9525" h="1476375">
                <a:moveTo>
                  <a:pt x="0" y="1476375"/>
                </a:moveTo>
                <a:lnTo>
                  <a:pt x="0" y="0"/>
                </a:lnTo>
              </a:path>
            </a:pathLst>
          </a:custGeom>
          <a:noFill xmlns:a="http://schemas.openxmlformats.org/drawingml/2006/main"/>
          <a:ln xmlns:a="http://schemas.openxmlformats.org/drawingml/2006/main" w="9525">
            <a:solidFill>
              <a:srgbClr val="D5D5D8"/>
            </a:solidFill>
            <a:prstDash val="dash"/>
          </a:ln>
        </p:spPr>
      </p:sp>
      <p:sp>
        <p:nvSpPr>
          <p:cNvPr id="24" name="">
            <a:extLst xmlns:a="http://schemas.openxmlformats.org/drawingml/2006/main">
              <a:ext uri="{FF2B5EF4-FFF2-40B4-BE49-F238E27FC236}">
                <a16:creationId xmlns:a16="http://schemas.microsoft.com/office/drawing/2014/main" id="{C169ADF0-BE19-414B-B30E-4DB855D098DC}"/>
              </a:ext>
            </a:extLst>
          </p:cNvPr>
          <p:cNvSpPr>
            <a:spLocks xmlns:a="http://schemas.openxmlformats.org/drawingml/2006/main" noGrp="1"/>
          </p:cNvSpPr>
          <p:nvPr/>
        </p:nvSpPr>
        <p:spPr>
          <a:xfrm xmlns:a="http://schemas.openxmlformats.org/drawingml/2006/main">
            <a:off x="2647950" y="3933825"/>
            <a:ext cx="133350" cy="13335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25" name="text_v = 1">
            <a:extLst xmlns:a="http://schemas.openxmlformats.org/drawingml/2006/main">
              <a:ext uri="{FF2B5EF4-FFF2-40B4-BE49-F238E27FC236}">
                <a16:creationId xmlns:a16="http://schemas.microsoft.com/office/drawing/2014/main" id="{04B608CC-7511-4623-84CC-B1CB8781A9A4}"/>
              </a:ext>
            </a:extLst>
          </p:cNvPr>
          <p:cNvSpPr>
            <a:spLocks xmlns:a="http://schemas.openxmlformats.org/drawingml/2006/main" noGrp="1"/>
          </p:cNvSpPr>
          <p:nvPr/>
        </p:nvSpPr>
        <p:spPr>
          <a:xfrm xmlns:a="http://schemas.openxmlformats.org/drawingml/2006/main">
            <a:off x="1066800" y="2171700"/>
            <a:ext cx="3295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1</a:t>
            </a:r>
          </a:p>
        </p:txBody>
      </p:sp>
      <p:sp>
        <p:nvSpPr>
          <p:cNvPr id="26" name="text_v = 0">
            <a:extLst xmlns:a="http://schemas.openxmlformats.org/drawingml/2006/main">
              <a:ext uri="{FF2B5EF4-FFF2-40B4-BE49-F238E27FC236}">
                <a16:creationId xmlns:a16="http://schemas.microsoft.com/office/drawing/2014/main" id="{47035B2A-1C64-45DD-AD75-6A96B9286D06}"/>
              </a:ext>
            </a:extLst>
          </p:cNvPr>
          <p:cNvSpPr>
            <a:spLocks xmlns:a="http://schemas.openxmlformats.org/drawingml/2006/main" noGrp="1"/>
          </p:cNvSpPr>
          <p:nvPr/>
        </p:nvSpPr>
        <p:spPr>
          <a:xfrm xmlns:a="http://schemas.openxmlformats.org/drawingml/2006/main">
            <a:off x="1066800" y="5514975"/>
            <a:ext cx="3295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0</a:t>
            </a:r>
          </a:p>
        </p:txBody>
      </p:sp>
      <p:sp>
        <p:nvSpPr>
          <p:cNvPr id="27" name="text_u = 0">
            <a:extLst xmlns:a="http://schemas.openxmlformats.org/drawingml/2006/main">
              <a:ext uri="{FF2B5EF4-FFF2-40B4-BE49-F238E27FC236}">
                <a16:creationId xmlns:a16="http://schemas.microsoft.com/office/drawing/2014/main" id="{568B3EFA-B85F-434A-92A0-A34627E14932}"/>
              </a:ext>
            </a:extLst>
          </p:cNvPr>
          <p:cNvSpPr>
            <a:spLocks xmlns:a="http://schemas.openxmlformats.org/drawingml/2006/main" noGrp="1"/>
          </p:cNvSpPr>
          <p:nvPr/>
        </p:nvSpPr>
        <p:spPr>
          <a:xfrm xmlns:a="http://schemas.openxmlformats.org/drawingml/2006/main">
            <a:off x="1066800" y="5838825"/>
            <a:ext cx="1238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0</a:t>
            </a:r>
          </a:p>
        </p:txBody>
      </p:sp>
      <p:sp>
        <p:nvSpPr>
          <p:cNvPr id="28" name="text_u = 1">
            <a:extLst xmlns:a="http://schemas.openxmlformats.org/drawingml/2006/main">
              <a:ext uri="{FF2B5EF4-FFF2-40B4-BE49-F238E27FC236}">
                <a16:creationId xmlns:a16="http://schemas.microsoft.com/office/drawing/2014/main" id="{4851D920-9720-44ED-9094-0101B4DBF9DC}"/>
              </a:ext>
            </a:extLst>
          </p:cNvPr>
          <p:cNvSpPr>
            <a:spLocks xmlns:a="http://schemas.openxmlformats.org/drawingml/2006/main" noGrp="1"/>
          </p:cNvSpPr>
          <p:nvPr/>
        </p:nvSpPr>
        <p:spPr>
          <a:xfrm xmlns:a="http://schemas.openxmlformats.org/drawingml/2006/main">
            <a:off x="3143250" y="5838825"/>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1</a:t>
            </a:r>
          </a:p>
        </p:txBody>
      </p:sp>
      <p:sp>
        <p:nvSpPr>
          <p:cNvPr id="29" name="text_(0.5, 0.5)">
            <a:extLst xmlns:a="http://schemas.openxmlformats.org/drawingml/2006/main">
              <a:ext uri="{FF2B5EF4-FFF2-40B4-BE49-F238E27FC236}">
                <a16:creationId xmlns:a16="http://schemas.microsoft.com/office/drawing/2014/main" id="{76F584F8-289D-47DE-A1C2-47613FEB658D}"/>
              </a:ext>
            </a:extLst>
          </p:cNvPr>
          <p:cNvSpPr>
            <a:spLocks xmlns:a="http://schemas.openxmlformats.org/drawingml/2006/main" noGrp="1"/>
          </p:cNvSpPr>
          <p:nvPr/>
        </p:nvSpPr>
        <p:spPr>
          <a:xfrm xmlns:a="http://schemas.openxmlformats.org/drawingml/2006/main">
            <a:off x="2095500" y="3619500"/>
            <a:ext cx="190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(0.5, 0.5)</a:t>
            </a:r>
          </a:p>
        </p:txBody>
      </p:sp>
      <p:sp>
        <p:nvSpPr>
          <p:cNvPr id="30" name="text_rollu  가로 위치">
            <a:extLst xmlns:a="http://schemas.openxmlformats.org/drawingml/2006/main">
              <a:ext uri="{FF2B5EF4-FFF2-40B4-BE49-F238E27FC236}">
                <a16:creationId xmlns:a16="http://schemas.microsoft.com/office/drawing/2014/main" id="{7AFAAA05-9DD0-4276-AF1E-A99CB47475B9}"/>
              </a:ext>
            </a:extLst>
          </p:cNvPr>
          <p:cNvSpPr>
            <a:spLocks xmlns:a="http://schemas.openxmlformats.org/drawingml/2006/main" noGrp="1"/>
          </p:cNvSpPr>
          <p:nvPr/>
        </p:nvSpPr>
        <p:spPr>
          <a:xfrm xmlns:a="http://schemas.openxmlformats.org/drawingml/2006/main">
            <a:off x="5762625" y="2162175"/>
            <a:ext cx="5715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A8C85"/>
                </a:solidFill>
                <a:latin typeface="Noto Sans KR"/>
                <a:ea typeface="Noto Sans KR"/>
                <a:cs typeface="Noto Sans KR"/>
              </a:defRPr>
            </a:pPr>
            <a:r>
              <a:rPr sz="2250" b="1">
                <a:solidFill>
                  <a:srgbClr val="2A8C85"/>
                </a:solidFill>
                <a:latin typeface="Noto Sans KR"/>
                <a:ea typeface="Noto Sans KR"/>
                <a:cs typeface="Noto Sans KR"/>
              </a:rPr>
              <a:t>rollu  가로 위치</a:t>
            </a:r>
          </a:p>
        </p:txBody>
      </p:sp>
      <p:sp>
        <p:nvSpPr>
          <p:cNvPr id="31" name="text_0 → 왼쪽  /  0.5 → 가운데  /  1 →">
            <a:extLst xmlns:a="http://schemas.openxmlformats.org/drawingml/2006/main">
              <a:ext uri="{FF2B5EF4-FFF2-40B4-BE49-F238E27FC236}">
                <a16:creationId xmlns:a16="http://schemas.microsoft.com/office/drawing/2014/main" id="{990B11BD-261D-4FA5-A62E-ABC98E9B0A48}"/>
              </a:ext>
            </a:extLst>
          </p:cNvPr>
          <p:cNvSpPr>
            <a:spLocks xmlns:a="http://schemas.openxmlformats.org/drawingml/2006/main" noGrp="1"/>
          </p:cNvSpPr>
          <p:nvPr/>
        </p:nvSpPr>
        <p:spPr>
          <a:xfrm xmlns:a="http://schemas.openxmlformats.org/drawingml/2006/main">
            <a:off x="5762625" y="2895600"/>
            <a:ext cx="590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 → 왼쪽  /  0.5 → 가운데  /  1 → 오른쪽</a:t>
            </a:r>
          </a:p>
        </p:txBody>
      </p:sp>
      <p:sp>
        <p:nvSpPr>
          <p:cNvPr id="32" name="text_rollv  세로 위치">
            <a:extLst xmlns:a="http://schemas.openxmlformats.org/drawingml/2006/main">
              <a:ext uri="{FF2B5EF4-FFF2-40B4-BE49-F238E27FC236}">
                <a16:creationId xmlns:a16="http://schemas.microsoft.com/office/drawing/2014/main" id="{E6208243-E63A-438A-A83C-7F1C48DB9C49}"/>
              </a:ext>
            </a:extLst>
          </p:cNvPr>
          <p:cNvSpPr>
            <a:spLocks xmlns:a="http://schemas.openxmlformats.org/drawingml/2006/main" noGrp="1"/>
          </p:cNvSpPr>
          <p:nvPr/>
        </p:nvSpPr>
        <p:spPr>
          <a:xfrm xmlns:a="http://schemas.openxmlformats.org/drawingml/2006/main">
            <a:off x="5762625" y="3810000"/>
            <a:ext cx="5715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A8C85"/>
                </a:solidFill>
                <a:latin typeface="Noto Sans KR"/>
                <a:ea typeface="Noto Sans KR"/>
                <a:cs typeface="Noto Sans KR"/>
              </a:defRPr>
            </a:pPr>
            <a:r>
              <a:rPr sz="2250" b="1">
                <a:solidFill>
                  <a:srgbClr val="2A8C85"/>
                </a:solidFill>
                <a:latin typeface="Noto Sans KR"/>
                <a:ea typeface="Noto Sans KR"/>
                <a:cs typeface="Noto Sans KR"/>
              </a:rPr>
              <a:t>rollv  세로 위치</a:t>
            </a:r>
          </a:p>
        </p:txBody>
      </p:sp>
      <p:sp>
        <p:nvSpPr>
          <p:cNvPr id="33" name="text_0 → 아래  /  0.5 → 가운데  /  1 →">
            <a:extLst xmlns:a="http://schemas.openxmlformats.org/drawingml/2006/main">
              <a:ext uri="{FF2B5EF4-FFF2-40B4-BE49-F238E27FC236}">
                <a16:creationId xmlns:a16="http://schemas.microsoft.com/office/drawing/2014/main" id="{5CBBFE61-2081-49A3-AA3E-3DB45B187048}"/>
              </a:ext>
            </a:extLst>
          </p:cNvPr>
          <p:cNvSpPr>
            <a:spLocks xmlns:a="http://schemas.openxmlformats.org/drawingml/2006/main" noGrp="1"/>
          </p:cNvSpPr>
          <p:nvPr/>
        </p:nvSpPr>
        <p:spPr>
          <a:xfrm xmlns:a="http://schemas.openxmlformats.org/drawingml/2006/main">
            <a:off x="5762625" y="4543425"/>
            <a:ext cx="5905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 → 아래  /  0.5 → 가운데  /  1 → 위</a:t>
            </a:r>
          </a:p>
        </p:txBody>
      </p:sp>
    </p:spTree>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Panel 좌표를 Circle에 연결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Math로 범위를 바꾼 뒤 Center X와 Y가 읽는다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21</a:t>
            </a:r>
          </a:p>
        </p:txBody>
      </p:sp>
      <p:sp>
        <p:nvSpPr>
          <p:cNvPr id="21" name="">
            <a:extLst xmlns:a="http://schemas.openxmlformats.org/drawingml/2006/main">
              <a:ext uri="{FF2B5EF4-FFF2-40B4-BE49-F238E27FC236}">
                <a16:creationId xmlns:a16="http://schemas.microsoft.com/office/drawing/2014/main" id="{73B54AEB-500B-4883-94B8-08DE59FE54F4}"/>
              </a:ext>
            </a:extLst>
          </p:cNvPr>
          <p:cNvSpPr>
            <a:spLocks xmlns:a="http://schemas.openxmlformats.org/drawingml/2006/main" noGrp="1"/>
          </p:cNvSpPr>
          <p:nvPr/>
        </p:nvSpPr>
        <p:spPr>
          <a:xfrm xmlns:a="http://schemas.openxmlformats.org/drawingml/2006/main">
            <a:off x="495300" y="226695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panel">
            <a:extLst xmlns:a="http://schemas.openxmlformats.org/drawingml/2006/main">
              <a:ext uri="{FF2B5EF4-FFF2-40B4-BE49-F238E27FC236}">
                <a16:creationId xmlns:a16="http://schemas.microsoft.com/office/drawing/2014/main" id="{516B3216-81A9-43AE-8D33-99454CFBE647}"/>
              </a:ext>
            </a:extLst>
          </p:cNvPr>
          <p:cNvSpPr>
            <a:spLocks xmlns:a="http://schemas.openxmlformats.org/drawingml/2006/main" noGrp="1"/>
          </p:cNvSpPr>
          <p:nvPr/>
        </p:nvSpPr>
        <p:spPr>
          <a:xfrm xmlns:a="http://schemas.openxmlformats.org/drawingml/2006/main">
            <a:off x="609600" y="232410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panel</a:t>
            </a:r>
          </a:p>
        </p:txBody>
      </p:sp>
      <p:sp>
        <p:nvSpPr>
          <p:cNvPr id="23" name="text_Panel CHOP">
            <a:extLst xmlns:a="http://schemas.openxmlformats.org/drawingml/2006/main">
              <a:ext uri="{FF2B5EF4-FFF2-40B4-BE49-F238E27FC236}">
                <a16:creationId xmlns:a16="http://schemas.microsoft.com/office/drawing/2014/main" id="{86D18AE6-6B1F-4B63-9334-21F379B46343}"/>
              </a:ext>
            </a:extLst>
          </p:cNvPr>
          <p:cNvSpPr>
            <a:spLocks xmlns:a="http://schemas.openxmlformats.org/drawingml/2006/main" noGrp="1"/>
          </p:cNvSpPr>
          <p:nvPr/>
        </p:nvSpPr>
        <p:spPr>
          <a:xfrm xmlns:a="http://schemas.openxmlformats.org/drawingml/2006/main">
            <a:off x="609600" y="268605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Panel CHOP</a:t>
            </a:r>
          </a:p>
        </p:txBody>
      </p:sp>
      <p:sp>
        <p:nvSpPr>
          <p:cNvPr id="24" name="">
            <a:extLst xmlns:a="http://schemas.openxmlformats.org/drawingml/2006/main">
              <a:ext uri="{FF2B5EF4-FFF2-40B4-BE49-F238E27FC236}">
                <a16:creationId xmlns:a16="http://schemas.microsoft.com/office/drawing/2014/main" id="{13F55F6D-09D9-47FC-9AE0-E8ABDDD67511}"/>
              </a:ext>
            </a:extLst>
          </p:cNvPr>
          <p:cNvSpPr>
            <a:spLocks xmlns:a="http://schemas.openxmlformats.org/drawingml/2006/main" noGrp="1"/>
          </p:cNvSpPr>
          <p:nvPr/>
        </p:nvSpPr>
        <p:spPr>
          <a:xfrm xmlns:a="http://schemas.openxmlformats.org/drawingml/2006/main">
            <a:off x="2876550" y="2667000"/>
            <a:ext cx="1390650" cy="9525"/>
          </a:xfrm>
          <a:custGeom xmlns:a="http://schemas.openxmlformats.org/drawingml/2006/main">
            <a:pathLst>
              <a:path w="1390650" h="9525">
                <a:moveTo>
                  <a:pt x="0" y="0"/>
                </a:moveTo>
                <a:lnTo>
                  <a:pt x="13906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C5BB4B73-3737-404E-88B9-BC87BF379F46}"/>
              </a:ext>
            </a:extLst>
          </p:cNvPr>
          <p:cNvSpPr>
            <a:spLocks xmlns:a="http://schemas.openxmlformats.org/drawingml/2006/main" noGrp="1"/>
          </p:cNvSpPr>
          <p:nvPr/>
        </p:nvSpPr>
        <p:spPr>
          <a:xfrm xmlns:a="http://schemas.openxmlformats.org/drawingml/2006/main">
            <a:off x="4190009" y="2629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C703F708-BB30-41ED-9732-9B502C0FAD3C}"/>
              </a:ext>
            </a:extLst>
          </p:cNvPr>
          <p:cNvSpPr>
            <a:spLocks xmlns:a="http://schemas.openxmlformats.org/drawingml/2006/main" noGrp="1"/>
          </p:cNvSpPr>
          <p:nvPr/>
        </p:nvSpPr>
        <p:spPr>
          <a:xfrm xmlns:a="http://schemas.openxmlformats.org/drawingml/2006/main">
            <a:off x="4381500" y="226695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uv_center">
            <a:extLst xmlns:a="http://schemas.openxmlformats.org/drawingml/2006/main">
              <a:ext uri="{FF2B5EF4-FFF2-40B4-BE49-F238E27FC236}">
                <a16:creationId xmlns:a16="http://schemas.microsoft.com/office/drawing/2014/main" id="{C9EB5676-020C-4611-A3A7-C846A156D550}"/>
              </a:ext>
            </a:extLst>
          </p:cNvPr>
          <p:cNvSpPr>
            <a:spLocks xmlns:a="http://schemas.openxmlformats.org/drawingml/2006/main" noGrp="1"/>
          </p:cNvSpPr>
          <p:nvPr/>
        </p:nvSpPr>
        <p:spPr>
          <a:xfrm xmlns:a="http://schemas.openxmlformats.org/drawingml/2006/main">
            <a:off x="4495800" y="232410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28" name="text_Math CHOP">
            <a:extLst xmlns:a="http://schemas.openxmlformats.org/drawingml/2006/main">
              <a:ext uri="{FF2B5EF4-FFF2-40B4-BE49-F238E27FC236}">
                <a16:creationId xmlns:a16="http://schemas.microsoft.com/office/drawing/2014/main" id="{B7F4DB72-F9A4-469F-AE45-01768585D25A}"/>
              </a:ext>
            </a:extLst>
          </p:cNvPr>
          <p:cNvSpPr>
            <a:spLocks xmlns:a="http://schemas.openxmlformats.org/drawingml/2006/main" noGrp="1"/>
          </p:cNvSpPr>
          <p:nvPr/>
        </p:nvSpPr>
        <p:spPr>
          <a:xfrm xmlns:a="http://schemas.openxmlformats.org/drawingml/2006/main">
            <a:off x="4495800" y="268605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Math CHOP</a:t>
            </a:r>
          </a:p>
        </p:txBody>
      </p:sp>
      <p:sp>
        <p:nvSpPr>
          <p:cNvPr id="29" name="">
            <a:extLst xmlns:a="http://schemas.openxmlformats.org/drawingml/2006/main">
              <a:ext uri="{FF2B5EF4-FFF2-40B4-BE49-F238E27FC236}">
                <a16:creationId xmlns:a16="http://schemas.microsoft.com/office/drawing/2014/main" id="{BAEA785A-CBBD-425E-B19C-2584F44892F6}"/>
              </a:ext>
            </a:extLst>
          </p:cNvPr>
          <p:cNvSpPr>
            <a:spLocks xmlns:a="http://schemas.openxmlformats.org/drawingml/2006/main" noGrp="1"/>
          </p:cNvSpPr>
          <p:nvPr/>
        </p:nvSpPr>
        <p:spPr>
          <a:xfrm xmlns:a="http://schemas.openxmlformats.org/drawingml/2006/main">
            <a:off x="6762750" y="2667000"/>
            <a:ext cx="1390650" cy="9525"/>
          </a:xfrm>
          <a:custGeom xmlns:a="http://schemas.openxmlformats.org/drawingml/2006/main">
            <a:pathLst>
              <a:path w="1390650" h="9525">
                <a:moveTo>
                  <a:pt x="0" y="0"/>
                </a:moveTo>
                <a:lnTo>
                  <a:pt x="1390650" y="0"/>
                </a:lnTo>
              </a:path>
            </a:pathLst>
          </a:custGeom>
          <a:noFill xmlns:a="http://schemas.openxmlformats.org/drawingml/2006/main"/>
          <a:ln xmlns:a="http://schemas.openxmlformats.org/drawingml/2006/main" w="19050">
            <a:solidFill>
              <a:srgbClr val="2A8C85"/>
            </a:solidFill>
            <a:prstDash val="dash"/>
          </a:ln>
        </p:spPr>
      </p:sp>
      <p:sp>
        <p:nvSpPr>
          <p:cNvPr id="30" name="">
            <a:extLst xmlns:a="http://schemas.openxmlformats.org/drawingml/2006/main">
              <a:ext uri="{FF2B5EF4-FFF2-40B4-BE49-F238E27FC236}">
                <a16:creationId xmlns:a16="http://schemas.microsoft.com/office/drawing/2014/main" id="{3756BCFE-339C-4E6B-9682-DB955001427F}"/>
              </a:ext>
            </a:extLst>
          </p:cNvPr>
          <p:cNvSpPr>
            <a:spLocks xmlns:a="http://schemas.openxmlformats.org/drawingml/2006/main" noGrp="1"/>
          </p:cNvSpPr>
          <p:nvPr/>
        </p:nvSpPr>
        <p:spPr>
          <a:xfrm xmlns:a="http://schemas.openxmlformats.org/drawingml/2006/main">
            <a:off x="8076209" y="2629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1" name="">
            <a:extLst xmlns:a="http://schemas.openxmlformats.org/drawingml/2006/main">
              <a:ext uri="{FF2B5EF4-FFF2-40B4-BE49-F238E27FC236}">
                <a16:creationId xmlns:a16="http://schemas.microsoft.com/office/drawing/2014/main" id="{C46C066C-6757-4A33-AC9D-AAA49A6E0E16}"/>
              </a:ext>
            </a:extLst>
          </p:cNvPr>
          <p:cNvSpPr>
            <a:spLocks xmlns:a="http://schemas.openxmlformats.org/drawingml/2006/main" noGrp="1"/>
          </p:cNvSpPr>
          <p:nvPr/>
        </p:nvSpPr>
        <p:spPr>
          <a:xfrm xmlns:a="http://schemas.openxmlformats.org/drawingml/2006/main">
            <a:off x="8267700" y="226695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brush">
            <a:extLst xmlns:a="http://schemas.openxmlformats.org/drawingml/2006/main">
              <a:ext uri="{FF2B5EF4-FFF2-40B4-BE49-F238E27FC236}">
                <a16:creationId xmlns:a16="http://schemas.microsoft.com/office/drawing/2014/main" id="{C0E3AC5F-2296-462A-A018-E5BAFD1C9B29}"/>
              </a:ext>
            </a:extLst>
          </p:cNvPr>
          <p:cNvSpPr>
            <a:spLocks xmlns:a="http://schemas.openxmlformats.org/drawingml/2006/main" noGrp="1"/>
          </p:cNvSpPr>
          <p:nvPr/>
        </p:nvSpPr>
        <p:spPr>
          <a:xfrm xmlns:a="http://schemas.openxmlformats.org/drawingml/2006/main">
            <a:off x="8382000" y="232410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33" name="text_Circle TOP">
            <a:extLst xmlns:a="http://schemas.openxmlformats.org/drawingml/2006/main">
              <a:ext uri="{FF2B5EF4-FFF2-40B4-BE49-F238E27FC236}">
                <a16:creationId xmlns:a16="http://schemas.microsoft.com/office/drawing/2014/main" id="{65D482AC-2965-4A92-8424-D2B53D14FED4}"/>
              </a:ext>
            </a:extLst>
          </p:cNvPr>
          <p:cNvSpPr>
            <a:spLocks xmlns:a="http://schemas.openxmlformats.org/drawingml/2006/main" noGrp="1"/>
          </p:cNvSpPr>
          <p:nvPr/>
        </p:nvSpPr>
        <p:spPr>
          <a:xfrm xmlns:a="http://schemas.openxmlformats.org/drawingml/2006/main">
            <a:off x="8382000" y="268605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Circle TOP</a:t>
            </a:r>
          </a:p>
        </p:txBody>
      </p:sp>
      <p:sp>
        <p:nvSpPr>
          <p:cNvPr id="34" name="text_panel">
            <a:extLst xmlns:a="http://schemas.openxmlformats.org/drawingml/2006/main">
              <a:ext uri="{FF2B5EF4-FFF2-40B4-BE49-F238E27FC236}">
                <a16:creationId xmlns:a16="http://schemas.microsoft.com/office/drawing/2014/main" id="{C7264B10-CA92-4002-8271-F8CE3699388F}"/>
              </a:ext>
            </a:extLst>
          </p:cNvPr>
          <p:cNvSpPr>
            <a:spLocks xmlns:a="http://schemas.openxmlformats.org/drawingml/2006/main" noGrp="1"/>
          </p:cNvSpPr>
          <p:nvPr/>
        </p:nvSpPr>
        <p:spPr>
          <a:xfrm xmlns:a="http://schemas.openxmlformats.org/drawingml/2006/main">
            <a:off x="495300" y="3667125"/>
            <a:ext cx="2476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panel</a:t>
            </a:r>
          </a:p>
        </p:txBody>
      </p:sp>
      <p:sp>
        <p:nvSpPr>
          <p:cNvPr id="35" name="text_Component = 이 실습 Container  ">
            <a:extLst xmlns:a="http://schemas.openxmlformats.org/drawingml/2006/main">
              <a:ext uri="{FF2B5EF4-FFF2-40B4-BE49-F238E27FC236}">
                <a16:creationId xmlns:a16="http://schemas.microsoft.com/office/drawing/2014/main" id="{F41D2E1D-DEA3-4C71-ACCA-94DA9F57D16C}"/>
              </a:ext>
            </a:extLst>
          </p:cNvPr>
          <p:cNvSpPr>
            <a:spLocks xmlns:a="http://schemas.openxmlformats.org/drawingml/2006/main" noGrp="1"/>
          </p:cNvSpPr>
          <p:nvPr/>
        </p:nvSpPr>
        <p:spPr>
          <a:xfrm xmlns:a="http://schemas.openxmlformats.org/drawingml/2006/main">
            <a:off x="3162300" y="3667125"/>
            <a:ext cx="8534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Component = 이 실습 Container  /  Select = rollu rollv</a:t>
            </a:r>
          </a:p>
        </p:txBody>
      </p:sp>
      <p:sp>
        <p:nvSpPr>
          <p:cNvPr id="36" name="">
            <a:extLst xmlns:a="http://schemas.openxmlformats.org/drawingml/2006/main">
              <a:ext uri="{FF2B5EF4-FFF2-40B4-BE49-F238E27FC236}">
                <a16:creationId xmlns:a16="http://schemas.microsoft.com/office/drawing/2014/main" id="{BBD0E0F4-C76E-4612-8BF8-C844B3B5D0D5}"/>
              </a:ext>
            </a:extLst>
          </p:cNvPr>
          <p:cNvSpPr>
            <a:spLocks xmlns:a="http://schemas.openxmlformats.org/drawingml/2006/main" noGrp="1"/>
          </p:cNvSpPr>
          <p:nvPr/>
        </p:nvSpPr>
        <p:spPr>
          <a:xfrm xmlns:a="http://schemas.openxmlformats.org/drawingml/2006/main">
            <a:off x="495300" y="43529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7" name="text_uv_center">
            <a:extLst xmlns:a="http://schemas.openxmlformats.org/drawingml/2006/main">
              <a:ext uri="{FF2B5EF4-FFF2-40B4-BE49-F238E27FC236}">
                <a16:creationId xmlns:a16="http://schemas.microsoft.com/office/drawing/2014/main" id="{07EEA943-67D3-4AF5-BE9A-E3F2C92F542D}"/>
              </a:ext>
            </a:extLst>
          </p:cNvPr>
          <p:cNvSpPr>
            <a:spLocks xmlns:a="http://schemas.openxmlformats.org/drawingml/2006/main" noGrp="1"/>
          </p:cNvSpPr>
          <p:nvPr/>
        </p:nvSpPr>
        <p:spPr>
          <a:xfrm xmlns:a="http://schemas.openxmlformats.org/drawingml/2006/main">
            <a:off x="495300" y="4391025"/>
            <a:ext cx="2476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uv_center</a:t>
            </a:r>
          </a:p>
        </p:txBody>
      </p:sp>
      <p:sp>
        <p:nvSpPr>
          <p:cNvPr id="38" name="text_Range: 0~1 → −0.5~+0.5">
            <a:extLst xmlns:a="http://schemas.openxmlformats.org/drawingml/2006/main">
              <a:ext uri="{FF2B5EF4-FFF2-40B4-BE49-F238E27FC236}">
                <a16:creationId xmlns:a16="http://schemas.microsoft.com/office/drawing/2014/main" id="{69459E32-BD58-4C96-B25B-7DC47DD5F41E}"/>
              </a:ext>
            </a:extLst>
          </p:cNvPr>
          <p:cNvSpPr>
            <a:spLocks xmlns:a="http://schemas.openxmlformats.org/drawingml/2006/main" noGrp="1"/>
          </p:cNvSpPr>
          <p:nvPr/>
        </p:nvSpPr>
        <p:spPr>
          <a:xfrm xmlns:a="http://schemas.openxmlformats.org/drawingml/2006/main">
            <a:off x="3162300" y="4391025"/>
            <a:ext cx="8534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Range: 0~1 → −0.5~+0.5</a:t>
            </a:r>
          </a:p>
        </p:txBody>
      </p:sp>
      <p:sp>
        <p:nvSpPr>
          <p:cNvPr id="39" name="">
            <a:extLst xmlns:a="http://schemas.openxmlformats.org/drawingml/2006/main">
              <a:ext uri="{FF2B5EF4-FFF2-40B4-BE49-F238E27FC236}">
                <a16:creationId xmlns:a16="http://schemas.microsoft.com/office/drawing/2014/main" id="{84396893-CF57-4547-B12B-C874D9C52148}"/>
              </a:ext>
            </a:extLst>
          </p:cNvPr>
          <p:cNvSpPr>
            <a:spLocks xmlns:a="http://schemas.openxmlformats.org/drawingml/2006/main" noGrp="1"/>
          </p:cNvSpPr>
          <p:nvPr/>
        </p:nvSpPr>
        <p:spPr>
          <a:xfrm xmlns:a="http://schemas.openxmlformats.org/drawingml/2006/main">
            <a:off x="495300" y="50768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40" name="text_brush">
            <a:extLst xmlns:a="http://schemas.openxmlformats.org/drawingml/2006/main">
              <a:ext uri="{FF2B5EF4-FFF2-40B4-BE49-F238E27FC236}">
                <a16:creationId xmlns:a16="http://schemas.microsoft.com/office/drawing/2014/main" id="{1B46F04C-39EB-4FD8-9055-65EF6C5E3047}"/>
              </a:ext>
            </a:extLst>
          </p:cNvPr>
          <p:cNvSpPr>
            <a:spLocks xmlns:a="http://schemas.openxmlformats.org/drawingml/2006/main" noGrp="1"/>
          </p:cNvSpPr>
          <p:nvPr/>
        </p:nvSpPr>
        <p:spPr>
          <a:xfrm xmlns:a="http://schemas.openxmlformats.org/drawingml/2006/main">
            <a:off x="495300" y="5114925"/>
            <a:ext cx="2476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brush</a:t>
            </a:r>
          </a:p>
        </p:txBody>
      </p:sp>
      <p:sp>
        <p:nvSpPr>
          <p:cNvPr id="41" name="text_Center X ← rollu  /  Center ">
            <a:extLst xmlns:a="http://schemas.openxmlformats.org/drawingml/2006/main">
              <a:ext uri="{FF2B5EF4-FFF2-40B4-BE49-F238E27FC236}">
                <a16:creationId xmlns:a16="http://schemas.microsoft.com/office/drawing/2014/main" id="{3237CD5D-4A00-408D-8EF9-CD453DD2B968}"/>
              </a:ext>
            </a:extLst>
          </p:cNvPr>
          <p:cNvSpPr>
            <a:spLocks xmlns:a="http://schemas.openxmlformats.org/drawingml/2006/main" noGrp="1"/>
          </p:cNvSpPr>
          <p:nvPr/>
        </p:nvSpPr>
        <p:spPr>
          <a:xfrm xmlns:a="http://schemas.openxmlformats.org/drawingml/2006/main">
            <a:off x="3162300" y="5114925"/>
            <a:ext cx="8534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Center X ← rollu  /  Center Y ← rollv</a:t>
            </a:r>
          </a:p>
        </p:txBody>
      </p:sp>
    </p:spTree>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Panel과 Circle의 좌표 범위</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0~1에서 −0.5~+0.5로 변환</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22</a:t>
            </a:r>
          </a:p>
        </p:txBody>
      </p:sp>
      <p:sp>
        <p:nvSpPr>
          <p:cNvPr id="21" name="text_Panel 좌표 u">
            <a:extLst xmlns:a="http://schemas.openxmlformats.org/drawingml/2006/main">
              <a:ext uri="{FF2B5EF4-FFF2-40B4-BE49-F238E27FC236}">
                <a16:creationId xmlns:a16="http://schemas.microsoft.com/office/drawing/2014/main" id="{C85DE371-1B9E-40A2-9B46-7985BB85B2C6}"/>
              </a:ext>
            </a:extLst>
          </p:cNvPr>
          <p:cNvSpPr>
            <a:spLocks xmlns:a="http://schemas.openxmlformats.org/drawingml/2006/main" noGrp="1"/>
          </p:cNvSpPr>
          <p:nvPr/>
        </p:nvSpPr>
        <p:spPr>
          <a:xfrm xmlns:a="http://schemas.openxmlformats.org/drawingml/2006/main">
            <a:off x="904875" y="2095500"/>
            <a:ext cx="3238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A8C85"/>
                </a:solidFill>
                <a:latin typeface="Noto Sans KR"/>
                <a:ea typeface="Noto Sans KR"/>
                <a:cs typeface="Noto Sans KR"/>
              </a:defRPr>
            </a:pPr>
            <a:r>
              <a:rPr sz="2175" b="1">
                <a:solidFill>
                  <a:srgbClr val="2A8C85"/>
                </a:solidFill>
                <a:latin typeface="Noto Sans KR"/>
                <a:ea typeface="Noto Sans KR"/>
                <a:cs typeface="Noto Sans KR"/>
              </a:rPr>
              <a:t>Panel 좌표 u</a:t>
            </a:r>
          </a:p>
        </p:txBody>
      </p:sp>
      <p:sp>
        <p:nvSpPr>
          <p:cNvPr id="22" name="text_Circle Center X">
            <a:extLst xmlns:a="http://schemas.openxmlformats.org/drawingml/2006/main">
              <a:ext uri="{FF2B5EF4-FFF2-40B4-BE49-F238E27FC236}">
                <a16:creationId xmlns:a16="http://schemas.microsoft.com/office/drawing/2014/main" id="{36792E22-F90A-4601-89F3-A55694B81788}"/>
              </a:ext>
            </a:extLst>
          </p:cNvPr>
          <p:cNvSpPr>
            <a:spLocks xmlns:a="http://schemas.openxmlformats.org/drawingml/2006/main" noGrp="1"/>
          </p:cNvSpPr>
          <p:nvPr/>
        </p:nvSpPr>
        <p:spPr>
          <a:xfrm xmlns:a="http://schemas.openxmlformats.org/drawingml/2006/main">
            <a:off x="7000875" y="2095500"/>
            <a:ext cx="42386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Circle Center X</a:t>
            </a:r>
          </a:p>
        </p:txBody>
      </p:sp>
      <p:sp>
        <p:nvSpPr>
          <p:cNvPr id="23" name="">
            <a:extLst xmlns:a="http://schemas.openxmlformats.org/drawingml/2006/main">
              <a:ext uri="{FF2B5EF4-FFF2-40B4-BE49-F238E27FC236}">
                <a16:creationId xmlns:a16="http://schemas.microsoft.com/office/drawing/2014/main" id="{07F1DEF5-4BE9-4125-BA96-D7C589AE47F0}"/>
              </a:ext>
            </a:extLst>
          </p:cNvPr>
          <p:cNvSpPr>
            <a:spLocks xmlns:a="http://schemas.openxmlformats.org/drawingml/2006/main" noGrp="1"/>
          </p:cNvSpPr>
          <p:nvPr/>
        </p:nvSpPr>
        <p:spPr>
          <a:xfrm xmlns:a="http://schemas.openxmlformats.org/drawingml/2006/main">
            <a:off x="1095375" y="3209925"/>
            <a:ext cx="4000500" cy="9525"/>
          </a:xfrm>
          <a:custGeom xmlns:a="http://schemas.openxmlformats.org/drawingml/2006/main">
            <a:pathLst>
              <a:path w="4000500" h="9525">
                <a:moveTo>
                  <a:pt x="0" y="0"/>
                </a:moveTo>
                <a:lnTo>
                  <a:pt x="4000500" y="0"/>
                </a:lnTo>
              </a:path>
            </a:pathLst>
          </a:custGeom>
          <a:noFill xmlns:a="http://schemas.openxmlformats.org/drawingml/2006/main"/>
          <a:ln xmlns:a="http://schemas.openxmlformats.org/drawingml/2006/main" w="28575">
            <a:solidFill>
              <a:srgbClr val="2A8C85"/>
            </a:solidFill>
            <a:prstDash val="solid"/>
          </a:ln>
        </p:spPr>
      </p:sp>
      <p:sp>
        <p:nvSpPr>
          <p:cNvPr id="24" name="">
            <a:extLst xmlns:a="http://schemas.openxmlformats.org/drawingml/2006/main">
              <a:ext uri="{FF2B5EF4-FFF2-40B4-BE49-F238E27FC236}">
                <a16:creationId xmlns:a16="http://schemas.microsoft.com/office/drawing/2014/main" id="{020A7DEC-C45B-49FE-AC56-2F94337C094C}"/>
              </a:ext>
            </a:extLst>
          </p:cNvPr>
          <p:cNvSpPr>
            <a:spLocks xmlns:a="http://schemas.openxmlformats.org/drawingml/2006/main" noGrp="1"/>
          </p:cNvSpPr>
          <p:nvPr/>
        </p:nvSpPr>
        <p:spPr>
          <a:xfrm xmlns:a="http://schemas.openxmlformats.org/drawingml/2006/main">
            <a:off x="7096125" y="3209925"/>
            <a:ext cx="4000500" cy="9525"/>
          </a:xfrm>
          <a:custGeom xmlns:a="http://schemas.openxmlformats.org/drawingml/2006/main">
            <a:pathLst>
              <a:path w="4000500" h="9525">
                <a:moveTo>
                  <a:pt x="0" y="0"/>
                </a:moveTo>
                <a:lnTo>
                  <a:pt x="4000500" y="0"/>
                </a:lnTo>
              </a:path>
            </a:pathLst>
          </a:custGeom>
          <a:noFill xmlns:a="http://schemas.openxmlformats.org/drawingml/2006/main"/>
          <a:ln xmlns:a="http://schemas.openxmlformats.org/drawingml/2006/main" w="28575">
            <a:solidFill>
              <a:srgbClr val="645CE6"/>
            </a:solidFill>
            <a:prstDash val="solid"/>
          </a:ln>
        </p:spPr>
      </p:sp>
      <p:sp>
        <p:nvSpPr>
          <p:cNvPr id="25" name="">
            <a:extLst xmlns:a="http://schemas.openxmlformats.org/drawingml/2006/main">
              <a:ext uri="{FF2B5EF4-FFF2-40B4-BE49-F238E27FC236}">
                <a16:creationId xmlns:a16="http://schemas.microsoft.com/office/drawing/2014/main" id="{F57D33FF-3AAD-4758-B471-917333A2DC8C}"/>
              </a:ext>
            </a:extLst>
          </p:cNvPr>
          <p:cNvSpPr>
            <a:spLocks xmlns:a="http://schemas.openxmlformats.org/drawingml/2006/main" noGrp="1"/>
          </p:cNvSpPr>
          <p:nvPr/>
        </p:nvSpPr>
        <p:spPr>
          <a:xfrm xmlns:a="http://schemas.openxmlformats.org/drawingml/2006/main">
            <a:off x="1038225" y="3152775"/>
            <a:ext cx="114300" cy="1143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26" name="text_0">
            <a:extLst xmlns:a="http://schemas.openxmlformats.org/drawingml/2006/main">
              <a:ext uri="{FF2B5EF4-FFF2-40B4-BE49-F238E27FC236}">
                <a16:creationId xmlns:a16="http://schemas.microsoft.com/office/drawing/2014/main" id="{1AC525C3-A3C2-455B-8A38-70B85E28BF92}"/>
              </a:ext>
            </a:extLst>
          </p:cNvPr>
          <p:cNvSpPr>
            <a:spLocks xmlns:a="http://schemas.openxmlformats.org/drawingml/2006/main" noGrp="1"/>
          </p:cNvSpPr>
          <p:nvPr/>
        </p:nvSpPr>
        <p:spPr>
          <a:xfrm xmlns:a="http://schemas.openxmlformats.org/drawingml/2006/main">
            <a:off x="866775" y="3429000"/>
            <a:ext cx="95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0</a:t>
            </a:r>
          </a:p>
        </p:txBody>
      </p:sp>
      <p:sp>
        <p:nvSpPr>
          <p:cNvPr id="27" name="">
            <a:extLst xmlns:a="http://schemas.openxmlformats.org/drawingml/2006/main">
              <a:ext uri="{FF2B5EF4-FFF2-40B4-BE49-F238E27FC236}">
                <a16:creationId xmlns:a16="http://schemas.microsoft.com/office/drawing/2014/main" id="{4BBF5DCF-07D2-4E49-8A42-43A9A900EEE5}"/>
              </a:ext>
            </a:extLst>
          </p:cNvPr>
          <p:cNvSpPr>
            <a:spLocks xmlns:a="http://schemas.openxmlformats.org/drawingml/2006/main" noGrp="1"/>
          </p:cNvSpPr>
          <p:nvPr/>
        </p:nvSpPr>
        <p:spPr>
          <a:xfrm xmlns:a="http://schemas.openxmlformats.org/drawingml/2006/main">
            <a:off x="3038475" y="3152775"/>
            <a:ext cx="114300" cy="1143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28" name="text_0.5">
            <a:extLst xmlns:a="http://schemas.openxmlformats.org/drawingml/2006/main">
              <a:ext uri="{FF2B5EF4-FFF2-40B4-BE49-F238E27FC236}">
                <a16:creationId xmlns:a16="http://schemas.microsoft.com/office/drawing/2014/main" id="{0EC928EB-641C-43C9-9BCE-D76CA1781230}"/>
              </a:ext>
            </a:extLst>
          </p:cNvPr>
          <p:cNvSpPr>
            <a:spLocks xmlns:a="http://schemas.openxmlformats.org/drawingml/2006/main" noGrp="1"/>
          </p:cNvSpPr>
          <p:nvPr/>
        </p:nvSpPr>
        <p:spPr>
          <a:xfrm xmlns:a="http://schemas.openxmlformats.org/drawingml/2006/main">
            <a:off x="2867025" y="3429000"/>
            <a:ext cx="95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0.5</a:t>
            </a:r>
          </a:p>
        </p:txBody>
      </p:sp>
      <p:sp>
        <p:nvSpPr>
          <p:cNvPr id="29" name="">
            <a:extLst xmlns:a="http://schemas.openxmlformats.org/drawingml/2006/main">
              <a:ext uri="{FF2B5EF4-FFF2-40B4-BE49-F238E27FC236}">
                <a16:creationId xmlns:a16="http://schemas.microsoft.com/office/drawing/2014/main" id="{AAA906F1-8912-48C3-9104-CC57DA80C088}"/>
              </a:ext>
            </a:extLst>
          </p:cNvPr>
          <p:cNvSpPr>
            <a:spLocks xmlns:a="http://schemas.openxmlformats.org/drawingml/2006/main" noGrp="1"/>
          </p:cNvSpPr>
          <p:nvPr/>
        </p:nvSpPr>
        <p:spPr>
          <a:xfrm xmlns:a="http://schemas.openxmlformats.org/drawingml/2006/main">
            <a:off x="5038725" y="3152775"/>
            <a:ext cx="114300" cy="1143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0" name="text_1">
            <a:extLst xmlns:a="http://schemas.openxmlformats.org/drawingml/2006/main">
              <a:ext uri="{FF2B5EF4-FFF2-40B4-BE49-F238E27FC236}">
                <a16:creationId xmlns:a16="http://schemas.microsoft.com/office/drawing/2014/main" id="{B2834145-3022-4482-A129-513EE01C2EFC}"/>
              </a:ext>
            </a:extLst>
          </p:cNvPr>
          <p:cNvSpPr>
            <a:spLocks xmlns:a="http://schemas.openxmlformats.org/drawingml/2006/main" noGrp="1"/>
          </p:cNvSpPr>
          <p:nvPr/>
        </p:nvSpPr>
        <p:spPr>
          <a:xfrm xmlns:a="http://schemas.openxmlformats.org/drawingml/2006/main">
            <a:off x="4867275" y="3429000"/>
            <a:ext cx="95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1</a:t>
            </a:r>
          </a:p>
        </p:txBody>
      </p:sp>
      <p:sp>
        <p:nvSpPr>
          <p:cNvPr id="31" name="">
            <a:extLst xmlns:a="http://schemas.openxmlformats.org/drawingml/2006/main">
              <a:ext uri="{FF2B5EF4-FFF2-40B4-BE49-F238E27FC236}">
                <a16:creationId xmlns:a16="http://schemas.microsoft.com/office/drawing/2014/main" id="{B6FFF2BD-14C7-4D4B-930D-E4260D95B49B}"/>
              </a:ext>
            </a:extLst>
          </p:cNvPr>
          <p:cNvSpPr>
            <a:spLocks xmlns:a="http://schemas.openxmlformats.org/drawingml/2006/main" noGrp="1"/>
          </p:cNvSpPr>
          <p:nvPr/>
        </p:nvSpPr>
        <p:spPr>
          <a:xfrm xmlns:a="http://schemas.openxmlformats.org/drawingml/2006/main">
            <a:off x="7038975" y="3152775"/>
            <a:ext cx="114300" cy="11430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32" name="text_−0.5">
            <a:extLst xmlns:a="http://schemas.openxmlformats.org/drawingml/2006/main">
              <a:ext uri="{FF2B5EF4-FFF2-40B4-BE49-F238E27FC236}">
                <a16:creationId xmlns:a16="http://schemas.microsoft.com/office/drawing/2014/main" id="{4E0BFD77-46DE-45A7-B272-1CAC2E0188E5}"/>
              </a:ext>
            </a:extLst>
          </p:cNvPr>
          <p:cNvSpPr>
            <a:spLocks xmlns:a="http://schemas.openxmlformats.org/drawingml/2006/main" noGrp="1"/>
          </p:cNvSpPr>
          <p:nvPr/>
        </p:nvSpPr>
        <p:spPr>
          <a:xfrm xmlns:a="http://schemas.openxmlformats.org/drawingml/2006/main">
            <a:off x="6743700" y="3429000"/>
            <a:ext cx="1095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−0.5</a:t>
            </a:r>
          </a:p>
        </p:txBody>
      </p:sp>
      <p:sp>
        <p:nvSpPr>
          <p:cNvPr id="33" name="">
            <a:extLst xmlns:a="http://schemas.openxmlformats.org/drawingml/2006/main">
              <a:ext uri="{FF2B5EF4-FFF2-40B4-BE49-F238E27FC236}">
                <a16:creationId xmlns:a16="http://schemas.microsoft.com/office/drawing/2014/main" id="{E86BB21A-E96B-479C-9E00-03F3789DC294}"/>
              </a:ext>
            </a:extLst>
          </p:cNvPr>
          <p:cNvSpPr>
            <a:spLocks xmlns:a="http://schemas.openxmlformats.org/drawingml/2006/main" noGrp="1"/>
          </p:cNvSpPr>
          <p:nvPr/>
        </p:nvSpPr>
        <p:spPr>
          <a:xfrm xmlns:a="http://schemas.openxmlformats.org/drawingml/2006/main">
            <a:off x="9039225" y="3152775"/>
            <a:ext cx="114300" cy="11430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34" name="text_0">
            <a:extLst xmlns:a="http://schemas.openxmlformats.org/drawingml/2006/main">
              <a:ext uri="{FF2B5EF4-FFF2-40B4-BE49-F238E27FC236}">
                <a16:creationId xmlns:a16="http://schemas.microsoft.com/office/drawing/2014/main" id="{6DC7B68C-C752-4CBC-BA79-E4E8B60BC4D0}"/>
              </a:ext>
            </a:extLst>
          </p:cNvPr>
          <p:cNvSpPr>
            <a:spLocks xmlns:a="http://schemas.openxmlformats.org/drawingml/2006/main" noGrp="1"/>
          </p:cNvSpPr>
          <p:nvPr/>
        </p:nvSpPr>
        <p:spPr>
          <a:xfrm xmlns:a="http://schemas.openxmlformats.org/drawingml/2006/main">
            <a:off x="8743950" y="3429000"/>
            <a:ext cx="1095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0</a:t>
            </a:r>
          </a:p>
        </p:txBody>
      </p:sp>
      <p:sp>
        <p:nvSpPr>
          <p:cNvPr id="35" name="">
            <a:extLst xmlns:a="http://schemas.openxmlformats.org/drawingml/2006/main">
              <a:ext uri="{FF2B5EF4-FFF2-40B4-BE49-F238E27FC236}">
                <a16:creationId xmlns:a16="http://schemas.microsoft.com/office/drawing/2014/main" id="{6CF3A017-0207-47F5-974A-4840128EC629}"/>
              </a:ext>
            </a:extLst>
          </p:cNvPr>
          <p:cNvSpPr>
            <a:spLocks xmlns:a="http://schemas.openxmlformats.org/drawingml/2006/main" noGrp="1"/>
          </p:cNvSpPr>
          <p:nvPr/>
        </p:nvSpPr>
        <p:spPr>
          <a:xfrm xmlns:a="http://schemas.openxmlformats.org/drawingml/2006/main">
            <a:off x="11039475" y="3152775"/>
            <a:ext cx="114300" cy="11430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36" name="text_+0.5">
            <a:extLst xmlns:a="http://schemas.openxmlformats.org/drawingml/2006/main">
              <a:ext uri="{FF2B5EF4-FFF2-40B4-BE49-F238E27FC236}">
                <a16:creationId xmlns:a16="http://schemas.microsoft.com/office/drawing/2014/main" id="{719C81FD-ECBB-4B50-AB44-B4923B1D99D2}"/>
              </a:ext>
            </a:extLst>
          </p:cNvPr>
          <p:cNvSpPr>
            <a:spLocks xmlns:a="http://schemas.openxmlformats.org/drawingml/2006/main" noGrp="1"/>
          </p:cNvSpPr>
          <p:nvPr/>
        </p:nvSpPr>
        <p:spPr>
          <a:xfrm xmlns:a="http://schemas.openxmlformats.org/drawingml/2006/main">
            <a:off x="10744200" y="3429000"/>
            <a:ext cx="1095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+0.5</a:t>
            </a:r>
          </a:p>
        </p:txBody>
      </p:sp>
      <p:sp>
        <p:nvSpPr>
          <p:cNvPr id="37" name="">
            <a:extLst xmlns:a="http://schemas.openxmlformats.org/drawingml/2006/main">
              <a:ext uri="{FF2B5EF4-FFF2-40B4-BE49-F238E27FC236}">
                <a16:creationId xmlns:a16="http://schemas.microsoft.com/office/drawing/2014/main" id="{82837A76-1C4E-4E61-BB9F-BB9F9E73BCBE}"/>
              </a:ext>
            </a:extLst>
          </p:cNvPr>
          <p:cNvSpPr>
            <a:spLocks xmlns:a="http://schemas.openxmlformats.org/drawingml/2006/main" noGrp="1"/>
          </p:cNvSpPr>
          <p:nvPr/>
        </p:nvSpPr>
        <p:spPr>
          <a:xfrm xmlns:a="http://schemas.openxmlformats.org/drawingml/2006/main">
            <a:off x="5334000" y="3209925"/>
            <a:ext cx="1400175" cy="9525"/>
          </a:xfrm>
          <a:custGeom xmlns:a="http://schemas.openxmlformats.org/drawingml/2006/main">
            <a:pathLst>
              <a:path w="1400175" h="9525">
                <a:moveTo>
                  <a:pt x="0" y="0"/>
                </a:moveTo>
                <a:lnTo>
                  <a:pt x="1400175" y="0"/>
                </a:lnTo>
              </a:path>
            </a:pathLst>
          </a:custGeom>
          <a:noFill xmlns:a="http://schemas.openxmlformats.org/drawingml/2006/main"/>
          <a:ln xmlns:a="http://schemas.openxmlformats.org/drawingml/2006/main" w="19050">
            <a:solidFill>
              <a:srgbClr val="645CE6"/>
            </a:solidFill>
            <a:prstDash val="solid"/>
          </a:ln>
        </p:spPr>
      </p:sp>
      <p:sp>
        <p:nvSpPr>
          <p:cNvPr id="38" name="">
            <a:extLst xmlns:a="http://schemas.openxmlformats.org/drawingml/2006/main">
              <a:ext uri="{FF2B5EF4-FFF2-40B4-BE49-F238E27FC236}">
                <a16:creationId xmlns:a16="http://schemas.microsoft.com/office/drawing/2014/main" id="{31840F0F-ED4A-426D-B332-36515B651199}"/>
              </a:ext>
            </a:extLst>
          </p:cNvPr>
          <p:cNvSpPr>
            <a:spLocks xmlns:a="http://schemas.openxmlformats.org/drawingml/2006/main" noGrp="1"/>
          </p:cNvSpPr>
          <p:nvPr/>
        </p:nvSpPr>
        <p:spPr>
          <a:xfrm xmlns:a="http://schemas.openxmlformats.org/drawingml/2006/main">
            <a:off x="6656984" y="31726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9" name="text_u − 0.5">
            <a:extLst xmlns:a="http://schemas.openxmlformats.org/drawingml/2006/main">
              <a:ext uri="{FF2B5EF4-FFF2-40B4-BE49-F238E27FC236}">
                <a16:creationId xmlns:a16="http://schemas.microsoft.com/office/drawing/2014/main" id="{7FCB4642-4800-4D0C-A220-34E0BEEA0D21}"/>
              </a:ext>
            </a:extLst>
          </p:cNvPr>
          <p:cNvSpPr>
            <a:spLocks xmlns:a="http://schemas.openxmlformats.org/drawingml/2006/main" noGrp="1"/>
          </p:cNvSpPr>
          <p:nvPr/>
        </p:nvSpPr>
        <p:spPr>
          <a:xfrm xmlns:a="http://schemas.openxmlformats.org/drawingml/2006/main">
            <a:off x="5391150" y="2619375"/>
            <a:ext cx="15240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u − 0.5</a:t>
            </a:r>
          </a:p>
        </p:txBody>
      </p:sp>
      <p:sp>
        <p:nvSpPr>
          <p:cNvPr id="40" name="text_Center X = u − 0.5    /    C">
            <a:extLst xmlns:a="http://schemas.openxmlformats.org/drawingml/2006/main">
              <a:ext uri="{FF2B5EF4-FFF2-40B4-BE49-F238E27FC236}">
                <a16:creationId xmlns:a16="http://schemas.microsoft.com/office/drawing/2014/main" id="{69881E5C-E1B5-4992-B167-599FB67974C8}"/>
              </a:ext>
            </a:extLst>
          </p:cNvPr>
          <p:cNvSpPr>
            <a:spLocks xmlns:a="http://schemas.openxmlformats.org/drawingml/2006/main" noGrp="1"/>
          </p:cNvSpPr>
          <p:nvPr/>
        </p:nvSpPr>
        <p:spPr>
          <a:xfrm xmlns:a="http://schemas.openxmlformats.org/drawingml/2006/main">
            <a:off x="904875" y="4638675"/>
            <a:ext cx="10572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Center X = u − 0.5    /    Center Y = v − 0.5</a:t>
            </a:r>
          </a:p>
        </p:txBody>
      </p:sp>
      <p:sp>
        <p:nvSpPr>
          <p:cNvPr id="41" name="text_질문  가운데에서 u=0.5일 때 Circle Ce">
            <a:extLst xmlns:a="http://schemas.openxmlformats.org/drawingml/2006/main">
              <a:ext uri="{FF2B5EF4-FFF2-40B4-BE49-F238E27FC236}">
                <a16:creationId xmlns:a16="http://schemas.microsoft.com/office/drawing/2014/main" id="{C332C3CB-FB68-4650-9BB6-DAEE131BBFC9}"/>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가운데에서 u=0.5일 때 Circle Center X는 얼마일까?</a:t>
            </a:r>
          </a:p>
        </p:txBody>
      </p:sp>
    </p:spTree>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왼쪽 위 위치의 좌표 계산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Panel (0.2, 0.8)이 Circle (−0.3, +0.3)에 대응</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23</a:t>
            </a:r>
          </a:p>
        </p:txBody>
      </p:sp>
      <p:sp>
        <p:nvSpPr>
          <p:cNvPr id="21" name="">
            <a:extLst xmlns:a="http://schemas.openxmlformats.org/drawingml/2006/main">
              <a:ext uri="{FF2B5EF4-FFF2-40B4-BE49-F238E27FC236}">
                <a16:creationId xmlns:a16="http://schemas.microsoft.com/office/drawing/2014/main" id="{21B434EE-BA18-44EF-A5EA-14DF695FFB83}"/>
              </a:ext>
            </a:extLst>
          </p:cNvPr>
          <p:cNvSpPr>
            <a:spLocks xmlns:a="http://schemas.openxmlformats.org/drawingml/2006/main" noGrp="1"/>
          </p:cNvSpPr>
          <p:nvPr/>
        </p:nvSpPr>
        <p:spPr>
          <a:xfrm xmlns:a="http://schemas.openxmlformats.org/drawingml/2006/main">
            <a:off x="1333500" y="2466975"/>
            <a:ext cx="2714625" cy="271462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2188F7FE-19F0-4303-80CF-61715141DC5C}"/>
              </a:ext>
            </a:extLst>
          </p:cNvPr>
          <p:cNvSpPr>
            <a:spLocks xmlns:a="http://schemas.openxmlformats.org/drawingml/2006/main" noGrp="1"/>
          </p:cNvSpPr>
          <p:nvPr/>
        </p:nvSpPr>
        <p:spPr>
          <a:xfrm xmlns:a="http://schemas.openxmlformats.org/drawingml/2006/main">
            <a:off x="1333500" y="3009900"/>
            <a:ext cx="542925" cy="9525"/>
          </a:xfrm>
          <a:custGeom xmlns:a="http://schemas.openxmlformats.org/drawingml/2006/main">
            <a:pathLst>
              <a:path w="542925" h="9525">
                <a:moveTo>
                  <a:pt x="0" y="0"/>
                </a:moveTo>
                <a:lnTo>
                  <a:pt x="542925" y="0"/>
                </a:lnTo>
              </a:path>
            </a:pathLst>
          </a:custGeom>
          <a:noFill xmlns:a="http://schemas.openxmlformats.org/drawingml/2006/main"/>
          <a:ln xmlns:a="http://schemas.openxmlformats.org/drawingml/2006/main" w="9525">
            <a:solidFill>
              <a:srgbClr val="D5D5D8"/>
            </a:solidFill>
            <a:prstDash val="dash"/>
          </a:ln>
        </p:spPr>
      </p:sp>
      <p:sp>
        <p:nvSpPr>
          <p:cNvPr id="23" name="">
            <a:extLst xmlns:a="http://schemas.openxmlformats.org/drawingml/2006/main">
              <a:ext uri="{FF2B5EF4-FFF2-40B4-BE49-F238E27FC236}">
                <a16:creationId xmlns:a16="http://schemas.microsoft.com/office/drawing/2014/main" id="{00C85D4A-D146-4207-9513-D7D20C4649B9}"/>
              </a:ext>
            </a:extLst>
          </p:cNvPr>
          <p:cNvSpPr>
            <a:spLocks xmlns:a="http://schemas.openxmlformats.org/drawingml/2006/main" noGrp="1"/>
          </p:cNvSpPr>
          <p:nvPr/>
        </p:nvSpPr>
        <p:spPr>
          <a:xfrm xmlns:a="http://schemas.openxmlformats.org/drawingml/2006/main">
            <a:off x="1876425" y="3009900"/>
            <a:ext cx="9525" cy="2171700"/>
          </a:xfrm>
          <a:custGeom xmlns:a="http://schemas.openxmlformats.org/drawingml/2006/main">
            <a:pathLst>
              <a:path w="9525" h="2171700">
                <a:moveTo>
                  <a:pt x="0" y="2171700"/>
                </a:moveTo>
                <a:lnTo>
                  <a:pt x="0" y="0"/>
                </a:lnTo>
              </a:path>
            </a:pathLst>
          </a:custGeom>
          <a:noFill xmlns:a="http://schemas.openxmlformats.org/drawingml/2006/main"/>
          <a:ln xmlns:a="http://schemas.openxmlformats.org/drawingml/2006/main" w="9525">
            <a:solidFill>
              <a:srgbClr val="D5D5D8"/>
            </a:solidFill>
            <a:prstDash val="dash"/>
          </a:ln>
        </p:spPr>
      </p:sp>
      <p:sp>
        <p:nvSpPr>
          <p:cNvPr id="24" name="">
            <a:extLst xmlns:a="http://schemas.openxmlformats.org/drawingml/2006/main">
              <a:ext uri="{FF2B5EF4-FFF2-40B4-BE49-F238E27FC236}">
                <a16:creationId xmlns:a16="http://schemas.microsoft.com/office/drawing/2014/main" id="{72A8EACF-E9C0-4AEA-8EC0-9FB802D0D9CB}"/>
              </a:ext>
            </a:extLst>
          </p:cNvPr>
          <p:cNvSpPr>
            <a:spLocks xmlns:a="http://schemas.openxmlformats.org/drawingml/2006/main" noGrp="1"/>
          </p:cNvSpPr>
          <p:nvPr/>
        </p:nvSpPr>
        <p:spPr>
          <a:xfrm xmlns:a="http://schemas.openxmlformats.org/drawingml/2006/main">
            <a:off x="1809750" y="2943225"/>
            <a:ext cx="133350" cy="13335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25" name="text_v = 1">
            <a:extLst xmlns:a="http://schemas.openxmlformats.org/drawingml/2006/main">
              <a:ext uri="{FF2B5EF4-FFF2-40B4-BE49-F238E27FC236}">
                <a16:creationId xmlns:a16="http://schemas.microsoft.com/office/drawing/2014/main" id="{8DD9E0BB-9E64-4CF7-A78D-91964FFF1843}"/>
              </a:ext>
            </a:extLst>
          </p:cNvPr>
          <p:cNvSpPr>
            <a:spLocks xmlns:a="http://schemas.openxmlformats.org/drawingml/2006/main" noGrp="1"/>
          </p:cNvSpPr>
          <p:nvPr/>
        </p:nvSpPr>
        <p:spPr>
          <a:xfrm xmlns:a="http://schemas.openxmlformats.org/drawingml/2006/main">
            <a:off x="1162050" y="2114550"/>
            <a:ext cx="3057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1</a:t>
            </a:r>
          </a:p>
        </p:txBody>
      </p:sp>
      <p:sp>
        <p:nvSpPr>
          <p:cNvPr id="26" name="text_v = 0">
            <a:extLst xmlns:a="http://schemas.openxmlformats.org/drawingml/2006/main">
              <a:ext uri="{FF2B5EF4-FFF2-40B4-BE49-F238E27FC236}">
                <a16:creationId xmlns:a16="http://schemas.microsoft.com/office/drawing/2014/main" id="{687D7D10-AC62-48C8-B848-4800C361AB1E}"/>
              </a:ext>
            </a:extLst>
          </p:cNvPr>
          <p:cNvSpPr>
            <a:spLocks xmlns:a="http://schemas.openxmlformats.org/drawingml/2006/main" noGrp="1"/>
          </p:cNvSpPr>
          <p:nvPr/>
        </p:nvSpPr>
        <p:spPr>
          <a:xfrm xmlns:a="http://schemas.openxmlformats.org/drawingml/2006/main">
            <a:off x="1162050" y="5219700"/>
            <a:ext cx="3057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0</a:t>
            </a:r>
          </a:p>
        </p:txBody>
      </p:sp>
      <p:sp>
        <p:nvSpPr>
          <p:cNvPr id="27" name="text_u = 0">
            <a:extLst xmlns:a="http://schemas.openxmlformats.org/drawingml/2006/main">
              <a:ext uri="{FF2B5EF4-FFF2-40B4-BE49-F238E27FC236}">
                <a16:creationId xmlns:a16="http://schemas.microsoft.com/office/drawing/2014/main" id="{CBA7D06C-0427-4D13-ACC8-40D85C334CB6}"/>
              </a:ext>
            </a:extLst>
          </p:cNvPr>
          <p:cNvSpPr>
            <a:spLocks xmlns:a="http://schemas.openxmlformats.org/drawingml/2006/main" noGrp="1"/>
          </p:cNvSpPr>
          <p:nvPr/>
        </p:nvSpPr>
        <p:spPr>
          <a:xfrm xmlns:a="http://schemas.openxmlformats.org/drawingml/2006/main">
            <a:off x="1162050" y="5543550"/>
            <a:ext cx="1238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0</a:t>
            </a:r>
          </a:p>
        </p:txBody>
      </p:sp>
      <p:sp>
        <p:nvSpPr>
          <p:cNvPr id="28" name="text_u = 1">
            <a:extLst xmlns:a="http://schemas.openxmlformats.org/drawingml/2006/main">
              <a:ext uri="{FF2B5EF4-FFF2-40B4-BE49-F238E27FC236}">
                <a16:creationId xmlns:a16="http://schemas.microsoft.com/office/drawing/2014/main" id="{04556952-7BEE-4C04-BE30-7FE9D5293460}"/>
              </a:ext>
            </a:extLst>
          </p:cNvPr>
          <p:cNvSpPr>
            <a:spLocks xmlns:a="http://schemas.openxmlformats.org/drawingml/2006/main" noGrp="1"/>
          </p:cNvSpPr>
          <p:nvPr/>
        </p:nvSpPr>
        <p:spPr>
          <a:xfrm xmlns:a="http://schemas.openxmlformats.org/drawingml/2006/main">
            <a:off x="3000375" y="55435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1</a:t>
            </a:r>
          </a:p>
        </p:txBody>
      </p:sp>
      <p:sp>
        <p:nvSpPr>
          <p:cNvPr id="29" name="text_Panel (0.2, 0.8)">
            <a:extLst xmlns:a="http://schemas.openxmlformats.org/drawingml/2006/main">
              <a:ext uri="{FF2B5EF4-FFF2-40B4-BE49-F238E27FC236}">
                <a16:creationId xmlns:a16="http://schemas.microsoft.com/office/drawing/2014/main" id="{E067766A-8484-471A-9BDF-715A891F7815}"/>
              </a:ext>
            </a:extLst>
          </p:cNvPr>
          <p:cNvSpPr>
            <a:spLocks xmlns:a="http://schemas.openxmlformats.org/drawingml/2006/main" noGrp="1"/>
          </p:cNvSpPr>
          <p:nvPr/>
        </p:nvSpPr>
        <p:spPr>
          <a:xfrm xmlns:a="http://schemas.openxmlformats.org/drawingml/2006/main">
            <a:off x="1333500" y="1781175"/>
            <a:ext cx="4572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A8C85"/>
                </a:solidFill>
                <a:latin typeface="Noto Sans KR"/>
                <a:ea typeface="Noto Sans KR"/>
                <a:cs typeface="Noto Sans KR"/>
              </a:defRPr>
            </a:pPr>
            <a:r>
              <a:rPr sz="1800" b="1">
                <a:solidFill>
                  <a:srgbClr val="2A8C85"/>
                </a:solidFill>
                <a:latin typeface="Noto Sans KR"/>
                <a:ea typeface="Noto Sans KR"/>
                <a:cs typeface="Noto Sans KR"/>
              </a:rPr>
              <a:t>Panel (0.2, 0.8)</a:t>
            </a:r>
          </a:p>
        </p:txBody>
      </p:sp>
      <p:sp>
        <p:nvSpPr>
          <p:cNvPr id="30" name="text_Center X = 0.2 − 0.5 = −0.3">
            <a:extLst xmlns:a="http://schemas.openxmlformats.org/drawingml/2006/main">
              <a:ext uri="{FF2B5EF4-FFF2-40B4-BE49-F238E27FC236}">
                <a16:creationId xmlns:a16="http://schemas.microsoft.com/office/drawing/2014/main" id="{9B7AC85A-3C3C-4CE4-84AF-79ED431FF265}"/>
              </a:ext>
            </a:extLst>
          </p:cNvPr>
          <p:cNvSpPr>
            <a:spLocks xmlns:a="http://schemas.openxmlformats.org/drawingml/2006/main" noGrp="1"/>
          </p:cNvSpPr>
          <p:nvPr/>
        </p:nvSpPr>
        <p:spPr>
          <a:xfrm xmlns:a="http://schemas.openxmlformats.org/drawingml/2006/main">
            <a:off x="5762625" y="2552700"/>
            <a:ext cx="590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Center X = 0.2 − 0.5 = −0.3</a:t>
            </a:r>
          </a:p>
        </p:txBody>
      </p:sp>
      <p:sp>
        <p:nvSpPr>
          <p:cNvPr id="31" name="text_Center Y = 0.8 − 0.5 = +0.3">
            <a:extLst xmlns:a="http://schemas.openxmlformats.org/drawingml/2006/main">
              <a:ext uri="{FF2B5EF4-FFF2-40B4-BE49-F238E27FC236}">
                <a16:creationId xmlns:a16="http://schemas.microsoft.com/office/drawing/2014/main" id="{2E9160F6-B1CB-4607-929C-6137944504A1}"/>
              </a:ext>
            </a:extLst>
          </p:cNvPr>
          <p:cNvSpPr>
            <a:spLocks xmlns:a="http://schemas.openxmlformats.org/drawingml/2006/main" noGrp="1"/>
          </p:cNvSpPr>
          <p:nvPr/>
        </p:nvSpPr>
        <p:spPr>
          <a:xfrm xmlns:a="http://schemas.openxmlformats.org/drawingml/2006/main">
            <a:off x="5762625" y="3562350"/>
            <a:ext cx="590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Center Y = 0.8 − 0.5 = +0.3</a:t>
            </a:r>
          </a:p>
        </p:txBody>
      </p:sp>
      <p:sp>
        <p:nvSpPr>
          <p:cNvPr id="32" name="text_가로는 왼쪽, 세로는 위쪽으로 이동합니다.">
            <a:extLst xmlns:a="http://schemas.openxmlformats.org/drawingml/2006/main">
              <a:ext uri="{FF2B5EF4-FFF2-40B4-BE49-F238E27FC236}">
                <a16:creationId xmlns:a16="http://schemas.microsoft.com/office/drawing/2014/main" id="{A381CA09-0FCC-4260-93D1-129ED46C75DC}"/>
              </a:ext>
            </a:extLst>
          </p:cNvPr>
          <p:cNvSpPr>
            <a:spLocks xmlns:a="http://schemas.openxmlformats.org/drawingml/2006/main" noGrp="1"/>
          </p:cNvSpPr>
          <p:nvPr/>
        </p:nvSpPr>
        <p:spPr>
          <a:xfrm xmlns:a="http://schemas.openxmlformats.org/drawingml/2006/main">
            <a:off x="5762625" y="4667250"/>
            <a:ext cx="590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가로는 왼쪽, 세로는 위쪽으로 이동한다.</a:t>
            </a:r>
          </a:p>
        </p:txBody>
      </p:sp>
    </p:spTree>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세로 위치 v의 방향</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u는 0.2로 고정하고 v를 0.2에서 0.8로 바꾼다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24</a:t>
            </a:r>
          </a:p>
        </p:txBody>
      </p:sp>
      <p:sp>
        <p:nvSpPr>
          <p:cNvPr id="21" name="">
            <a:extLst xmlns:a="http://schemas.openxmlformats.org/drawingml/2006/main">
              <a:ext uri="{FF2B5EF4-FFF2-40B4-BE49-F238E27FC236}">
                <a16:creationId xmlns:a16="http://schemas.microsoft.com/office/drawing/2014/main" id="{5A0EF4E5-1C60-4E1B-BE5D-874763CD2F61}"/>
              </a:ext>
            </a:extLst>
          </p:cNvPr>
          <p:cNvSpPr>
            <a:spLocks xmlns:a="http://schemas.openxmlformats.org/drawingml/2006/main" noGrp="1"/>
          </p:cNvSpPr>
          <p:nvPr/>
        </p:nvSpPr>
        <p:spPr>
          <a:xfrm xmlns:a="http://schemas.openxmlformats.org/drawingml/2006/main">
            <a:off x="1428750" y="2162175"/>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c674b36a87f3490a"/>
          <a:stretch xmlns:a="http://schemas.openxmlformats.org/drawingml/2006/main"/>
        </p:blipFill>
        <p:spPr>
          <a:xfrm xmlns:a="http://schemas.openxmlformats.org/drawingml/2006/main">
            <a:off x="1428750" y="2162175"/>
            <a:ext cx="3524250" cy="3524250"/>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C243E2D7-75E2-485A-98A8-29E6434C0989}"/>
              </a:ext>
            </a:extLst>
          </p:cNvPr>
          <p:cNvSpPr>
            <a:spLocks xmlns:a="http://schemas.openxmlformats.org/drawingml/2006/main" noGrp="1"/>
          </p:cNvSpPr>
          <p:nvPr/>
        </p:nvSpPr>
        <p:spPr>
          <a:xfrm xmlns:a="http://schemas.openxmlformats.org/drawingml/2006/main">
            <a:off x="7191375" y="2162175"/>
            <a:ext cx="3524250" cy="35242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9a3cb45bff774952"/>
          <a:stretch xmlns:a="http://schemas.openxmlformats.org/drawingml/2006/main"/>
        </p:blipFill>
        <p:spPr>
          <a:xfrm xmlns:a="http://schemas.openxmlformats.org/drawingml/2006/main">
            <a:off x="7191375" y="2162175"/>
            <a:ext cx="3524250" cy="3524250"/>
          </a:xfrm>
          <a:prstGeom xmlns:a="http://schemas.openxmlformats.org/drawingml/2006/main" prst="rect">
            <a:avLst/>
          </a:prstGeom>
        </p:spPr>
      </p:pic>
      <p:sp>
        <p:nvSpPr>
          <p:cNvPr id="25" name="text_u = 0.2  /  v = 0.2">
            <a:extLst xmlns:a="http://schemas.openxmlformats.org/drawingml/2006/main">
              <a:ext uri="{FF2B5EF4-FFF2-40B4-BE49-F238E27FC236}">
                <a16:creationId xmlns:a16="http://schemas.microsoft.com/office/drawing/2014/main" id="{81C1B34C-5664-4141-B7C2-B0D6B916BBF8}"/>
              </a:ext>
            </a:extLst>
          </p:cNvPr>
          <p:cNvSpPr>
            <a:spLocks xmlns:a="http://schemas.openxmlformats.org/drawingml/2006/main" noGrp="1"/>
          </p:cNvSpPr>
          <p:nvPr/>
        </p:nvSpPr>
        <p:spPr>
          <a:xfrm xmlns:a="http://schemas.openxmlformats.org/drawingml/2006/main">
            <a:off x="1428750" y="5695950"/>
            <a:ext cx="41433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u = 0.2  /  v = 0.2</a:t>
            </a:r>
          </a:p>
        </p:txBody>
      </p:sp>
      <p:sp>
        <p:nvSpPr>
          <p:cNvPr id="26" name="text_u = 0.2  /  v = 0.8">
            <a:extLst xmlns:a="http://schemas.openxmlformats.org/drawingml/2006/main">
              <a:ext uri="{FF2B5EF4-FFF2-40B4-BE49-F238E27FC236}">
                <a16:creationId xmlns:a16="http://schemas.microsoft.com/office/drawing/2014/main" id="{7E24B95F-A6C2-4724-89C1-4B6AB1EB180D}"/>
              </a:ext>
            </a:extLst>
          </p:cNvPr>
          <p:cNvSpPr>
            <a:spLocks xmlns:a="http://schemas.openxmlformats.org/drawingml/2006/main" noGrp="1"/>
          </p:cNvSpPr>
          <p:nvPr/>
        </p:nvSpPr>
        <p:spPr>
          <a:xfrm xmlns:a="http://schemas.openxmlformats.org/drawingml/2006/main">
            <a:off x="7191375" y="5695950"/>
            <a:ext cx="41433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u = 0.2  /  v = 0.8</a:t>
            </a:r>
          </a:p>
        </p:txBody>
      </p:sp>
    </p:spTree>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03 · 마우스 좌표</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실습 03: 좌표와 원 위치 확인</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왼쪽 아래, 가운데, 오른쪽 위로 원을 옮겨본다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25</a:t>
            </a:r>
          </a:p>
        </p:txBody>
      </p:sp>
      <p:graphicFrame>
        <p:nvGraphicFramePr>
          <p:cNvPr id="29" name=""/>
          <p:cNvGraphicFramePr/>
          <p:nvPr/>
        </p:nvGraphicFramePr>
        <p:xfrm>
          <a:off xmlns:a="http://schemas.openxmlformats.org/drawingml/2006/main" x="495300" y="2009775"/>
          <a:ext xmlns:a="http://schemas.openxmlformats.org/drawingml/2006/main" cx="11201400" cy="2905125"/>
        </p:xfrm>
        <a:graphic xmlns:a="http://schemas.openxmlformats.org/drawingml/2006/main">
          <a:graphicData uri="http://schemas.openxmlformats.org/drawingml/2006/table">
            <a:tbl>
              <a:tblPr/>
              <a:tblGrid>
                <a:gridCol w="3143250"/>
                <a:gridCol w="3524250"/>
                <a:gridCol w="4533900"/>
              </a:tblGrid>
              <a:tr h="726281">
                <a:tc>
                  <a:txBody>
                    <a:bodyPr>
                      <a:noAutofit/>
                    </a:bodyPr>
                    <a:lstStyle/>
                    <a:p>
                      <a:r>
                        <a:rPr sz="1800" b="1">
                          <a:solidFill>
                            <a:srgbClr val="645CE6"/>
                          </a:solidFill>
                          <a:latin typeface="Noto Sans KR"/>
                          <a:ea typeface="Noto Sans KR"/>
                          <a:cs typeface="Noto Sans KR"/>
                        </a:rPr>
                        <a:t>Panel (u, v)</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Circle (X, Y)</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720 화면에서의 위치</a:t>
                      </a:r>
                    </a:p>
                  </a:txBody>
                  <a:tcPr marL="91440" marR="91440" marT="45720" marB="45720">
                    <a:solidFill>
                      <a:srgbClr val="EEEDF7"/>
                    </a:solidFill>
                  </a:tcPr>
                </a:tc>
              </a:tr>
              <a:tr h="726281">
                <a:tc>
                  <a:txBody>
                    <a:bodyPr>
                      <a:noAutofit/>
                    </a:bodyPr>
                    <a:lstStyle/>
                    <a:p>
                      <a:r>
                        <a:rPr sz="1800" b="0">
                          <a:solidFill>
                            <a:srgbClr val="202633"/>
                          </a:solidFill>
                          <a:latin typeface="Noto Sans KR"/>
                          <a:ea typeface="Noto Sans KR"/>
                          <a:cs typeface="Noto Sans KR"/>
                        </a:rPr>
                        <a:t>(0.2, 0.2)</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(−0.3, −0.3)</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왼쪽 아래</a:t>
                      </a:r>
                    </a:p>
                  </a:txBody>
                  <a:tcPr marL="91440" marR="91440" marT="45720" marB="45720">
                    <a:solidFill>
                      <a:srgbClr val="F7F6F2"/>
                    </a:solidFill>
                  </a:tcPr>
                </a:tc>
              </a:tr>
              <a:tr h="726281">
                <a:tc>
                  <a:txBody>
                    <a:bodyPr>
                      <a:noAutofit/>
                    </a:bodyPr>
                    <a:lstStyle/>
                    <a:p>
                      <a:r>
                        <a:rPr sz="1800" b="0">
                          <a:solidFill>
                            <a:srgbClr val="202633"/>
                          </a:solidFill>
                          <a:latin typeface="Noto Sans KR"/>
                          <a:ea typeface="Noto Sans KR"/>
                          <a:cs typeface="Noto Sans KR"/>
                        </a:rPr>
                        <a:t>(0.5, 0.5)</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(0, 0)</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가운데</a:t>
                      </a:r>
                    </a:p>
                  </a:txBody>
                  <a:tcPr marL="91440" marR="91440" marT="45720" marB="45720">
                    <a:solidFill>
                      <a:srgbClr val="F7F6F2"/>
                    </a:solidFill>
                  </a:tcPr>
                </a:tc>
              </a:tr>
              <a:tr h="726281">
                <a:tc>
                  <a:txBody>
                    <a:bodyPr>
                      <a:noAutofit/>
                    </a:bodyPr>
                    <a:lstStyle/>
                    <a:p>
                      <a:r>
                        <a:rPr sz="1800" b="0">
                          <a:solidFill>
                            <a:srgbClr val="202633"/>
                          </a:solidFill>
                          <a:latin typeface="Noto Sans KR"/>
                          <a:ea typeface="Noto Sans KR"/>
                          <a:cs typeface="Noto Sans KR"/>
                        </a:rPr>
                        <a:t>(0.8, 0.8)</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(+0.3, +0.3)</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오른쪽 위</a:t>
                      </a:r>
                    </a:p>
                  </a:txBody>
                  <a:tcPr marL="91440" marR="91440" marT="45720" marB="45720">
                    <a:solidFill>
                      <a:srgbClr val="F7F6F2"/>
                    </a:solidFill>
                  </a:tcPr>
                </a:tc>
              </a:tr>
            </a:tbl>
          </a:graphicData>
        </a:graphic>
      </p:graphicFrame>
      <p:sp>
        <p:nvSpPr>
          <p:cNvPr id="22" name="text_화면 가로 위치 = 720u   /   위에서부터의">
            <a:extLst xmlns:a="http://schemas.openxmlformats.org/drawingml/2006/main">
              <a:ext uri="{FF2B5EF4-FFF2-40B4-BE49-F238E27FC236}">
                <a16:creationId xmlns:a16="http://schemas.microsoft.com/office/drawing/2014/main" id="{70822DE1-6F3B-4977-AF88-E785F411802C}"/>
              </a:ext>
            </a:extLst>
          </p:cNvPr>
          <p:cNvSpPr>
            <a:spLocks xmlns:a="http://schemas.openxmlformats.org/drawingml/2006/main" noGrp="1"/>
          </p:cNvSpPr>
          <p:nvPr/>
        </p:nvSpPr>
        <p:spPr>
          <a:xfrm xmlns:a="http://schemas.openxmlformats.org/drawingml/2006/main">
            <a:off x="495300" y="5219700"/>
            <a:ext cx="11201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화면 가로 위치 = 720u   /   위에서부터의 세로 위치 = 720(1 − v)</a:t>
            </a:r>
          </a:p>
        </p:txBody>
      </p:sp>
      <p:sp>
        <p:nvSpPr>
          <p:cNvPr id="23" name="text_질문  원은 움직이지만 클릭하지 않아도 보이는 것이">
            <a:extLst xmlns:a="http://schemas.openxmlformats.org/drawingml/2006/main">
              <a:ext uri="{FF2B5EF4-FFF2-40B4-BE49-F238E27FC236}">
                <a16:creationId xmlns:a16="http://schemas.microsoft.com/office/drawing/2014/main" id="{A7E5A179-6F68-4524-8A96-A935E6E8E52F}"/>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원은 움직이지만 클릭하지 않아도 보이는 것이 이 단계에서는 정상일까?</a:t>
            </a:r>
          </a:p>
        </p:txBody>
      </p:sp>
    </p:spTree>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클릭 조건과 원 표시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S04_CLICK_DRAW / 화면 안에서 누를 때만 원을 표시한다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26</a:t>
            </a:r>
          </a:p>
        </p:txBody>
      </p:sp>
      <p:sp>
        <p:nvSpPr>
          <p:cNvPr id="21" name="">
            <a:extLst xmlns:a="http://schemas.openxmlformats.org/drawingml/2006/main">
              <a:ext uri="{FF2B5EF4-FFF2-40B4-BE49-F238E27FC236}">
                <a16:creationId xmlns:a16="http://schemas.microsoft.com/office/drawing/2014/main" id="{FADDABB3-D85E-4547-8AB1-7961007A0C8E}"/>
              </a:ext>
            </a:extLst>
          </p:cNvPr>
          <p:cNvSpPr>
            <a:spLocks xmlns:a="http://schemas.openxmlformats.org/drawingml/2006/main" noGrp="1"/>
          </p:cNvSpPr>
          <p:nvPr/>
        </p:nvSpPr>
        <p:spPr>
          <a:xfrm xmlns:a="http://schemas.openxmlformats.org/drawingml/2006/main">
            <a:off x="495300" y="2543175"/>
            <a:ext cx="2571750" cy="2571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ff8cb74c2b164fb9"/>
          <a:stretch xmlns:a="http://schemas.openxmlformats.org/drawingml/2006/main"/>
        </p:blipFill>
        <p:spPr>
          <a:xfrm xmlns:a="http://schemas.openxmlformats.org/drawingml/2006/main">
            <a:off x="495300" y="2543175"/>
            <a:ext cx="2571750" cy="2571750"/>
          </a:xfrm>
          <a:prstGeom xmlns:a="http://schemas.openxmlformats.org/drawingml/2006/main" prst="rect">
            <a:avLst/>
          </a:prstGeom>
        </p:spPr>
      </p:pic>
      <p:sp>
        <p:nvSpPr>
          <p:cNvPr id="23" name="text_안에서 이동">
            <a:extLst xmlns:a="http://schemas.openxmlformats.org/drawingml/2006/main">
              <a:ext uri="{FF2B5EF4-FFF2-40B4-BE49-F238E27FC236}">
                <a16:creationId xmlns:a16="http://schemas.microsoft.com/office/drawing/2014/main" id="{F19054DD-BEF9-4A4C-BB79-25AD3EA97473}"/>
              </a:ext>
            </a:extLst>
          </p:cNvPr>
          <p:cNvSpPr>
            <a:spLocks xmlns:a="http://schemas.openxmlformats.org/drawingml/2006/main" noGrp="1"/>
          </p:cNvSpPr>
          <p:nvPr/>
        </p:nvSpPr>
        <p:spPr>
          <a:xfrm xmlns:a="http://schemas.openxmlformats.org/drawingml/2006/main">
            <a:off x="495300" y="5324475"/>
            <a:ext cx="26289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안에서 이동</a:t>
            </a:r>
          </a:p>
        </p:txBody>
      </p:sp>
      <p:sp>
        <p:nvSpPr>
          <p:cNvPr id="24" name="">
            <a:extLst xmlns:a="http://schemas.openxmlformats.org/drawingml/2006/main">
              <a:ext uri="{FF2B5EF4-FFF2-40B4-BE49-F238E27FC236}">
                <a16:creationId xmlns:a16="http://schemas.microsoft.com/office/drawing/2014/main" id="{A5B3A6CB-7184-41E8-A302-157A045005E7}"/>
              </a:ext>
            </a:extLst>
          </p:cNvPr>
          <p:cNvSpPr>
            <a:spLocks xmlns:a="http://schemas.openxmlformats.org/drawingml/2006/main" noGrp="1"/>
          </p:cNvSpPr>
          <p:nvPr/>
        </p:nvSpPr>
        <p:spPr>
          <a:xfrm xmlns:a="http://schemas.openxmlformats.org/drawingml/2006/main">
            <a:off x="3352800" y="2543175"/>
            <a:ext cx="2571750" cy="2571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6ec32af36e214e2a"/>
          <a:stretch xmlns:a="http://schemas.openxmlformats.org/drawingml/2006/main"/>
        </p:blipFill>
        <p:spPr>
          <a:xfrm xmlns:a="http://schemas.openxmlformats.org/drawingml/2006/main">
            <a:off x="3352800" y="2543175"/>
            <a:ext cx="2571750" cy="2571750"/>
          </a:xfrm>
          <a:prstGeom xmlns:a="http://schemas.openxmlformats.org/drawingml/2006/main" prst="rect">
            <a:avLst/>
          </a:prstGeom>
        </p:spPr>
      </p:pic>
      <p:sp>
        <p:nvSpPr>
          <p:cNvPr id="26" name="text_안에서 누름">
            <a:extLst xmlns:a="http://schemas.openxmlformats.org/drawingml/2006/main">
              <a:ext uri="{FF2B5EF4-FFF2-40B4-BE49-F238E27FC236}">
                <a16:creationId xmlns:a16="http://schemas.microsoft.com/office/drawing/2014/main" id="{069A5E76-364D-4D61-AB75-7B3B875BB64A}"/>
              </a:ext>
            </a:extLst>
          </p:cNvPr>
          <p:cNvSpPr>
            <a:spLocks xmlns:a="http://schemas.openxmlformats.org/drawingml/2006/main" noGrp="1"/>
          </p:cNvSpPr>
          <p:nvPr/>
        </p:nvSpPr>
        <p:spPr>
          <a:xfrm xmlns:a="http://schemas.openxmlformats.org/drawingml/2006/main">
            <a:off x="3352800" y="5324475"/>
            <a:ext cx="26289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안에서 누름</a:t>
            </a:r>
          </a:p>
        </p:txBody>
      </p:sp>
      <p:sp>
        <p:nvSpPr>
          <p:cNvPr id="27" name="">
            <a:extLst xmlns:a="http://schemas.openxmlformats.org/drawingml/2006/main">
              <a:ext uri="{FF2B5EF4-FFF2-40B4-BE49-F238E27FC236}">
                <a16:creationId xmlns:a16="http://schemas.microsoft.com/office/drawing/2014/main" id="{4A713BFE-0DBB-4583-879B-06F33080F495}"/>
              </a:ext>
            </a:extLst>
          </p:cNvPr>
          <p:cNvSpPr>
            <a:spLocks xmlns:a="http://schemas.openxmlformats.org/drawingml/2006/main" noGrp="1"/>
          </p:cNvSpPr>
          <p:nvPr/>
        </p:nvSpPr>
        <p:spPr>
          <a:xfrm xmlns:a="http://schemas.openxmlformats.org/drawingml/2006/main">
            <a:off x="6210300" y="2543175"/>
            <a:ext cx="2571750" cy="2571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45" name=""/>
          <p:cNvPicPr>
            <a:picLocks xmlns:a="http://schemas.openxmlformats.org/drawingml/2006/main" noChangeAspect="1"/>
          </p:cNvPicPr>
          <p:nvPr/>
        </p:nvPicPr>
        <p:blipFill>
          <a:blip xmlns:r="http://schemas.openxmlformats.org/officeDocument/2006/relationships" xmlns:a="http://schemas.openxmlformats.org/drawingml/2006/main" r:embed="Rea098da9b08d419f"/>
          <a:stretch xmlns:a="http://schemas.openxmlformats.org/drawingml/2006/main"/>
        </p:blipFill>
        <p:spPr>
          <a:xfrm xmlns:a="http://schemas.openxmlformats.org/drawingml/2006/main">
            <a:off x="6210300" y="2543175"/>
            <a:ext cx="2571750" cy="2571750"/>
          </a:xfrm>
          <a:prstGeom xmlns:a="http://schemas.openxmlformats.org/drawingml/2006/main" prst="rect">
            <a:avLst/>
          </a:prstGeom>
        </p:spPr>
      </p:pic>
      <p:sp>
        <p:nvSpPr>
          <p:cNvPr id="29" name="text_버튼을 놓음">
            <a:extLst xmlns:a="http://schemas.openxmlformats.org/drawingml/2006/main">
              <a:ext uri="{FF2B5EF4-FFF2-40B4-BE49-F238E27FC236}">
                <a16:creationId xmlns:a16="http://schemas.microsoft.com/office/drawing/2014/main" id="{E0E83066-7343-42DC-AE9C-0A2126929EB9}"/>
              </a:ext>
            </a:extLst>
          </p:cNvPr>
          <p:cNvSpPr>
            <a:spLocks xmlns:a="http://schemas.openxmlformats.org/drawingml/2006/main" noGrp="1"/>
          </p:cNvSpPr>
          <p:nvPr/>
        </p:nvSpPr>
        <p:spPr>
          <a:xfrm xmlns:a="http://schemas.openxmlformats.org/drawingml/2006/main">
            <a:off x="6210300" y="5324475"/>
            <a:ext cx="26289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버튼을 놓음</a:t>
            </a:r>
          </a:p>
        </p:txBody>
      </p:sp>
      <p:sp>
        <p:nvSpPr>
          <p:cNvPr id="30" name="">
            <a:extLst xmlns:a="http://schemas.openxmlformats.org/drawingml/2006/main">
              <a:ext uri="{FF2B5EF4-FFF2-40B4-BE49-F238E27FC236}">
                <a16:creationId xmlns:a16="http://schemas.microsoft.com/office/drawing/2014/main" id="{752EE297-B80B-4939-A415-EBD885539ECC}"/>
              </a:ext>
            </a:extLst>
          </p:cNvPr>
          <p:cNvSpPr>
            <a:spLocks xmlns:a="http://schemas.openxmlformats.org/drawingml/2006/main" noGrp="1"/>
          </p:cNvSpPr>
          <p:nvPr/>
        </p:nvSpPr>
        <p:spPr>
          <a:xfrm xmlns:a="http://schemas.openxmlformats.org/drawingml/2006/main">
            <a:off x="9067800" y="2543175"/>
            <a:ext cx="2571750" cy="2571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48" name=""/>
          <p:cNvPicPr>
            <a:picLocks xmlns:a="http://schemas.openxmlformats.org/drawingml/2006/main" noChangeAspect="1"/>
          </p:cNvPicPr>
          <p:nvPr/>
        </p:nvPicPr>
        <p:blipFill>
          <a:blip xmlns:r="http://schemas.openxmlformats.org/officeDocument/2006/relationships" xmlns:a="http://schemas.openxmlformats.org/drawingml/2006/main" r:embed="R9c4e79161565478a"/>
          <a:stretch xmlns:a="http://schemas.openxmlformats.org/drawingml/2006/main"/>
        </p:blipFill>
        <p:spPr>
          <a:xfrm xmlns:a="http://schemas.openxmlformats.org/drawingml/2006/main">
            <a:off x="9067800" y="2543175"/>
            <a:ext cx="2571750" cy="2571750"/>
          </a:xfrm>
          <a:prstGeom xmlns:a="http://schemas.openxmlformats.org/drawingml/2006/main" prst="rect">
            <a:avLst/>
          </a:prstGeom>
        </p:spPr>
      </p:pic>
      <p:sp>
        <p:nvSpPr>
          <p:cNvPr id="32" name="text_밖으로 나감">
            <a:extLst xmlns:a="http://schemas.openxmlformats.org/drawingml/2006/main">
              <a:ext uri="{FF2B5EF4-FFF2-40B4-BE49-F238E27FC236}">
                <a16:creationId xmlns:a16="http://schemas.microsoft.com/office/drawing/2014/main" id="{0D3662E1-1FE6-4909-BBC7-68BBF8C47A8C}"/>
              </a:ext>
            </a:extLst>
          </p:cNvPr>
          <p:cNvSpPr>
            <a:spLocks xmlns:a="http://schemas.openxmlformats.org/drawingml/2006/main" noGrp="1"/>
          </p:cNvSpPr>
          <p:nvPr/>
        </p:nvSpPr>
        <p:spPr>
          <a:xfrm xmlns:a="http://schemas.openxmlformats.org/drawingml/2006/main">
            <a:off x="9067800" y="5324475"/>
            <a:ext cx="26289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밖으로 나감</a:t>
            </a:r>
          </a:p>
        </p:txBody>
      </p:sp>
    </p:spTree>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lselect와 inside 값</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버튼을 누르는 상태와 화면 안에 있는 상태</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27</a:t>
            </a:r>
          </a:p>
        </p:txBody>
      </p:sp>
      <p:sp>
        <p:nvSpPr>
          <p:cNvPr id="21" name="text_rollu / rollv">
            <a:extLst xmlns:a="http://schemas.openxmlformats.org/drawingml/2006/main">
              <a:ext uri="{FF2B5EF4-FFF2-40B4-BE49-F238E27FC236}">
                <a16:creationId xmlns:a16="http://schemas.microsoft.com/office/drawing/2014/main" id="{2C5EE951-AAC7-4F26-B94A-08E612AEBA9D}"/>
              </a:ext>
            </a:extLst>
          </p:cNvPr>
          <p:cNvSpPr>
            <a:spLocks xmlns:a="http://schemas.openxmlformats.org/drawingml/2006/main" noGrp="1"/>
          </p:cNvSpPr>
          <p:nvPr/>
        </p:nvSpPr>
        <p:spPr>
          <a:xfrm xmlns:a="http://schemas.openxmlformats.org/drawingml/2006/main">
            <a:off x="495300" y="2095500"/>
            <a:ext cx="2667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rollu / rollv</a:t>
            </a:r>
          </a:p>
        </p:txBody>
      </p:sp>
      <p:sp>
        <p:nvSpPr>
          <p:cNvPr id="22" name="text_마우스 위치  /  원이 나타날 곳을 계산">
            <a:extLst xmlns:a="http://schemas.openxmlformats.org/drawingml/2006/main">
              <a:ext uri="{FF2B5EF4-FFF2-40B4-BE49-F238E27FC236}">
                <a16:creationId xmlns:a16="http://schemas.microsoft.com/office/drawing/2014/main" id="{CD985473-8A45-4862-AD1B-8676CA5F9DF6}"/>
              </a:ext>
            </a:extLst>
          </p:cNvPr>
          <p:cNvSpPr>
            <a:spLocks xmlns:a="http://schemas.openxmlformats.org/drawingml/2006/main" noGrp="1"/>
          </p:cNvSpPr>
          <p:nvPr/>
        </p:nvSpPr>
        <p:spPr>
          <a:xfrm xmlns:a="http://schemas.openxmlformats.org/drawingml/2006/main">
            <a:off x="3352800" y="2095500"/>
            <a:ext cx="83439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마우스 위치  /  원이 나타날 곳을 계산</a:t>
            </a:r>
          </a:p>
        </p:txBody>
      </p:sp>
      <p:sp>
        <p:nvSpPr>
          <p:cNvPr id="23" name="">
            <a:extLst xmlns:a="http://schemas.openxmlformats.org/drawingml/2006/main">
              <a:ext uri="{FF2B5EF4-FFF2-40B4-BE49-F238E27FC236}">
                <a16:creationId xmlns:a16="http://schemas.microsoft.com/office/drawing/2014/main" id="{FAE58761-8F9E-45D0-9889-3DF3D55AC055}"/>
              </a:ext>
            </a:extLst>
          </p:cNvPr>
          <p:cNvSpPr>
            <a:spLocks xmlns:a="http://schemas.openxmlformats.org/drawingml/2006/main" noGrp="1"/>
          </p:cNvSpPr>
          <p:nvPr/>
        </p:nvSpPr>
        <p:spPr>
          <a:xfrm xmlns:a="http://schemas.openxmlformats.org/drawingml/2006/main">
            <a:off x="495300" y="27813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lselect">
            <a:extLst xmlns:a="http://schemas.openxmlformats.org/drawingml/2006/main">
              <a:ext uri="{FF2B5EF4-FFF2-40B4-BE49-F238E27FC236}">
                <a16:creationId xmlns:a16="http://schemas.microsoft.com/office/drawing/2014/main" id="{9D85B2BC-61CC-4CF7-BB22-D4C07755D9D6}"/>
              </a:ext>
            </a:extLst>
          </p:cNvPr>
          <p:cNvSpPr>
            <a:spLocks xmlns:a="http://schemas.openxmlformats.org/drawingml/2006/main" noGrp="1"/>
          </p:cNvSpPr>
          <p:nvPr/>
        </p:nvSpPr>
        <p:spPr>
          <a:xfrm xmlns:a="http://schemas.openxmlformats.org/drawingml/2006/main">
            <a:off x="495300" y="3124200"/>
            <a:ext cx="2667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lselect</a:t>
            </a:r>
          </a:p>
        </p:txBody>
      </p:sp>
      <p:sp>
        <p:nvSpPr>
          <p:cNvPr id="25" name="text_왼쪽 버튼 누름 = 1  /  놓음 = 0">
            <a:extLst xmlns:a="http://schemas.openxmlformats.org/drawingml/2006/main">
              <a:ext uri="{FF2B5EF4-FFF2-40B4-BE49-F238E27FC236}">
                <a16:creationId xmlns:a16="http://schemas.microsoft.com/office/drawing/2014/main" id="{A3D9EDC4-220D-4DBD-A681-9074454B6CCA}"/>
              </a:ext>
            </a:extLst>
          </p:cNvPr>
          <p:cNvSpPr>
            <a:spLocks xmlns:a="http://schemas.openxmlformats.org/drawingml/2006/main" noGrp="1"/>
          </p:cNvSpPr>
          <p:nvPr/>
        </p:nvSpPr>
        <p:spPr>
          <a:xfrm xmlns:a="http://schemas.openxmlformats.org/drawingml/2006/main">
            <a:off x="3352800" y="3124200"/>
            <a:ext cx="83439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왼쪽 버튼 누름 = 1  /  놓음 = 0</a:t>
            </a:r>
          </a:p>
        </p:txBody>
      </p:sp>
      <p:sp>
        <p:nvSpPr>
          <p:cNvPr id="26" name="">
            <a:extLst xmlns:a="http://schemas.openxmlformats.org/drawingml/2006/main">
              <a:ext uri="{FF2B5EF4-FFF2-40B4-BE49-F238E27FC236}">
                <a16:creationId xmlns:a16="http://schemas.microsoft.com/office/drawing/2014/main" id="{1AC5B9AF-65B2-480F-A128-B25C65644DC5}"/>
              </a:ext>
            </a:extLst>
          </p:cNvPr>
          <p:cNvSpPr>
            <a:spLocks xmlns:a="http://schemas.openxmlformats.org/drawingml/2006/main" noGrp="1"/>
          </p:cNvSpPr>
          <p:nvPr/>
        </p:nvSpPr>
        <p:spPr>
          <a:xfrm xmlns:a="http://schemas.openxmlformats.org/drawingml/2006/main">
            <a:off x="495300" y="38100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inside">
            <a:extLst xmlns:a="http://schemas.openxmlformats.org/drawingml/2006/main">
              <a:ext uri="{FF2B5EF4-FFF2-40B4-BE49-F238E27FC236}">
                <a16:creationId xmlns:a16="http://schemas.microsoft.com/office/drawing/2014/main" id="{A47A8D3C-EC5E-4571-951D-3CB218BAC77A}"/>
              </a:ext>
            </a:extLst>
          </p:cNvPr>
          <p:cNvSpPr>
            <a:spLocks xmlns:a="http://schemas.openxmlformats.org/drawingml/2006/main" noGrp="1"/>
          </p:cNvSpPr>
          <p:nvPr/>
        </p:nvSpPr>
        <p:spPr>
          <a:xfrm xmlns:a="http://schemas.openxmlformats.org/drawingml/2006/main">
            <a:off x="495300" y="4152900"/>
            <a:ext cx="2667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inside</a:t>
            </a:r>
          </a:p>
        </p:txBody>
      </p:sp>
      <p:sp>
        <p:nvSpPr>
          <p:cNvPr id="28" name="text_이 입력 화면 안 = 1  /  화면 밖 = 0">
            <a:extLst xmlns:a="http://schemas.openxmlformats.org/drawingml/2006/main">
              <a:ext uri="{FF2B5EF4-FFF2-40B4-BE49-F238E27FC236}">
                <a16:creationId xmlns:a16="http://schemas.microsoft.com/office/drawing/2014/main" id="{847598FA-3179-4F30-B8F1-D22335B7F384}"/>
              </a:ext>
            </a:extLst>
          </p:cNvPr>
          <p:cNvSpPr>
            <a:spLocks xmlns:a="http://schemas.openxmlformats.org/drawingml/2006/main" noGrp="1"/>
          </p:cNvSpPr>
          <p:nvPr/>
        </p:nvSpPr>
        <p:spPr>
          <a:xfrm xmlns:a="http://schemas.openxmlformats.org/drawingml/2006/main">
            <a:off x="3352800" y="4152900"/>
            <a:ext cx="83439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이 입력 화면 안 = 1  /  화면 밖 = 0</a:t>
            </a:r>
          </a:p>
        </p:txBody>
      </p:sp>
      <p:sp>
        <p:nvSpPr>
          <p:cNvPr id="29" name="text_안에서 누르는 동안만:  lselect AND in">
            <a:extLst xmlns:a="http://schemas.openxmlformats.org/drawingml/2006/main">
              <a:ext uri="{FF2B5EF4-FFF2-40B4-BE49-F238E27FC236}">
                <a16:creationId xmlns:a16="http://schemas.microsoft.com/office/drawing/2014/main" id="{072B0409-682B-4D89-B7F5-9FE06911EB5E}"/>
              </a:ext>
            </a:extLst>
          </p:cNvPr>
          <p:cNvSpPr>
            <a:spLocks xmlns:a="http://schemas.openxmlformats.org/drawingml/2006/main" noGrp="1"/>
          </p:cNvSpPr>
          <p:nvPr/>
        </p:nvSpPr>
        <p:spPr>
          <a:xfrm xmlns:a="http://schemas.openxmlformats.org/drawingml/2006/main">
            <a:off x="495300" y="5305425"/>
            <a:ext cx="11201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645CE6"/>
                </a:solidFill>
                <a:latin typeface="Noto Sans KR"/>
                <a:ea typeface="Noto Sans KR"/>
                <a:cs typeface="Noto Sans KR"/>
              </a:defRPr>
            </a:pPr>
            <a:r>
              <a:rPr sz="2250" b="1">
                <a:solidFill>
                  <a:srgbClr val="645CE6"/>
                </a:solidFill>
                <a:latin typeface="Noto Sans KR"/>
                <a:ea typeface="Noto Sans KR"/>
                <a:cs typeface="Noto Sans KR"/>
              </a:rPr>
              <a:t>안에서 누르는 동안만:  lselect AND inside</a:t>
            </a:r>
          </a:p>
        </p:txBody>
      </p:sp>
    </p:spTree>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AND의 네 가지 입력 조합</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lselect와 inside가 모두 1일 때 출력 1</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28</a:t>
            </a:r>
          </a:p>
        </p:txBody>
      </p:sp>
      <p:graphicFrame>
        <p:nvGraphicFramePr>
          <p:cNvPr id="28" name=""/>
          <p:cNvGraphicFramePr/>
          <p:nvPr/>
        </p:nvGraphicFramePr>
        <p:xfrm>
          <a:off xmlns:a="http://schemas.openxmlformats.org/drawingml/2006/main" x="495300" y="2076450"/>
          <a:ext xmlns:a="http://schemas.openxmlformats.org/drawingml/2006/main" cx="11201400" cy="3286125"/>
        </p:xfrm>
        <a:graphic xmlns:a="http://schemas.openxmlformats.org/drawingml/2006/main">
          <a:graphicData uri="http://schemas.openxmlformats.org/drawingml/2006/table">
            <a:tbl>
              <a:tblPr/>
              <a:tblGrid>
                <a:gridCol w="2476500"/>
                <a:gridCol w="2476500"/>
                <a:gridCol w="2857500"/>
                <a:gridCol w="3390900"/>
              </a:tblGrid>
              <a:tr h="657225">
                <a:tc>
                  <a:txBody>
                    <a:bodyPr>
                      <a:noAutofit/>
                    </a:bodyPr>
                    <a:lstStyle/>
                    <a:p>
                      <a:r>
                        <a:rPr sz="1875" b="1">
                          <a:solidFill>
                            <a:srgbClr val="645CE6"/>
                          </a:solidFill>
                          <a:latin typeface="Noto Sans KR"/>
                          <a:ea typeface="Noto Sans KR"/>
                          <a:cs typeface="Noto Sans KR"/>
                        </a:rPr>
                        <a:t>lselect</a:t>
                      </a:r>
                    </a:p>
                  </a:txBody>
                  <a:tcPr marL="91440" marR="91440" marT="45720" marB="45720">
                    <a:solidFill>
                      <a:srgbClr val="EEEDF7"/>
                    </a:solidFill>
                  </a:tcPr>
                </a:tc>
                <a:tc>
                  <a:txBody>
                    <a:bodyPr>
                      <a:noAutofit/>
                    </a:bodyPr>
                    <a:lstStyle/>
                    <a:p>
                      <a:r>
                        <a:rPr sz="1875" b="1">
                          <a:solidFill>
                            <a:srgbClr val="645CE6"/>
                          </a:solidFill>
                          <a:latin typeface="Noto Sans KR"/>
                          <a:ea typeface="Noto Sans KR"/>
                          <a:cs typeface="Noto Sans KR"/>
                        </a:rPr>
                        <a:t>inside</a:t>
                      </a:r>
                    </a:p>
                  </a:txBody>
                  <a:tcPr marL="91440" marR="91440" marT="45720" marB="45720">
                    <a:solidFill>
                      <a:srgbClr val="EEEDF7"/>
                    </a:solidFill>
                  </a:tcPr>
                </a:tc>
                <a:tc>
                  <a:txBody>
                    <a:bodyPr>
                      <a:noAutofit/>
                    </a:bodyPr>
                    <a:lstStyle/>
                    <a:p>
                      <a:r>
                        <a:rPr sz="1875" b="1">
                          <a:solidFill>
                            <a:srgbClr val="645CE6"/>
                          </a:solidFill>
                          <a:latin typeface="Noto Sans KR"/>
                          <a:ea typeface="Noto Sans KR"/>
                          <a:cs typeface="Noto Sans KR"/>
                        </a:rPr>
                        <a:t>AND 출력</a:t>
                      </a:r>
                    </a:p>
                  </a:txBody>
                  <a:tcPr marL="91440" marR="91440" marT="45720" marB="45720">
                    <a:solidFill>
                      <a:srgbClr val="EEEDF7"/>
                    </a:solidFill>
                  </a:tcPr>
                </a:tc>
                <a:tc>
                  <a:txBody>
                    <a:bodyPr>
                      <a:noAutofit/>
                    </a:bodyPr>
                    <a:lstStyle/>
                    <a:p>
                      <a:r>
                        <a:rPr sz="1875" b="1">
                          <a:solidFill>
                            <a:srgbClr val="645CE6"/>
                          </a:solidFill>
                          <a:latin typeface="Noto Sans KR"/>
                          <a:ea typeface="Noto Sans KR"/>
                          <a:cs typeface="Noto Sans KR"/>
                        </a:rPr>
                        <a:t>원 표시</a:t>
                      </a:r>
                    </a:p>
                  </a:txBody>
                  <a:tcPr marL="91440" marR="91440" marT="45720" marB="45720">
                    <a:solidFill>
                      <a:srgbClr val="EEEDF7"/>
                    </a:solidFill>
                  </a:tcPr>
                </a:tc>
              </a:tr>
              <a:tr h="657225">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안 보임</a:t>
                      </a:r>
                    </a:p>
                  </a:txBody>
                  <a:tcPr marL="91440" marR="91440" marT="45720" marB="45720">
                    <a:solidFill>
                      <a:srgbClr val="F7F6F2"/>
                    </a:solidFill>
                  </a:tcPr>
                </a:tc>
              </a:tr>
              <a:tr h="657225">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안 보임</a:t>
                      </a:r>
                    </a:p>
                  </a:txBody>
                  <a:tcPr marL="91440" marR="91440" marT="45720" marB="45720">
                    <a:solidFill>
                      <a:srgbClr val="F7F6F2"/>
                    </a:solidFill>
                  </a:tcPr>
                </a:tc>
              </a:tr>
              <a:tr h="657225">
                <a:tc>
                  <a:txBody>
                    <a:bodyPr>
                      <a:noAutofit/>
                    </a:bodyPr>
                    <a:lstStyle/>
                    <a:p>
                      <a:r>
                        <a:rPr sz="18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0</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안 보임</a:t>
                      </a:r>
                    </a:p>
                  </a:txBody>
                  <a:tcPr marL="91440" marR="91440" marT="45720" marB="45720">
                    <a:solidFill>
                      <a:srgbClr val="F7F6F2"/>
                    </a:solidFill>
                  </a:tcPr>
                </a:tc>
              </a:tr>
              <a:tr h="657225">
                <a:tc>
                  <a:txBody>
                    <a:bodyPr>
                      <a:noAutofit/>
                    </a:bodyPr>
                    <a:lstStyle/>
                    <a:p>
                      <a:r>
                        <a:rPr sz="18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875" b="0">
                          <a:solidFill>
                            <a:srgbClr val="202633"/>
                          </a:solidFill>
                          <a:latin typeface="Noto Sans KR"/>
                          <a:ea typeface="Noto Sans KR"/>
                          <a:cs typeface="Noto Sans KR"/>
                        </a:rPr>
                        <a:t>보임</a:t>
                      </a:r>
                    </a:p>
                  </a:txBody>
                  <a:tcPr marL="91440" marR="91440" marT="45720" marB="45720">
                    <a:solidFill>
                      <a:srgbClr val="F7F6F2"/>
                    </a:solidFill>
                  </a:tcPr>
                </a:tc>
              </a:tr>
            </a:tbl>
          </a:graphicData>
        </a:graphic>
      </p:graphicFrame>
      <p:sp>
        <p:nvSpPr>
          <p:cNvPr id="22" name="text_draw_gate  →  Combine Channe">
            <a:extLst xmlns:a="http://schemas.openxmlformats.org/drawingml/2006/main">
              <a:ext uri="{FF2B5EF4-FFF2-40B4-BE49-F238E27FC236}">
                <a16:creationId xmlns:a16="http://schemas.microsoft.com/office/drawing/2014/main" id="{8AB12CBB-910C-419E-B56E-9012154A30D6}"/>
              </a:ext>
            </a:extLst>
          </p:cNvPr>
          <p:cNvSpPr>
            <a:spLocks xmlns:a="http://schemas.openxmlformats.org/drawingml/2006/main" noGrp="1"/>
          </p:cNvSpPr>
          <p:nvPr/>
        </p:nvSpPr>
        <p:spPr>
          <a:xfrm xmlns:a="http://schemas.openxmlformats.org/drawingml/2006/main">
            <a:off x="495300" y="5486400"/>
            <a:ext cx="11201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draw_gate  →  Combine Channels: AND  /  Scope: lselect inside</a:t>
            </a:r>
          </a:p>
        </p:txBody>
      </p:sp>
    </p:spTree>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위치 계산과 표시 조건의 분기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rollu, rollv는 Math로, lselect, inside는 Logic으로</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29</a:t>
            </a:r>
          </a:p>
        </p:txBody>
      </p:sp>
      <p:sp>
        <p:nvSpPr>
          <p:cNvPr id="21" name="">
            <a:extLst xmlns:a="http://schemas.openxmlformats.org/drawingml/2006/main">
              <a:ext uri="{FF2B5EF4-FFF2-40B4-BE49-F238E27FC236}">
                <a16:creationId xmlns:a16="http://schemas.microsoft.com/office/drawing/2014/main" id="{1AA059FE-3158-4AFE-A6FD-068598633944}"/>
              </a:ext>
            </a:extLst>
          </p:cNvPr>
          <p:cNvSpPr>
            <a:spLocks xmlns:a="http://schemas.openxmlformats.org/drawingml/2006/main" noGrp="1"/>
          </p:cNvSpPr>
          <p:nvPr/>
        </p:nvSpPr>
        <p:spPr>
          <a:xfrm xmlns:a="http://schemas.openxmlformats.org/drawingml/2006/main">
            <a:off x="495300" y="3057525"/>
            <a:ext cx="2762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panel">
            <a:extLst xmlns:a="http://schemas.openxmlformats.org/drawingml/2006/main">
              <a:ext uri="{FF2B5EF4-FFF2-40B4-BE49-F238E27FC236}">
                <a16:creationId xmlns:a16="http://schemas.microsoft.com/office/drawing/2014/main" id="{E2F8A371-AB72-4C2C-9804-3E3F5C189170}"/>
              </a:ext>
            </a:extLst>
          </p:cNvPr>
          <p:cNvSpPr>
            <a:spLocks xmlns:a="http://schemas.openxmlformats.org/drawingml/2006/main" noGrp="1"/>
          </p:cNvSpPr>
          <p:nvPr/>
        </p:nvSpPr>
        <p:spPr>
          <a:xfrm xmlns:a="http://schemas.openxmlformats.org/drawingml/2006/main">
            <a:off x="609600" y="3114675"/>
            <a:ext cx="2533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panel</a:t>
            </a:r>
          </a:p>
        </p:txBody>
      </p:sp>
      <p:sp>
        <p:nvSpPr>
          <p:cNvPr id="23" name="text_rollu rollv lselect inside">
            <a:extLst xmlns:a="http://schemas.openxmlformats.org/drawingml/2006/main">
              <a:ext uri="{FF2B5EF4-FFF2-40B4-BE49-F238E27FC236}">
                <a16:creationId xmlns:a16="http://schemas.microsoft.com/office/drawing/2014/main" id="{03F355D3-3983-4C8D-A17D-2B31875CE870}"/>
              </a:ext>
            </a:extLst>
          </p:cNvPr>
          <p:cNvSpPr>
            <a:spLocks xmlns:a="http://schemas.openxmlformats.org/drawingml/2006/main" noGrp="1"/>
          </p:cNvSpPr>
          <p:nvPr/>
        </p:nvSpPr>
        <p:spPr>
          <a:xfrm xmlns:a="http://schemas.openxmlformats.org/drawingml/2006/main">
            <a:off x="609600" y="3476625"/>
            <a:ext cx="2533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rollu rollv lselect inside</a:t>
            </a:r>
          </a:p>
        </p:txBody>
      </p:sp>
      <p:sp>
        <p:nvSpPr>
          <p:cNvPr id="24" name="">
            <a:extLst xmlns:a="http://schemas.openxmlformats.org/drawingml/2006/main">
              <a:ext uri="{FF2B5EF4-FFF2-40B4-BE49-F238E27FC236}">
                <a16:creationId xmlns:a16="http://schemas.microsoft.com/office/drawing/2014/main" id="{32C64521-6ECF-42D1-97CA-7E94FD4C36D4}"/>
              </a:ext>
            </a:extLst>
          </p:cNvPr>
          <p:cNvSpPr>
            <a:spLocks xmlns:a="http://schemas.openxmlformats.org/drawingml/2006/main" noGrp="1"/>
          </p:cNvSpPr>
          <p:nvPr/>
        </p:nvSpPr>
        <p:spPr>
          <a:xfrm xmlns:a="http://schemas.openxmlformats.org/drawingml/2006/main">
            <a:off x="3257550" y="2343150"/>
            <a:ext cx="1276350" cy="981075"/>
          </a:xfrm>
          <a:custGeom xmlns:a="http://schemas.openxmlformats.org/drawingml/2006/main">
            <a:pathLst>
              <a:path w="1276350" h="981075">
                <a:moveTo>
                  <a:pt x="0" y="981075"/>
                </a:moveTo>
                <a:lnTo>
                  <a:pt x="666750" y="981075"/>
                </a:lnTo>
                <a:lnTo>
                  <a:pt x="666750" y="0"/>
                </a:lnTo>
                <a:lnTo>
                  <a:pt x="12763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3682EB87-110B-4495-8CFB-B4EF8D85C705}"/>
              </a:ext>
            </a:extLst>
          </p:cNvPr>
          <p:cNvSpPr>
            <a:spLocks xmlns:a="http://schemas.openxmlformats.org/drawingml/2006/main" noGrp="1"/>
          </p:cNvSpPr>
          <p:nvPr/>
        </p:nvSpPr>
        <p:spPr>
          <a:xfrm xmlns:a="http://schemas.openxmlformats.org/drawingml/2006/main">
            <a:off x="4456709" y="23058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EA0AB16E-FED1-4125-B04E-73C2D4CCC25F}"/>
              </a:ext>
            </a:extLst>
          </p:cNvPr>
          <p:cNvSpPr>
            <a:spLocks xmlns:a="http://schemas.openxmlformats.org/drawingml/2006/main" noGrp="1"/>
          </p:cNvSpPr>
          <p:nvPr/>
        </p:nvSpPr>
        <p:spPr>
          <a:xfrm xmlns:a="http://schemas.openxmlformats.org/drawingml/2006/main">
            <a:off x="4695825" y="1943100"/>
            <a:ext cx="25717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uv_center">
            <a:extLst xmlns:a="http://schemas.openxmlformats.org/drawingml/2006/main">
              <a:ext uri="{FF2B5EF4-FFF2-40B4-BE49-F238E27FC236}">
                <a16:creationId xmlns:a16="http://schemas.microsoft.com/office/drawing/2014/main" id="{41B0FB6B-FE7D-4B1B-8761-1C8E9366111C}"/>
              </a:ext>
            </a:extLst>
          </p:cNvPr>
          <p:cNvSpPr>
            <a:spLocks xmlns:a="http://schemas.openxmlformats.org/drawingml/2006/main" noGrp="1"/>
          </p:cNvSpPr>
          <p:nvPr/>
        </p:nvSpPr>
        <p:spPr>
          <a:xfrm xmlns:a="http://schemas.openxmlformats.org/drawingml/2006/main">
            <a:off x="4810125" y="2000250"/>
            <a:ext cx="234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28" name="text_Math / Scope: 좌표">
            <a:extLst xmlns:a="http://schemas.openxmlformats.org/drawingml/2006/main">
              <a:ext uri="{FF2B5EF4-FFF2-40B4-BE49-F238E27FC236}">
                <a16:creationId xmlns:a16="http://schemas.microsoft.com/office/drawing/2014/main" id="{49A4881D-9457-4908-B964-497C342D4B34}"/>
              </a:ext>
            </a:extLst>
          </p:cNvPr>
          <p:cNvSpPr>
            <a:spLocks xmlns:a="http://schemas.openxmlformats.org/drawingml/2006/main" noGrp="1"/>
          </p:cNvSpPr>
          <p:nvPr/>
        </p:nvSpPr>
        <p:spPr>
          <a:xfrm xmlns:a="http://schemas.openxmlformats.org/drawingml/2006/main">
            <a:off x="4810125" y="2362200"/>
            <a:ext cx="2343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Math / Scope: 좌표</a:t>
            </a:r>
          </a:p>
        </p:txBody>
      </p:sp>
      <p:sp>
        <p:nvSpPr>
          <p:cNvPr id="29" name="">
            <a:extLst xmlns:a="http://schemas.openxmlformats.org/drawingml/2006/main">
              <a:ext uri="{FF2B5EF4-FFF2-40B4-BE49-F238E27FC236}">
                <a16:creationId xmlns:a16="http://schemas.microsoft.com/office/drawing/2014/main" id="{EC76632B-FF31-424E-810E-DD9B753F17B3}"/>
              </a:ext>
            </a:extLst>
          </p:cNvPr>
          <p:cNvSpPr>
            <a:spLocks xmlns:a="http://schemas.openxmlformats.org/drawingml/2006/main" noGrp="1"/>
          </p:cNvSpPr>
          <p:nvPr/>
        </p:nvSpPr>
        <p:spPr>
          <a:xfrm xmlns:a="http://schemas.openxmlformats.org/drawingml/2006/main">
            <a:off x="7267575" y="2343150"/>
            <a:ext cx="1552575" cy="981075"/>
          </a:xfrm>
          <a:custGeom xmlns:a="http://schemas.openxmlformats.org/drawingml/2006/main">
            <a:pathLst>
              <a:path w="1552575" h="981075">
                <a:moveTo>
                  <a:pt x="0" y="0"/>
                </a:moveTo>
                <a:lnTo>
                  <a:pt x="1123950" y="0"/>
                </a:lnTo>
                <a:lnTo>
                  <a:pt x="1123950" y="981075"/>
                </a:lnTo>
                <a:lnTo>
                  <a:pt x="1552575" y="981075"/>
                </a:lnTo>
              </a:path>
            </a:pathLst>
          </a:custGeom>
          <a:noFill xmlns:a="http://schemas.openxmlformats.org/drawingml/2006/main"/>
          <a:ln xmlns:a="http://schemas.openxmlformats.org/drawingml/2006/main" w="19050">
            <a:solidFill>
              <a:srgbClr val="2A8C85"/>
            </a:solidFill>
            <a:prstDash val="dash"/>
          </a:ln>
        </p:spPr>
      </p:sp>
      <p:sp>
        <p:nvSpPr>
          <p:cNvPr id="30" name="">
            <a:extLst xmlns:a="http://schemas.openxmlformats.org/drawingml/2006/main">
              <a:ext uri="{FF2B5EF4-FFF2-40B4-BE49-F238E27FC236}">
                <a16:creationId xmlns:a16="http://schemas.microsoft.com/office/drawing/2014/main" id="{298A006A-73CF-41E4-8D2C-7582E815FE0E}"/>
              </a:ext>
            </a:extLst>
          </p:cNvPr>
          <p:cNvSpPr>
            <a:spLocks xmlns:a="http://schemas.openxmlformats.org/drawingml/2006/main" noGrp="1"/>
          </p:cNvSpPr>
          <p:nvPr/>
        </p:nvSpPr>
        <p:spPr>
          <a:xfrm xmlns:a="http://schemas.openxmlformats.org/drawingml/2006/main">
            <a:off x="8742959" y="32869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1" name="">
            <a:extLst xmlns:a="http://schemas.openxmlformats.org/drawingml/2006/main">
              <a:ext uri="{FF2B5EF4-FFF2-40B4-BE49-F238E27FC236}">
                <a16:creationId xmlns:a16="http://schemas.microsoft.com/office/drawing/2014/main" id="{9FC668E3-4DC5-4243-ACF4-F217C9295937}"/>
              </a:ext>
            </a:extLst>
          </p:cNvPr>
          <p:cNvSpPr>
            <a:spLocks xmlns:a="http://schemas.openxmlformats.org/drawingml/2006/main" noGrp="1"/>
          </p:cNvSpPr>
          <p:nvPr/>
        </p:nvSpPr>
        <p:spPr>
          <a:xfrm xmlns:a="http://schemas.openxmlformats.org/drawingml/2006/main">
            <a:off x="3257550" y="3600450"/>
            <a:ext cx="1276350" cy="1085850"/>
          </a:xfrm>
          <a:custGeom xmlns:a="http://schemas.openxmlformats.org/drawingml/2006/main">
            <a:pathLst>
              <a:path w="1276350" h="1085850">
                <a:moveTo>
                  <a:pt x="0" y="0"/>
                </a:moveTo>
                <a:lnTo>
                  <a:pt x="666750" y="0"/>
                </a:lnTo>
                <a:lnTo>
                  <a:pt x="666750" y="1085850"/>
                </a:lnTo>
                <a:lnTo>
                  <a:pt x="1276350" y="1085850"/>
                </a:lnTo>
              </a:path>
            </a:pathLst>
          </a:custGeom>
          <a:noFill xmlns:a="http://schemas.openxmlformats.org/drawingml/2006/main"/>
          <a:ln xmlns:a="http://schemas.openxmlformats.org/drawingml/2006/main" w="19050">
            <a:solidFill>
              <a:srgbClr val="645CE6"/>
            </a:solidFill>
            <a:prstDash val="solid"/>
          </a:ln>
        </p:spPr>
      </p:sp>
      <p:sp>
        <p:nvSpPr>
          <p:cNvPr id="32" name="">
            <a:extLst xmlns:a="http://schemas.openxmlformats.org/drawingml/2006/main">
              <a:ext uri="{FF2B5EF4-FFF2-40B4-BE49-F238E27FC236}">
                <a16:creationId xmlns:a16="http://schemas.microsoft.com/office/drawing/2014/main" id="{A65C8900-38BC-434F-A85C-02A283AF870C}"/>
              </a:ext>
            </a:extLst>
          </p:cNvPr>
          <p:cNvSpPr>
            <a:spLocks xmlns:a="http://schemas.openxmlformats.org/drawingml/2006/main" noGrp="1"/>
          </p:cNvSpPr>
          <p:nvPr/>
        </p:nvSpPr>
        <p:spPr>
          <a:xfrm xmlns:a="http://schemas.openxmlformats.org/drawingml/2006/main">
            <a:off x="4456709" y="46490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3" name="">
            <a:extLst xmlns:a="http://schemas.openxmlformats.org/drawingml/2006/main">
              <a:ext uri="{FF2B5EF4-FFF2-40B4-BE49-F238E27FC236}">
                <a16:creationId xmlns:a16="http://schemas.microsoft.com/office/drawing/2014/main" id="{16210F52-13A0-4E98-A5C9-652183AF5FC7}"/>
              </a:ext>
            </a:extLst>
          </p:cNvPr>
          <p:cNvSpPr>
            <a:spLocks xmlns:a="http://schemas.openxmlformats.org/drawingml/2006/main" noGrp="1"/>
          </p:cNvSpPr>
          <p:nvPr/>
        </p:nvSpPr>
        <p:spPr>
          <a:xfrm xmlns:a="http://schemas.openxmlformats.org/drawingml/2006/main">
            <a:off x="4695825" y="4286250"/>
            <a:ext cx="25717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4" name="text_draw_gate">
            <a:extLst xmlns:a="http://schemas.openxmlformats.org/drawingml/2006/main">
              <a:ext uri="{FF2B5EF4-FFF2-40B4-BE49-F238E27FC236}">
                <a16:creationId xmlns:a16="http://schemas.microsoft.com/office/drawing/2014/main" id="{BD0627BB-3F27-43B1-99EC-CDF27B9778C3}"/>
              </a:ext>
            </a:extLst>
          </p:cNvPr>
          <p:cNvSpPr>
            <a:spLocks xmlns:a="http://schemas.openxmlformats.org/drawingml/2006/main" noGrp="1"/>
          </p:cNvSpPr>
          <p:nvPr/>
        </p:nvSpPr>
        <p:spPr>
          <a:xfrm xmlns:a="http://schemas.openxmlformats.org/drawingml/2006/main">
            <a:off x="4810125" y="4343400"/>
            <a:ext cx="2343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draw_gate</a:t>
            </a:r>
          </a:p>
        </p:txBody>
      </p:sp>
      <p:sp>
        <p:nvSpPr>
          <p:cNvPr id="35" name="text_Logic / AND">
            <a:extLst xmlns:a="http://schemas.openxmlformats.org/drawingml/2006/main">
              <a:ext uri="{FF2B5EF4-FFF2-40B4-BE49-F238E27FC236}">
                <a16:creationId xmlns:a16="http://schemas.microsoft.com/office/drawing/2014/main" id="{6732AA0F-6AC7-4B4C-B65F-6D95C1F472D1}"/>
              </a:ext>
            </a:extLst>
          </p:cNvPr>
          <p:cNvSpPr>
            <a:spLocks xmlns:a="http://schemas.openxmlformats.org/drawingml/2006/main" noGrp="1"/>
          </p:cNvSpPr>
          <p:nvPr/>
        </p:nvSpPr>
        <p:spPr>
          <a:xfrm xmlns:a="http://schemas.openxmlformats.org/drawingml/2006/main">
            <a:off x="4810125" y="4705350"/>
            <a:ext cx="2343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Logic / AND</a:t>
            </a:r>
          </a:p>
        </p:txBody>
      </p:sp>
      <p:sp>
        <p:nvSpPr>
          <p:cNvPr id="36" name="">
            <a:extLst xmlns:a="http://schemas.openxmlformats.org/drawingml/2006/main">
              <a:ext uri="{FF2B5EF4-FFF2-40B4-BE49-F238E27FC236}">
                <a16:creationId xmlns:a16="http://schemas.microsoft.com/office/drawing/2014/main" id="{24856E6A-F03D-4479-852F-FACB215679D1}"/>
              </a:ext>
            </a:extLst>
          </p:cNvPr>
          <p:cNvSpPr>
            <a:spLocks xmlns:a="http://schemas.openxmlformats.org/drawingml/2006/main" noGrp="1"/>
          </p:cNvSpPr>
          <p:nvPr/>
        </p:nvSpPr>
        <p:spPr>
          <a:xfrm xmlns:a="http://schemas.openxmlformats.org/drawingml/2006/main">
            <a:off x="7267575" y="3629025"/>
            <a:ext cx="1552575" cy="1057275"/>
          </a:xfrm>
          <a:custGeom xmlns:a="http://schemas.openxmlformats.org/drawingml/2006/main">
            <a:pathLst>
              <a:path w="1552575" h="1057275">
                <a:moveTo>
                  <a:pt x="0" y="1057275"/>
                </a:moveTo>
                <a:lnTo>
                  <a:pt x="1123950" y="1057275"/>
                </a:lnTo>
                <a:lnTo>
                  <a:pt x="1123950" y="0"/>
                </a:lnTo>
                <a:lnTo>
                  <a:pt x="1552575" y="0"/>
                </a:lnTo>
              </a:path>
            </a:pathLst>
          </a:custGeom>
          <a:noFill xmlns:a="http://schemas.openxmlformats.org/drawingml/2006/main"/>
          <a:ln xmlns:a="http://schemas.openxmlformats.org/drawingml/2006/main" w="19050">
            <a:solidFill>
              <a:srgbClr val="2A8C85"/>
            </a:solidFill>
            <a:prstDash val="dash"/>
          </a:ln>
        </p:spPr>
      </p:sp>
      <p:sp>
        <p:nvSpPr>
          <p:cNvPr id="37" name="">
            <a:extLst xmlns:a="http://schemas.openxmlformats.org/drawingml/2006/main">
              <a:ext uri="{FF2B5EF4-FFF2-40B4-BE49-F238E27FC236}">
                <a16:creationId xmlns:a16="http://schemas.microsoft.com/office/drawing/2014/main" id="{B3DB8741-6CF5-4266-A429-1106B3673223}"/>
              </a:ext>
            </a:extLst>
          </p:cNvPr>
          <p:cNvSpPr>
            <a:spLocks xmlns:a="http://schemas.openxmlformats.org/drawingml/2006/main" noGrp="1"/>
          </p:cNvSpPr>
          <p:nvPr/>
        </p:nvSpPr>
        <p:spPr>
          <a:xfrm xmlns:a="http://schemas.openxmlformats.org/drawingml/2006/main">
            <a:off x="8742959" y="359173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8" name="">
            <a:extLst xmlns:a="http://schemas.openxmlformats.org/drawingml/2006/main">
              <a:ext uri="{FF2B5EF4-FFF2-40B4-BE49-F238E27FC236}">
                <a16:creationId xmlns:a16="http://schemas.microsoft.com/office/drawing/2014/main" id="{25775086-105A-4AEA-8CAB-DF7D984751A0}"/>
              </a:ext>
            </a:extLst>
          </p:cNvPr>
          <p:cNvSpPr>
            <a:spLocks xmlns:a="http://schemas.openxmlformats.org/drawingml/2006/main" noGrp="1"/>
          </p:cNvSpPr>
          <p:nvPr/>
        </p:nvSpPr>
        <p:spPr>
          <a:xfrm xmlns:a="http://schemas.openxmlformats.org/drawingml/2006/main">
            <a:off x="8963025" y="3057525"/>
            <a:ext cx="26193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9" name="text_brush">
            <a:extLst xmlns:a="http://schemas.openxmlformats.org/drawingml/2006/main">
              <a:ext uri="{FF2B5EF4-FFF2-40B4-BE49-F238E27FC236}">
                <a16:creationId xmlns:a16="http://schemas.microsoft.com/office/drawing/2014/main" id="{60B2B6DE-D88B-4DE3-9D53-4A31F52ABB22}"/>
              </a:ext>
            </a:extLst>
          </p:cNvPr>
          <p:cNvSpPr>
            <a:spLocks xmlns:a="http://schemas.openxmlformats.org/drawingml/2006/main" noGrp="1"/>
          </p:cNvSpPr>
          <p:nvPr/>
        </p:nvSpPr>
        <p:spPr>
          <a:xfrm xmlns:a="http://schemas.openxmlformats.org/drawingml/2006/main">
            <a:off x="9077325" y="3114675"/>
            <a:ext cx="2390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40" name="text_Center + Fill Alpha">
            <a:extLst xmlns:a="http://schemas.openxmlformats.org/drawingml/2006/main">
              <a:ext uri="{FF2B5EF4-FFF2-40B4-BE49-F238E27FC236}">
                <a16:creationId xmlns:a16="http://schemas.microsoft.com/office/drawing/2014/main" id="{29CD1754-4E9A-4BA6-BDCF-E6ED8DFB9A17}"/>
              </a:ext>
            </a:extLst>
          </p:cNvPr>
          <p:cNvSpPr>
            <a:spLocks xmlns:a="http://schemas.openxmlformats.org/drawingml/2006/main" noGrp="1"/>
          </p:cNvSpPr>
          <p:nvPr/>
        </p:nvSpPr>
        <p:spPr>
          <a:xfrm xmlns:a="http://schemas.openxmlformats.org/drawingml/2006/main">
            <a:off x="9077325" y="3476625"/>
            <a:ext cx="23907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Center + Fill Alpha</a:t>
            </a:r>
          </a:p>
        </p:txBody>
      </p:sp>
      <p:sp>
        <p:nvSpPr>
          <p:cNvPr id="41" name="text_Center X / Y">
            <a:extLst xmlns:a="http://schemas.openxmlformats.org/drawingml/2006/main">
              <a:ext uri="{FF2B5EF4-FFF2-40B4-BE49-F238E27FC236}">
                <a16:creationId xmlns:a16="http://schemas.microsoft.com/office/drawing/2014/main" id="{DAD6FE4A-4C9E-43B2-AF49-918250C5C022}"/>
              </a:ext>
            </a:extLst>
          </p:cNvPr>
          <p:cNvSpPr>
            <a:spLocks xmlns:a="http://schemas.openxmlformats.org/drawingml/2006/main" noGrp="1"/>
          </p:cNvSpPr>
          <p:nvPr/>
        </p:nvSpPr>
        <p:spPr>
          <a:xfrm xmlns:a="http://schemas.openxmlformats.org/drawingml/2006/main">
            <a:off x="7429500" y="1781175"/>
            <a:ext cx="38100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Center X / Y</a:t>
            </a:r>
          </a:p>
        </p:txBody>
      </p:sp>
      <p:sp>
        <p:nvSpPr>
          <p:cNvPr id="42" name="text_Fill Alpha">
            <a:extLst xmlns:a="http://schemas.openxmlformats.org/drawingml/2006/main">
              <a:ext uri="{FF2B5EF4-FFF2-40B4-BE49-F238E27FC236}">
                <a16:creationId xmlns:a16="http://schemas.microsoft.com/office/drawing/2014/main" id="{B4D0CB7D-39DE-4DD9-98DB-3A88F16C345C}"/>
              </a:ext>
            </a:extLst>
          </p:cNvPr>
          <p:cNvSpPr>
            <a:spLocks xmlns:a="http://schemas.openxmlformats.org/drawingml/2006/main" noGrp="1"/>
          </p:cNvSpPr>
          <p:nvPr/>
        </p:nvSpPr>
        <p:spPr>
          <a:xfrm xmlns:a="http://schemas.openxmlformats.org/drawingml/2006/main">
            <a:off x="7667625" y="5048250"/>
            <a:ext cx="39052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Fill Alpha</a:t>
            </a:r>
          </a:p>
        </p:txBody>
      </p:sp>
    </p:spTree>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실습 04: 누름, 놓음, 화면 밖</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버튼 상태와 inside 값을 바꿔 원이 꺼지는 조건을 확인한다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30</a:t>
            </a:r>
          </a:p>
        </p:txBody>
      </p:sp>
      <p:sp>
        <p:nvSpPr>
          <p:cNvPr id="21" name="text_①  안에서 누르기">
            <a:extLst xmlns:a="http://schemas.openxmlformats.org/drawingml/2006/main">
              <a:ext uri="{FF2B5EF4-FFF2-40B4-BE49-F238E27FC236}">
                <a16:creationId xmlns:a16="http://schemas.microsoft.com/office/drawing/2014/main" id="{F1BA412C-2E5F-4557-94ED-549151ADEE47}"/>
              </a:ext>
            </a:extLst>
          </p:cNvPr>
          <p:cNvSpPr>
            <a:spLocks xmlns:a="http://schemas.openxmlformats.org/drawingml/2006/main" noGrp="1"/>
          </p:cNvSpPr>
          <p:nvPr/>
        </p:nvSpPr>
        <p:spPr>
          <a:xfrm xmlns:a="http://schemas.openxmlformats.org/drawingml/2006/main">
            <a:off x="495300" y="2009775"/>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①  안에서 누르기</a:t>
            </a:r>
          </a:p>
        </p:txBody>
      </p:sp>
      <p:sp>
        <p:nvSpPr>
          <p:cNvPr id="22" name="text_lselect = 1, inside = 1 → 원이">
            <a:extLst xmlns:a="http://schemas.openxmlformats.org/drawingml/2006/main">
              <a:ext uri="{FF2B5EF4-FFF2-40B4-BE49-F238E27FC236}">
                <a16:creationId xmlns:a16="http://schemas.microsoft.com/office/drawing/2014/main" id="{EB833D09-B8E9-4109-A90A-EB8EFCA1B15D}"/>
              </a:ext>
            </a:extLst>
          </p:cNvPr>
          <p:cNvSpPr>
            <a:spLocks xmlns:a="http://schemas.openxmlformats.org/drawingml/2006/main" noGrp="1"/>
          </p:cNvSpPr>
          <p:nvPr/>
        </p:nvSpPr>
        <p:spPr>
          <a:xfrm xmlns:a="http://schemas.openxmlformats.org/drawingml/2006/main">
            <a:off x="3305175" y="2009775"/>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lselect = 1, inside = 1 → 원이 보임</a:t>
            </a:r>
          </a:p>
        </p:txBody>
      </p:sp>
      <p:sp>
        <p:nvSpPr>
          <p:cNvPr id="23" name="">
            <a:extLst xmlns:a="http://schemas.openxmlformats.org/drawingml/2006/main">
              <a:ext uri="{FF2B5EF4-FFF2-40B4-BE49-F238E27FC236}">
                <a16:creationId xmlns:a16="http://schemas.microsoft.com/office/drawing/2014/main" id="{80356336-0AEC-4D07-8A47-7044A4952B22}"/>
              </a:ext>
            </a:extLst>
          </p:cNvPr>
          <p:cNvSpPr>
            <a:spLocks xmlns:a="http://schemas.openxmlformats.org/drawingml/2006/main" noGrp="1"/>
          </p:cNvSpPr>
          <p:nvPr/>
        </p:nvSpPr>
        <p:spPr>
          <a:xfrm xmlns:a="http://schemas.openxmlformats.org/drawingml/2006/main">
            <a:off x="495300" y="269557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②  버튼 놓기">
            <a:extLst xmlns:a="http://schemas.openxmlformats.org/drawingml/2006/main">
              <a:ext uri="{FF2B5EF4-FFF2-40B4-BE49-F238E27FC236}">
                <a16:creationId xmlns:a16="http://schemas.microsoft.com/office/drawing/2014/main" id="{F268A40C-062B-4010-B48F-DDDE7C232D34}"/>
              </a:ext>
            </a:extLst>
          </p:cNvPr>
          <p:cNvSpPr>
            <a:spLocks xmlns:a="http://schemas.openxmlformats.org/drawingml/2006/main" noGrp="1"/>
          </p:cNvSpPr>
          <p:nvPr/>
        </p:nvSpPr>
        <p:spPr>
          <a:xfrm xmlns:a="http://schemas.openxmlformats.org/drawingml/2006/main">
            <a:off x="495300" y="28765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②  버튼 놓기</a:t>
            </a:r>
          </a:p>
        </p:txBody>
      </p:sp>
      <p:sp>
        <p:nvSpPr>
          <p:cNvPr id="25" name="text_lselect = 0, inside = 1 → 바로">
            <a:extLst xmlns:a="http://schemas.openxmlformats.org/drawingml/2006/main">
              <a:ext uri="{FF2B5EF4-FFF2-40B4-BE49-F238E27FC236}">
                <a16:creationId xmlns:a16="http://schemas.microsoft.com/office/drawing/2014/main" id="{671CA1D7-1B8B-43EE-9F33-8DDC6BBA1EFA}"/>
              </a:ext>
            </a:extLst>
          </p:cNvPr>
          <p:cNvSpPr>
            <a:spLocks xmlns:a="http://schemas.openxmlformats.org/drawingml/2006/main" noGrp="1"/>
          </p:cNvSpPr>
          <p:nvPr/>
        </p:nvSpPr>
        <p:spPr>
          <a:xfrm xmlns:a="http://schemas.openxmlformats.org/drawingml/2006/main">
            <a:off x="3305175" y="2876550"/>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lselect = 0, inside = 1 → 바로 검정</a:t>
            </a:r>
          </a:p>
        </p:txBody>
      </p:sp>
      <p:sp>
        <p:nvSpPr>
          <p:cNvPr id="26" name="">
            <a:extLst xmlns:a="http://schemas.openxmlformats.org/drawingml/2006/main">
              <a:ext uri="{FF2B5EF4-FFF2-40B4-BE49-F238E27FC236}">
                <a16:creationId xmlns:a16="http://schemas.microsoft.com/office/drawing/2014/main" id="{EF13AE23-DBB5-4B6E-9E27-23B05E44C7F8}"/>
              </a:ext>
            </a:extLst>
          </p:cNvPr>
          <p:cNvSpPr>
            <a:spLocks xmlns:a="http://schemas.openxmlformats.org/drawingml/2006/main" noGrp="1"/>
          </p:cNvSpPr>
          <p:nvPr/>
        </p:nvSpPr>
        <p:spPr>
          <a:xfrm xmlns:a="http://schemas.openxmlformats.org/drawingml/2006/main">
            <a:off x="495300" y="35623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③  밖으로 이동">
            <a:extLst xmlns:a="http://schemas.openxmlformats.org/drawingml/2006/main">
              <a:ext uri="{FF2B5EF4-FFF2-40B4-BE49-F238E27FC236}">
                <a16:creationId xmlns:a16="http://schemas.microsoft.com/office/drawing/2014/main" id="{A9681533-6F71-4669-85D8-6BBAB2825417}"/>
              </a:ext>
            </a:extLst>
          </p:cNvPr>
          <p:cNvSpPr>
            <a:spLocks xmlns:a="http://schemas.openxmlformats.org/drawingml/2006/main" noGrp="1"/>
          </p:cNvSpPr>
          <p:nvPr/>
        </p:nvSpPr>
        <p:spPr>
          <a:xfrm xmlns:a="http://schemas.openxmlformats.org/drawingml/2006/main">
            <a:off x="495300" y="3743325"/>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③  밖으로 이동</a:t>
            </a:r>
          </a:p>
        </p:txBody>
      </p:sp>
      <p:sp>
        <p:nvSpPr>
          <p:cNvPr id="28" name="text_lselect = 1, inside = 0 → 검정">
            <a:extLst xmlns:a="http://schemas.openxmlformats.org/drawingml/2006/main">
              <a:ext uri="{FF2B5EF4-FFF2-40B4-BE49-F238E27FC236}">
                <a16:creationId xmlns:a16="http://schemas.microsoft.com/office/drawing/2014/main" id="{0C233101-6074-47C7-AC79-066FC82B0248}"/>
              </a:ext>
            </a:extLst>
          </p:cNvPr>
          <p:cNvSpPr>
            <a:spLocks xmlns:a="http://schemas.openxmlformats.org/drawingml/2006/main" noGrp="1"/>
          </p:cNvSpPr>
          <p:nvPr/>
        </p:nvSpPr>
        <p:spPr>
          <a:xfrm xmlns:a="http://schemas.openxmlformats.org/drawingml/2006/main">
            <a:off x="3305175" y="3743325"/>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lselect = 1, inside = 0 → 검정</a:t>
            </a:r>
          </a:p>
        </p:txBody>
      </p:sp>
      <p:sp>
        <p:nvSpPr>
          <p:cNvPr id="29" name="">
            <a:extLst xmlns:a="http://schemas.openxmlformats.org/drawingml/2006/main">
              <a:ext uri="{FF2B5EF4-FFF2-40B4-BE49-F238E27FC236}">
                <a16:creationId xmlns:a16="http://schemas.microsoft.com/office/drawing/2014/main" id="{ED5A43F1-7D5E-4B68-A555-E2D8A99CAD5A}"/>
              </a:ext>
            </a:extLst>
          </p:cNvPr>
          <p:cNvSpPr>
            <a:spLocks xmlns:a="http://schemas.openxmlformats.org/drawingml/2006/main" noGrp="1"/>
          </p:cNvSpPr>
          <p:nvPr/>
        </p:nvSpPr>
        <p:spPr>
          <a:xfrm xmlns:a="http://schemas.openxmlformats.org/drawingml/2006/main">
            <a:off x="495300" y="44291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④  점검 순서">
            <a:extLst xmlns:a="http://schemas.openxmlformats.org/drawingml/2006/main">
              <a:ext uri="{FF2B5EF4-FFF2-40B4-BE49-F238E27FC236}">
                <a16:creationId xmlns:a16="http://schemas.microsoft.com/office/drawing/2014/main" id="{0C081572-4368-4FEF-A4C9-D01C29693723}"/>
              </a:ext>
            </a:extLst>
          </p:cNvPr>
          <p:cNvSpPr>
            <a:spLocks xmlns:a="http://schemas.openxmlformats.org/drawingml/2006/main" noGrp="1"/>
          </p:cNvSpPr>
          <p:nvPr/>
        </p:nvSpPr>
        <p:spPr>
          <a:xfrm xmlns:a="http://schemas.openxmlformats.org/drawingml/2006/main">
            <a:off x="495300" y="46101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④  점검 순서</a:t>
            </a:r>
          </a:p>
        </p:txBody>
      </p:sp>
      <p:sp>
        <p:nvSpPr>
          <p:cNvPr id="31" name="text_Panel 값 → draw_gate → brush의">
            <a:extLst xmlns:a="http://schemas.openxmlformats.org/drawingml/2006/main">
              <a:ext uri="{FF2B5EF4-FFF2-40B4-BE49-F238E27FC236}">
                <a16:creationId xmlns:a16="http://schemas.microsoft.com/office/drawing/2014/main" id="{48959A9E-8284-4270-B402-2343C5AC60B0}"/>
              </a:ext>
            </a:extLst>
          </p:cNvPr>
          <p:cNvSpPr>
            <a:spLocks xmlns:a="http://schemas.openxmlformats.org/drawingml/2006/main" noGrp="1"/>
          </p:cNvSpPr>
          <p:nvPr/>
        </p:nvSpPr>
        <p:spPr>
          <a:xfrm xmlns:a="http://schemas.openxmlformats.org/drawingml/2006/main">
            <a:off x="3305175" y="4610100"/>
            <a:ext cx="83915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Panel 값 → draw_gate → brush의 Fill Alpha</a:t>
            </a:r>
          </a:p>
        </p:txBody>
      </p:sp>
      <p:sp>
        <p:nvSpPr>
          <p:cNvPr id="32" name="text_질문  lselect가 1인데 원이 안 보이면 어떤">
            <a:extLst xmlns:a="http://schemas.openxmlformats.org/drawingml/2006/main">
              <a:ext uri="{FF2B5EF4-FFF2-40B4-BE49-F238E27FC236}">
                <a16:creationId xmlns:a16="http://schemas.microsoft.com/office/drawing/2014/main" id="{A2E853CC-BA32-4F47-8E05-5A9601698356}"/>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lselect가 1인데 원이 안 보이면 어떤 두 곳을 확인할까?</a:t>
            </a:r>
          </a:p>
        </p:txBody>
      </p:sp>
    </p:spTree>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04 · 클릭 조건</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S03과 S04의 Fill Alpha</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S03은 1, S04는 draw_gate의 값을 읽는다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31</a:t>
            </a:r>
          </a:p>
        </p:txBody>
      </p:sp>
      <p:sp>
        <p:nvSpPr>
          <p:cNvPr id="21" name="text_03 · 위치만 따라감">
            <a:extLst xmlns:a="http://schemas.openxmlformats.org/drawingml/2006/main">
              <a:ext uri="{FF2B5EF4-FFF2-40B4-BE49-F238E27FC236}">
                <a16:creationId xmlns:a16="http://schemas.microsoft.com/office/drawing/2014/main" id="{0CDAD991-F207-4CEF-B2D0-22F3411DDC16}"/>
              </a:ext>
            </a:extLst>
          </p:cNvPr>
          <p:cNvSpPr>
            <a:spLocks xmlns:a="http://schemas.openxmlformats.org/drawingml/2006/main" noGrp="1"/>
          </p:cNvSpPr>
          <p:nvPr/>
        </p:nvSpPr>
        <p:spPr>
          <a:xfrm xmlns:a="http://schemas.openxmlformats.org/drawingml/2006/main">
            <a:off x="952500" y="2124075"/>
            <a:ext cx="4286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03 · 위치만 따라감</a:t>
            </a:r>
          </a:p>
        </p:txBody>
      </p:sp>
      <p:sp>
        <p:nvSpPr>
          <p:cNvPr id="22" name="text_04 · 안에서 누를 때 표시">
            <a:extLst xmlns:a="http://schemas.openxmlformats.org/drawingml/2006/main">
              <a:ext uri="{FF2B5EF4-FFF2-40B4-BE49-F238E27FC236}">
                <a16:creationId xmlns:a16="http://schemas.microsoft.com/office/drawing/2014/main" id="{12E642EB-4BA8-4C10-A63C-E5B0C494378A}"/>
              </a:ext>
            </a:extLst>
          </p:cNvPr>
          <p:cNvSpPr>
            <a:spLocks xmlns:a="http://schemas.openxmlformats.org/drawingml/2006/main" noGrp="1"/>
          </p:cNvSpPr>
          <p:nvPr/>
        </p:nvSpPr>
        <p:spPr>
          <a:xfrm xmlns:a="http://schemas.openxmlformats.org/drawingml/2006/main">
            <a:off x="6667500" y="2124075"/>
            <a:ext cx="4857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04 · 안에서 누를 때 표시</a:t>
            </a:r>
          </a:p>
        </p:txBody>
      </p:sp>
      <p:sp>
        <p:nvSpPr>
          <p:cNvPr id="23" name="">
            <a:extLst xmlns:a="http://schemas.openxmlformats.org/drawingml/2006/main">
              <a:ext uri="{FF2B5EF4-FFF2-40B4-BE49-F238E27FC236}">
                <a16:creationId xmlns:a16="http://schemas.microsoft.com/office/drawing/2014/main" id="{8868070C-34B5-4F07-8B0A-93DE7AB63433}"/>
              </a:ext>
            </a:extLst>
          </p:cNvPr>
          <p:cNvSpPr>
            <a:spLocks xmlns:a="http://schemas.openxmlformats.org/drawingml/2006/main" noGrp="1"/>
          </p:cNvSpPr>
          <p:nvPr/>
        </p:nvSpPr>
        <p:spPr>
          <a:xfrm xmlns:a="http://schemas.openxmlformats.org/drawingml/2006/main">
            <a:off x="952500" y="3048000"/>
            <a:ext cx="19526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4" name="text_uv_center">
            <a:extLst xmlns:a="http://schemas.openxmlformats.org/drawingml/2006/main">
              <a:ext uri="{FF2B5EF4-FFF2-40B4-BE49-F238E27FC236}">
                <a16:creationId xmlns:a16="http://schemas.microsoft.com/office/drawing/2014/main" id="{68DFAA17-061A-4073-81A9-E5F2D17F7B41}"/>
              </a:ext>
            </a:extLst>
          </p:cNvPr>
          <p:cNvSpPr>
            <a:spLocks xmlns:a="http://schemas.openxmlformats.org/drawingml/2006/main" noGrp="1"/>
          </p:cNvSpPr>
          <p:nvPr/>
        </p:nvSpPr>
        <p:spPr>
          <a:xfrm xmlns:a="http://schemas.openxmlformats.org/drawingml/2006/main">
            <a:off x="1066800" y="3105150"/>
            <a:ext cx="17240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25" name="text_좌표">
            <a:extLst xmlns:a="http://schemas.openxmlformats.org/drawingml/2006/main">
              <a:ext uri="{FF2B5EF4-FFF2-40B4-BE49-F238E27FC236}">
                <a16:creationId xmlns:a16="http://schemas.microsoft.com/office/drawing/2014/main" id="{960EEAA3-5B73-4D0A-900A-2A102A6E0734}"/>
              </a:ext>
            </a:extLst>
          </p:cNvPr>
          <p:cNvSpPr>
            <a:spLocks xmlns:a="http://schemas.openxmlformats.org/drawingml/2006/main" noGrp="1"/>
          </p:cNvSpPr>
          <p:nvPr/>
        </p:nvSpPr>
        <p:spPr>
          <a:xfrm xmlns:a="http://schemas.openxmlformats.org/drawingml/2006/main">
            <a:off x="1066800" y="3467100"/>
            <a:ext cx="17240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좌표</a:t>
            </a:r>
          </a:p>
        </p:txBody>
      </p:sp>
      <p:sp>
        <p:nvSpPr>
          <p:cNvPr id="26" name="">
            <a:extLst xmlns:a="http://schemas.openxmlformats.org/drawingml/2006/main">
              <a:ext uri="{FF2B5EF4-FFF2-40B4-BE49-F238E27FC236}">
                <a16:creationId xmlns:a16="http://schemas.microsoft.com/office/drawing/2014/main" id="{1A3DB208-1E9D-4AEB-B359-48DB5645A6AC}"/>
              </a:ext>
            </a:extLst>
          </p:cNvPr>
          <p:cNvSpPr>
            <a:spLocks xmlns:a="http://schemas.openxmlformats.org/drawingml/2006/main" noGrp="1"/>
          </p:cNvSpPr>
          <p:nvPr/>
        </p:nvSpPr>
        <p:spPr>
          <a:xfrm xmlns:a="http://schemas.openxmlformats.org/drawingml/2006/main">
            <a:off x="3619500" y="3048000"/>
            <a:ext cx="19526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brush">
            <a:extLst xmlns:a="http://schemas.openxmlformats.org/drawingml/2006/main">
              <a:ext uri="{FF2B5EF4-FFF2-40B4-BE49-F238E27FC236}">
                <a16:creationId xmlns:a16="http://schemas.microsoft.com/office/drawing/2014/main" id="{70916A0B-0C81-4A61-817A-673EB5ECDD2E}"/>
              </a:ext>
            </a:extLst>
          </p:cNvPr>
          <p:cNvSpPr>
            <a:spLocks xmlns:a="http://schemas.openxmlformats.org/drawingml/2006/main" noGrp="1"/>
          </p:cNvSpPr>
          <p:nvPr/>
        </p:nvSpPr>
        <p:spPr>
          <a:xfrm xmlns:a="http://schemas.openxmlformats.org/drawingml/2006/main">
            <a:off x="3733800" y="3105150"/>
            <a:ext cx="17240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28" name="text_Fill Alpha = 1">
            <a:extLst xmlns:a="http://schemas.openxmlformats.org/drawingml/2006/main">
              <a:ext uri="{FF2B5EF4-FFF2-40B4-BE49-F238E27FC236}">
                <a16:creationId xmlns:a16="http://schemas.microsoft.com/office/drawing/2014/main" id="{41E25C56-856C-4E95-A9AD-976A67A12958}"/>
              </a:ext>
            </a:extLst>
          </p:cNvPr>
          <p:cNvSpPr>
            <a:spLocks xmlns:a="http://schemas.openxmlformats.org/drawingml/2006/main" noGrp="1"/>
          </p:cNvSpPr>
          <p:nvPr/>
        </p:nvSpPr>
        <p:spPr>
          <a:xfrm xmlns:a="http://schemas.openxmlformats.org/drawingml/2006/main">
            <a:off x="3733800" y="3467100"/>
            <a:ext cx="17240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Fill Alpha = 1</a:t>
            </a:r>
          </a:p>
        </p:txBody>
      </p:sp>
      <p:sp>
        <p:nvSpPr>
          <p:cNvPr id="29" name="">
            <a:extLst xmlns:a="http://schemas.openxmlformats.org/drawingml/2006/main">
              <a:ext uri="{FF2B5EF4-FFF2-40B4-BE49-F238E27FC236}">
                <a16:creationId xmlns:a16="http://schemas.microsoft.com/office/drawing/2014/main" id="{17A33576-3CFF-4CDC-B58E-B8116C01502C}"/>
              </a:ext>
            </a:extLst>
          </p:cNvPr>
          <p:cNvSpPr>
            <a:spLocks xmlns:a="http://schemas.openxmlformats.org/drawingml/2006/main" noGrp="1"/>
          </p:cNvSpPr>
          <p:nvPr/>
        </p:nvSpPr>
        <p:spPr>
          <a:xfrm xmlns:a="http://schemas.openxmlformats.org/drawingml/2006/main">
            <a:off x="2905125" y="3457575"/>
            <a:ext cx="552450" cy="9525"/>
          </a:xfrm>
          <a:custGeom xmlns:a="http://schemas.openxmlformats.org/drawingml/2006/main">
            <a:pathLst>
              <a:path w="552450" h="9525">
                <a:moveTo>
                  <a:pt x="0" y="0"/>
                </a:moveTo>
                <a:lnTo>
                  <a:pt x="552450" y="0"/>
                </a:lnTo>
              </a:path>
            </a:pathLst>
          </a:custGeom>
          <a:noFill xmlns:a="http://schemas.openxmlformats.org/drawingml/2006/main"/>
          <a:ln xmlns:a="http://schemas.openxmlformats.org/drawingml/2006/main" w="19050">
            <a:solidFill>
              <a:srgbClr val="2A8C85"/>
            </a:solidFill>
            <a:prstDash val="dash"/>
          </a:ln>
        </p:spPr>
      </p:sp>
      <p:sp>
        <p:nvSpPr>
          <p:cNvPr id="30" name="">
            <a:extLst xmlns:a="http://schemas.openxmlformats.org/drawingml/2006/main">
              <a:ext uri="{FF2B5EF4-FFF2-40B4-BE49-F238E27FC236}">
                <a16:creationId xmlns:a16="http://schemas.microsoft.com/office/drawing/2014/main" id="{86BC65E7-5FDC-4864-9D17-DF5085DCE5A8}"/>
              </a:ext>
            </a:extLst>
          </p:cNvPr>
          <p:cNvSpPr>
            <a:spLocks xmlns:a="http://schemas.openxmlformats.org/drawingml/2006/main" noGrp="1"/>
          </p:cNvSpPr>
          <p:nvPr/>
        </p:nvSpPr>
        <p:spPr>
          <a:xfrm xmlns:a="http://schemas.openxmlformats.org/drawingml/2006/main">
            <a:off x="3380384" y="34202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1" name="">
            <a:extLst xmlns:a="http://schemas.openxmlformats.org/drawingml/2006/main">
              <a:ext uri="{FF2B5EF4-FFF2-40B4-BE49-F238E27FC236}">
                <a16:creationId xmlns:a16="http://schemas.microsoft.com/office/drawing/2014/main" id="{DFC80F13-A8F7-4B90-94F3-085514611D14}"/>
              </a:ext>
            </a:extLst>
          </p:cNvPr>
          <p:cNvSpPr>
            <a:spLocks xmlns:a="http://schemas.openxmlformats.org/drawingml/2006/main" noGrp="1"/>
          </p:cNvSpPr>
          <p:nvPr/>
        </p:nvSpPr>
        <p:spPr>
          <a:xfrm xmlns:a="http://schemas.openxmlformats.org/drawingml/2006/main">
            <a:off x="6667500" y="3048000"/>
            <a:ext cx="19526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uv_center">
            <a:extLst xmlns:a="http://schemas.openxmlformats.org/drawingml/2006/main">
              <a:ext uri="{FF2B5EF4-FFF2-40B4-BE49-F238E27FC236}">
                <a16:creationId xmlns:a16="http://schemas.microsoft.com/office/drawing/2014/main" id="{F98245E6-D5BD-4ABC-8AE7-B8CA4831309B}"/>
              </a:ext>
            </a:extLst>
          </p:cNvPr>
          <p:cNvSpPr>
            <a:spLocks xmlns:a="http://schemas.openxmlformats.org/drawingml/2006/main" noGrp="1"/>
          </p:cNvSpPr>
          <p:nvPr/>
        </p:nvSpPr>
        <p:spPr>
          <a:xfrm xmlns:a="http://schemas.openxmlformats.org/drawingml/2006/main">
            <a:off x="6781800" y="3105150"/>
            <a:ext cx="17240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uv_center</a:t>
            </a:r>
          </a:p>
        </p:txBody>
      </p:sp>
      <p:sp>
        <p:nvSpPr>
          <p:cNvPr id="33" name="text_좌표">
            <a:extLst xmlns:a="http://schemas.openxmlformats.org/drawingml/2006/main">
              <a:ext uri="{FF2B5EF4-FFF2-40B4-BE49-F238E27FC236}">
                <a16:creationId xmlns:a16="http://schemas.microsoft.com/office/drawing/2014/main" id="{EF59FBFD-5736-423A-A5C7-BBCB635BF246}"/>
              </a:ext>
            </a:extLst>
          </p:cNvPr>
          <p:cNvSpPr>
            <a:spLocks xmlns:a="http://schemas.openxmlformats.org/drawingml/2006/main" noGrp="1"/>
          </p:cNvSpPr>
          <p:nvPr/>
        </p:nvSpPr>
        <p:spPr>
          <a:xfrm xmlns:a="http://schemas.openxmlformats.org/drawingml/2006/main">
            <a:off x="6781800" y="3467100"/>
            <a:ext cx="17240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좌표</a:t>
            </a:r>
          </a:p>
        </p:txBody>
      </p:sp>
      <p:sp>
        <p:nvSpPr>
          <p:cNvPr id="34" name="">
            <a:extLst xmlns:a="http://schemas.openxmlformats.org/drawingml/2006/main">
              <a:ext uri="{FF2B5EF4-FFF2-40B4-BE49-F238E27FC236}">
                <a16:creationId xmlns:a16="http://schemas.microsoft.com/office/drawing/2014/main" id="{57D5D628-DE54-4385-AB17-473AD7127C37}"/>
              </a:ext>
            </a:extLst>
          </p:cNvPr>
          <p:cNvSpPr>
            <a:spLocks xmlns:a="http://schemas.openxmlformats.org/drawingml/2006/main" noGrp="1"/>
          </p:cNvSpPr>
          <p:nvPr/>
        </p:nvSpPr>
        <p:spPr>
          <a:xfrm xmlns:a="http://schemas.openxmlformats.org/drawingml/2006/main">
            <a:off x="9334500" y="3048000"/>
            <a:ext cx="21907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5" name="text_brush">
            <a:extLst xmlns:a="http://schemas.openxmlformats.org/drawingml/2006/main">
              <a:ext uri="{FF2B5EF4-FFF2-40B4-BE49-F238E27FC236}">
                <a16:creationId xmlns:a16="http://schemas.microsoft.com/office/drawing/2014/main" id="{0E6C8C5C-2D85-4DEA-8594-FBD60AC5C648}"/>
              </a:ext>
            </a:extLst>
          </p:cNvPr>
          <p:cNvSpPr>
            <a:spLocks xmlns:a="http://schemas.openxmlformats.org/drawingml/2006/main" noGrp="1"/>
          </p:cNvSpPr>
          <p:nvPr/>
        </p:nvSpPr>
        <p:spPr>
          <a:xfrm xmlns:a="http://schemas.openxmlformats.org/drawingml/2006/main">
            <a:off x="9448800" y="3105150"/>
            <a:ext cx="19621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36" name="text_Fill Alpha ← gate">
            <a:extLst xmlns:a="http://schemas.openxmlformats.org/drawingml/2006/main">
              <a:ext uri="{FF2B5EF4-FFF2-40B4-BE49-F238E27FC236}">
                <a16:creationId xmlns:a16="http://schemas.microsoft.com/office/drawing/2014/main" id="{E05E3B54-FA20-47B6-888B-5BDE22F9712D}"/>
              </a:ext>
            </a:extLst>
          </p:cNvPr>
          <p:cNvSpPr>
            <a:spLocks xmlns:a="http://schemas.openxmlformats.org/drawingml/2006/main" noGrp="1"/>
          </p:cNvSpPr>
          <p:nvPr/>
        </p:nvSpPr>
        <p:spPr>
          <a:xfrm xmlns:a="http://schemas.openxmlformats.org/drawingml/2006/main">
            <a:off x="9448800" y="3467100"/>
            <a:ext cx="1962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Fill Alpha ← gate</a:t>
            </a:r>
          </a:p>
        </p:txBody>
      </p:sp>
      <p:sp>
        <p:nvSpPr>
          <p:cNvPr id="37" name="">
            <a:extLst xmlns:a="http://schemas.openxmlformats.org/drawingml/2006/main">
              <a:ext uri="{FF2B5EF4-FFF2-40B4-BE49-F238E27FC236}">
                <a16:creationId xmlns:a16="http://schemas.microsoft.com/office/drawing/2014/main" id="{8189DCF4-24F7-49DE-BE89-78095EBBAF73}"/>
              </a:ext>
            </a:extLst>
          </p:cNvPr>
          <p:cNvSpPr>
            <a:spLocks xmlns:a="http://schemas.openxmlformats.org/drawingml/2006/main" noGrp="1"/>
          </p:cNvSpPr>
          <p:nvPr/>
        </p:nvSpPr>
        <p:spPr>
          <a:xfrm xmlns:a="http://schemas.openxmlformats.org/drawingml/2006/main">
            <a:off x="8620125" y="3457575"/>
            <a:ext cx="552450" cy="9525"/>
          </a:xfrm>
          <a:custGeom xmlns:a="http://schemas.openxmlformats.org/drawingml/2006/main">
            <a:pathLst>
              <a:path w="552450" h="9525">
                <a:moveTo>
                  <a:pt x="0" y="0"/>
                </a:moveTo>
                <a:lnTo>
                  <a:pt x="552450" y="0"/>
                </a:lnTo>
              </a:path>
            </a:pathLst>
          </a:custGeom>
          <a:noFill xmlns:a="http://schemas.openxmlformats.org/drawingml/2006/main"/>
          <a:ln xmlns:a="http://schemas.openxmlformats.org/drawingml/2006/main" w="19050">
            <a:solidFill>
              <a:srgbClr val="2A8C85"/>
            </a:solidFill>
            <a:prstDash val="dash"/>
          </a:ln>
        </p:spPr>
      </p:sp>
      <p:sp>
        <p:nvSpPr>
          <p:cNvPr id="38" name="">
            <a:extLst xmlns:a="http://schemas.openxmlformats.org/drawingml/2006/main">
              <a:ext uri="{FF2B5EF4-FFF2-40B4-BE49-F238E27FC236}">
                <a16:creationId xmlns:a16="http://schemas.microsoft.com/office/drawing/2014/main" id="{19A4C271-C439-4481-BB1F-0C19C894E7B4}"/>
              </a:ext>
            </a:extLst>
          </p:cNvPr>
          <p:cNvSpPr>
            <a:spLocks xmlns:a="http://schemas.openxmlformats.org/drawingml/2006/main" noGrp="1"/>
          </p:cNvSpPr>
          <p:nvPr/>
        </p:nvSpPr>
        <p:spPr>
          <a:xfrm xmlns:a="http://schemas.openxmlformats.org/drawingml/2006/main">
            <a:off x="9095384" y="34202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9" name="">
            <a:extLst xmlns:a="http://schemas.openxmlformats.org/drawingml/2006/main">
              <a:ext uri="{FF2B5EF4-FFF2-40B4-BE49-F238E27FC236}">
                <a16:creationId xmlns:a16="http://schemas.microsoft.com/office/drawing/2014/main" id="{D71AE1DC-6779-466F-A790-1054AB942D34}"/>
              </a:ext>
            </a:extLst>
          </p:cNvPr>
          <p:cNvSpPr>
            <a:spLocks xmlns:a="http://schemas.openxmlformats.org/drawingml/2006/main" noGrp="1"/>
          </p:cNvSpPr>
          <p:nvPr/>
        </p:nvSpPr>
        <p:spPr>
          <a:xfrm xmlns:a="http://schemas.openxmlformats.org/drawingml/2006/main">
            <a:off x="6667500" y="45720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40" name="text_draw_gate">
            <a:extLst xmlns:a="http://schemas.openxmlformats.org/drawingml/2006/main">
              <a:ext uri="{FF2B5EF4-FFF2-40B4-BE49-F238E27FC236}">
                <a16:creationId xmlns:a16="http://schemas.microsoft.com/office/drawing/2014/main" id="{CAF62B74-C103-4356-8859-21846F02AD42}"/>
              </a:ext>
            </a:extLst>
          </p:cNvPr>
          <p:cNvSpPr>
            <a:spLocks xmlns:a="http://schemas.openxmlformats.org/drawingml/2006/main" noGrp="1"/>
          </p:cNvSpPr>
          <p:nvPr/>
        </p:nvSpPr>
        <p:spPr>
          <a:xfrm xmlns:a="http://schemas.openxmlformats.org/drawingml/2006/main">
            <a:off x="6781800" y="46291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draw_gate</a:t>
            </a:r>
          </a:p>
        </p:txBody>
      </p:sp>
      <p:sp>
        <p:nvSpPr>
          <p:cNvPr id="41" name="text_lselect AND inside">
            <a:extLst xmlns:a="http://schemas.openxmlformats.org/drawingml/2006/main">
              <a:ext uri="{FF2B5EF4-FFF2-40B4-BE49-F238E27FC236}">
                <a16:creationId xmlns:a16="http://schemas.microsoft.com/office/drawing/2014/main" id="{DCF29996-10C2-4442-BD03-BD3CB716E843}"/>
              </a:ext>
            </a:extLst>
          </p:cNvPr>
          <p:cNvSpPr>
            <a:spLocks xmlns:a="http://schemas.openxmlformats.org/drawingml/2006/main" noGrp="1"/>
          </p:cNvSpPr>
          <p:nvPr/>
        </p:nvSpPr>
        <p:spPr>
          <a:xfrm xmlns:a="http://schemas.openxmlformats.org/drawingml/2006/main">
            <a:off x="6781800" y="49911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lselect AND inside</a:t>
            </a:r>
          </a:p>
        </p:txBody>
      </p:sp>
      <p:sp>
        <p:nvSpPr>
          <p:cNvPr id="42" name="">
            <a:extLst xmlns:a="http://schemas.openxmlformats.org/drawingml/2006/main">
              <a:ext uri="{FF2B5EF4-FFF2-40B4-BE49-F238E27FC236}">
                <a16:creationId xmlns:a16="http://schemas.microsoft.com/office/drawing/2014/main" id="{F5C3D0DD-0B4B-42D6-9F06-CC16CFEED446}"/>
              </a:ext>
            </a:extLst>
          </p:cNvPr>
          <p:cNvSpPr>
            <a:spLocks xmlns:a="http://schemas.openxmlformats.org/drawingml/2006/main" noGrp="1"/>
          </p:cNvSpPr>
          <p:nvPr/>
        </p:nvSpPr>
        <p:spPr>
          <a:xfrm xmlns:a="http://schemas.openxmlformats.org/drawingml/2006/main">
            <a:off x="9048750" y="3924300"/>
            <a:ext cx="1381125" cy="1047750"/>
          </a:xfrm>
          <a:custGeom xmlns:a="http://schemas.openxmlformats.org/drawingml/2006/main">
            <a:pathLst>
              <a:path w="1381125" h="1047750">
                <a:moveTo>
                  <a:pt x="0" y="1047750"/>
                </a:moveTo>
                <a:lnTo>
                  <a:pt x="1381125" y="1047750"/>
                </a:lnTo>
                <a:lnTo>
                  <a:pt x="1381125" y="0"/>
                </a:lnTo>
              </a:path>
            </a:pathLst>
          </a:custGeom>
          <a:noFill xmlns:a="http://schemas.openxmlformats.org/drawingml/2006/main"/>
          <a:ln xmlns:a="http://schemas.openxmlformats.org/drawingml/2006/main" w="19050">
            <a:solidFill>
              <a:srgbClr val="2A8C85"/>
            </a:solidFill>
            <a:prstDash val="dash"/>
          </a:ln>
        </p:spPr>
      </p:sp>
      <p:sp>
        <p:nvSpPr>
          <p:cNvPr id="43" name="">
            <a:extLst xmlns:a="http://schemas.openxmlformats.org/drawingml/2006/main">
              <a:ext uri="{FF2B5EF4-FFF2-40B4-BE49-F238E27FC236}">
                <a16:creationId xmlns:a16="http://schemas.microsoft.com/office/drawing/2014/main" id="{78C4BCC6-3E78-41F4-9560-C2A1B411D34A}"/>
              </a:ext>
            </a:extLst>
          </p:cNvPr>
          <p:cNvSpPr>
            <a:spLocks xmlns:a="http://schemas.openxmlformats.org/drawingml/2006/main" noGrp="1"/>
          </p:cNvSpPr>
          <p:nvPr/>
        </p:nvSpPr>
        <p:spPr>
          <a:xfrm xmlns:a="http://schemas.openxmlformats.org/drawingml/2006/main">
            <a:off x="10392588" y="3924300"/>
            <a:ext cx="74575" cy="77191"/>
          </a:xfrm>
          <a:custGeom xmlns:a="http://schemas.openxmlformats.org/drawingml/2006/main">
            <a:pathLst>
              <a:path w="74575" h="77191">
                <a:moveTo>
                  <a:pt x="74575" y="77191"/>
                </a:moveTo>
                <a:lnTo>
                  <a:pt x="37287" y="0"/>
                </a:lnTo>
                <a:lnTo>
                  <a:pt x="0" y="77191"/>
                </a:lnTo>
              </a:path>
            </a:pathLst>
          </a:custGeom>
          <a:noFill xmlns:a="http://schemas.openxmlformats.org/drawingml/2006/main"/>
          <a:ln xmlns:a="http://schemas.openxmlformats.org/drawingml/2006/main" w="19050">
            <a:solidFill>
              <a:srgbClr val="2A8C85"/>
            </a:solidFill>
            <a:prstDash val="solid"/>
          </a:ln>
        </p:spPr>
      </p:sp>
      <p:sp>
        <p:nvSpPr>
          <p:cNvPr id="44" name="text_마우스를 움직이면 항상 원이 보임">
            <a:extLst xmlns:a="http://schemas.openxmlformats.org/drawingml/2006/main">
              <a:ext uri="{FF2B5EF4-FFF2-40B4-BE49-F238E27FC236}">
                <a16:creationId xmlns:a16="http://schemas.microsoft.com/office/drawing/2014/main" id="{62B03634-79D8-43EB-B7B7-0E4E0BC13B32}"/>
              </a:ext>
            </a:extLst>
          </p:cNvPr>
          <p:cNvSpPr>
            <a:spLocks xmlns:a="http://schemas.openxmlformats.org/drawingml/2006/main" noGrp="1"/>
          </p:cNvSpPr>
          <p:nvPr/>
        </p:nvSpPr>
        <p:spPr>
          <a:xfrm xmlns:a="http://schemas.openxmlformats.org/drawingml/2006/main">
            <a:off x="952500" y="4819650"/>
            <a:ext cx="45720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마우스를 움직이면 항상 원이 보임</a:t>
            </a:r>
          </a:p>
        </p:txBody>
      </p:sp>
      <p:sp>
        <p:nvSpPr>
          <p:cNvPr id="45" name="text_새 개념: 표시 여부를 정하는 조건">
            <a:extLst xmlns:a="http://schemas.openxmlformats.org/drawingml/2006/main">
              <a:ext uri="{FF2B5EF4-FFF2-40B4-BE49-F238E27FC236}">
                <a16:creationId xmlns:a16="http://schemas.microsoft.com/office/drawing/2014/main" id="{28A8AB70-6244-4602-BA00-396492D1F034}"/>
              </a:ext>
            </a:extLst>
          </p:cNvPr>
          <p:cNvSpPr>
            <a:spLocks xmlns:a="http://schemas.openxmlformats.org/drawingml/2006/main" noGrp="1"/>
          </p:cNvSpPr>
          <p:nvPr/>
        </p:nvSpPr>
        <p:spPr>
          <a:xfrm xmlns:a="http://schemas.openxmlformats.org/drawingml/2006/main">
            <a:off x="6667500" y="5610225"/>
            <a:ext cx="485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Fill Alpha가 draw_gate의 값을 읽음</a:t>
            </a:r>
          </a:p>
        </p:txBody>
      </p:sp>
    </p:spTree>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마우스를 놓아도 흔적이 남는 이유</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S04의 원과 S05의 흔적을 비교해 보자</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32</a:t>
            </a:r>
          </a:p>
        </p:txBody>
      </p:sp>
      <p:sp>
        <p:nvSpPr>
          <p:cNvPr id="21" name="">
            <a:extLst xmlns:a="http://schemas.openxmlformats.org/drawingml/2006/main">
              <a:ext uri="{FF2B5EF4-FFF2-40B4-BE49-F238E27FC236}">
                <a16:creationId xmlns:a16="http://schemas.microsoft.com/office/drawing/2014/main" id="{36046D28-ACBD-4D57-A5AD-E3DED6F94A5D}"/>
              </a:ext>
            </a:extLst>
          </p:cNvPr>
          <p:cNvSpPr>
            <a:spLocks xmlns:a="http://schemas.openxmlformats.org/drawingml/2006/main" noGrp="1"/>
          </p:cNvSpPr>
          <p:nvPr/>
        </p:nvSpPr>
        <p:spPr>
          <a:xfrm xmlns:a="http://schemas.openxmlformats.org/drawingml/2006/main">
            <a:off x="1085850" y="2190750"/>
            <a:ext cx="3381375" cy="338137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d1776c222415421e"/>
          <a:stretch xmlns:a="http://schemas.openxmlformats.org/drawingml/2006/main"/>
        </p:blipFill>
        <p:spPr>
          <a:xfrm xmlns:a="http://schemas.openxmlformats.org/drawingml/2006/main">
            <a:off x="1085850" y="2190750"/>
            <a:ext cx="3381375" cy="3381375"/>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AE0EADA0-AC82-4542-868A-EE4DEDD63C2A}"/>
              </a:ext>
            </a:extLst>
          </p:cNvPr>
          <p:cNvSpPr>
            <a:spLocks xmlns:a="http://schemas.openxmlformats.org/drawingml/2006/main" noGrp="1"/>
          </p:cNvSpPr>
          <p:nvPr/>
        </p:nvSpPr>
        <p:spPr>
          <a:xfrm xmlns:a="http://schemas.openxmlformats.org/drawingml/2006/main">
            <a:off x="7334250" y="2190750"/>
            <a:ext cx="3381375" cy="338137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0bb2e5423194407b"/>
          <a:stretch xmlns:a="http://schemas.openxmlformats.org/drawingml/2006/main"/>
        </p:blipFill>
        <p:spPr>
          <a:xfrm xmlns:a="http://schemas.openxmlformats.org/drawingml/2006/main">
            <a:off x="7334250" y="2190750"/>
            <a:ext cx="3381375" cy="3381375"/>
          </a:xfrm>
          <a:prstGeom xmlns:a="http://schemas.openxmlformats.org/drawingml/2006/main" prst="rect">
            <a:avLst/>
          </a:prstGeom>
        </p:spPr>
      </p:pic>
      <p:sp>
        <p:nvSpPr>
          <p:cNvPr id="25" name="text_현재 원 / 입력 없음">
            <a:extLst xmlns:a="http://schemas.openxmlformats.org/drawingml/2006/main">
              <a:ext uri="{FF2B5EF4-FFF2-40B4-BE49-F238E27FC236}">
                <a16:creationId xmlns:a16="http://schemas.microsoft.com/office/drawing/2014/main" id="{77CD1600-4BA0-4DC8-883A-C408C25BEB62}"/>
              </a:ext>
            </a:extLst>
          </p:cNvPr>
          <p:cNvSpPr>
            <a:spLocks xmlns:a="http://schemas.openxmlformats.org/drawingml/2006/main" noGrp="1"/>
          </p:cNvSpPr>
          <p:nvPr/>
        </p:nvSpPr>
        <p:spPr>
          <a:xfrm xmlns:a="http://schemas.openxmlformats.org/drawingml/2006/main">
            <a:off x="1085850" y="5686425"/>
            <a:ext cx="4857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202633"/>
                </a:solidFill>
                <a:latin typeface="Noto Sans KR"/>
                <a:ea typeface="Noto Sans KR"/>
                <a:cs typeface="Noto Sans KR"/>
              </a:defRPr>
            </a:pPr>
            <a:r>
              <a:rPr sz="1950" b="1">
                <a:solidFill>
                  <a:srgbClr val="202633"/>
                </a:solidFill>
                <a:latin typeface="Noto Sans KR"/>
                <a:ea typeface="Noto Sans KR"/>
                <a:cs typeface="Noto Sans KR"/>
              </a:rPr>
              <a:t>현재 원 / 입력 없음</a:t>
            </a:r>
          </a:p>
        </p:txBody>
      </p:sp>
      <p:sp>
        <p:nvSpPr>
          <p:cNvPr id="26" name="text_이전 화면 / 흔적이 남음">
            <a:extLst xmlns:a="http://schemas.openxmlformats.org/drawingml/2006/main">
              <a:ext uri="{FF2B5EF4-FFF2-40B4-BE49-F238E27FC236}">
                <a16:creationId xmlns:a16="http://schemas.microsoft.com/office/drawing/2014/main" id="{BC37FA76-B564-409A-A685-81CC0A28C7F3}"/>
              </a:ext>
            </a:extLst>
          </p:cNvPr>
          <p:cNvSpPr>
            <a:spLocks xmlns:a="http://schemas.openxmlformats.org/drawingml/2006/main" noGrp="1"/>
          </p:cNvSpPr>
          <p:nvPr/>
        </p:nvSpPr>
        <p:spPr>
          <a:xfrm xmlns:a="http://schemas.openxmlformats.org/drawingml/2006/main">
            <a:off x="7334250" y="5686425"/>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이전 화면 / 흔적이 남음</a:t>
            </a:r>
          </a:p>
        </p:txBody>
      </p:sp>
      <p:sp>
        <p:nvSpPr>
          <p:cNvPr id="27" name="">
            <a:extLst xmlns:a="http://schemas.openxmlformats.org/drawingml/2006/main">
              <a:ext uri="{FF2B5EF4-FFF2-40B4-BE49-F238E27FC236}">
                <a16:creationId xmlns:a16="http://schemas.microsoft.com/office/drawing/2014/main" id="{67510FC7-0192-4CA6-8BD5-71DA366CA613}"/>
              </a:ext>
            </a:extLst>
          </p:cNvPr>
          <p:cNvSpPr>
            <a:spLocks xmlns:a="http://schemas.openxmlformats.org/drawingml/2006/main" noGrp="1"/>
          </p:cNvSpPr>
          <p:nvPr/>
        </p:nvSpPr>
        <p:spPr>
          <a:xfrm xmlns:a="http://schemas.openxmlformats.org/drawingml/2006/main">
            <a:off x="4810125" y="3848100"/>
            <a:ext cx="2000250" cy="9525"/>
          </a:xfrm>
          <a:custGeom xmlns:a="http://schemas.openxmlformats.org/drawingml/2006/main">
            <a:pathLst>
              <a:path w="2000250" h="9525">
                <a:moveTo>
                  <a:pt x="0" y="0"/>
                </a:moveTo>
                <a:lnTo>
                  <a:pt x="2000250" y="0"/>
                </a:lnTo>
              </a:path>
            </a:pathLst>
          </a:custGeom>
          <a:noFill xmlns:a="http://schemas.openxmlformats.org/drawingml/2006/main"/>
          <a:ln xmlns:a="http://schemas.openxmlformats.org/drawingml/2006/main" w="19050">
            <a:solidFill>
              <a:srgbClr val="2A8C85"/>
            </a:solidFill>
            <a:prstDash val="dash"/>
          </a:ln>
        </p:spPr>
      </p:sp>
      <p:sp>
        <p:nvSpPr>
          <p:cNvPr id="28" name="">
            <a:extLst xmlns:a="http://schemas.openxmlformats.org/drawingml/2006/main">
              <a:ext uri="{FF2B5EF4-FFF2-40B4-BE49-F238E27FC236}">
                <a16:creationId xmlns:a16="http://schemas.microsoft.com/office/drawing/2014/main" id="{B23AA65F-7A9D-4D59-8773-216AB09B29E4}"/>
              </a:ext>
            </a:extLst>
          </p:cNvPr>
          <p:cNvSpPr>
            <a:spLocks xmlns:a="http://schemas.openxmlformats.org/drawingml/2006/main" noGrp="1"/>
          </p:cNvSpPr>
          <p:nvPr/>
        </p:nvSpPr>
        <p:spPr>
          <a:xfrm xmlns:a="http://schemas.openxmlformats.org/drawingml/2006/main">
            <a:off x="6733184" y="3810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29" name="text_직전 결과를&#10;다시 가져옴">
            <a:extLst xmlns:a="http://schemas.openxmlformats.org/drawingml/2006/main">
              <a:ext uri="{FF2B5EF4-FFF2-40B4-BE49-F238E27FC236}">
                <a16:creationId xmlns:a16="http://schemas.microsoft.com/office/drawing/2014/main" id="{4291FE1C-C9E7-4A9C-B55C-29FE3A353B91}"/>
              </a:ext>
            </a:extLst>
          </p:cNvPr>
          <p:cNvSpPr>
            <a:spLocks xmlns:a="http://schemas.openxmlformats.org/drawingml/2006/main" noGrp="1"/>
          </p:cNvSpPr>
          <p:nvPr/>
        </p:nvSpPr>
        <p:spPr>
          <a:xfrm xmlns:a="http://schemas.openxmlformats.org/drawingml/2006/main">
            <a:off x="4848225" y="2733675"/>
            <a:ext cx="1905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직전 결과를</a:t>
            </a:r>
          </a:p>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다시 가져옴</a:t>
            </a:r>
          </a:p>
        </p:txBody>
      </p:sp>
    </p:spTree>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Feedback 노드 연결과 Target TOP</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feedback의 Target TOP에 마지막 결과 trail을 지정한다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33</a:t>
            </a:r>
          </a:p>
        </p:txBody>
      </p:sp>
      <p:sp>
        <p:nvSpPr>
          <p:cNvPr id="21" name="">
            <a:extLst xmlns:a="http://schemas.openxmlformats.org/drawingml/2006/main">
              <a:ext uri="{FF2B5EF4-FFF2-40B4-BE49-F238E27FC236}">
                <a16:creationId xmlns:a16="http://schemas.microsoft.com/office/drawing/2014/main" id="{BCED38B1-7769-4F41-9363-5FA6C30CA59E}"/>
              </a:ext>
            </a:extLst>
          </p:cNvPr>
          <p:cNvSpPr>
            <a:spLocks xmlns:a="http://schemas.openxmlformats.org/drawingml/2006/main" noGrp="1"/>
          </p:cNvSpPr>
          <p:nvPr/>
        </p:nvSpPr>
        <p:spPr>
          <a:xfrm xmlns:a="http://schemas.openxmlformats.org/drawingml/2006/main">
            <a:off x="495300" y="2943225"/>
            <a:ext cx="18288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feedback">
            <a:extLst xmlns:a="http://schemas.openxmlformats.org/drawingml/2006/main">
              <a:ext uri="{FF2B5EF4-FFF2-40B4-BE49-F238E27FC236}">
                <a16:creationId xmlns:a16="http://schemas.microsoft.com/office/drawing/2014/main" id="{B497B850-CE99-4959-9F81-E461EB299053}"/>
              </a:ext>
            </a:extLst>
          </p:cNvPr>
          <p:cNvSpPr>
            <a:spLocks xmlns:a="http://schemas.openxmlformats.org/drawingml/2006/main" noGrp="1"/>
          </p:cNvSpPr>
          <p:nvPr/>
        </p:nvSpPr>
        <p:spPr>
          <a:xfrm xmlns:a="http://schemas.openxmlformats.org/drawingml/2006/main">
            <a:off x="609600" y="3000375"/>
            <a:ext cx="1600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feedback</a:t>
            </a:r>
          </a:p>
        </p:txBody>
      </p:sp>
      <p:sp>
        <p:nvSpPr>
          <p:cNvPr id="23" name="text_직전 trail">
            <a:extLst xmlns:a="http://schemas.openxmlformats.org/drawingml/2006/main">
              <a:ext uri="{FF2B5EF4-FFF2-40B4-BE49-F238E27FC236}">
                <a16:creationId xmlns:a16="http://schemas.microsoft.com/office/drawing/2014/main" id="{EBAC76CF-7722-4EF7-B53E-4472377D430D}"/>
              </a:ext>
            </a:extLst>
          </p:cNvPr>
          <p:cNvSpPr>
            <a:spLocks xmlns:a="http://schemas.openxmlformats.org/drawingml/2006/main" noGrp="1"/>
          </p:cNvSpPr>
          <p:nvPr/>
        </p:nvSpPr>
        <p:spPr>
          <a:xfrm xmlns:a="http://schemas.openxmlformats.org/drawingml/2006/main">
            <a:off x="609600" y="3362325"/>
            <a:ext cx="1600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직전 trail</a:t>
            </a:r>
          </a:p>
        </p:txBody>
      </p:sp>
      <p:sp>
        <p:nvSpPr>
          <p:cNvPr id="24" name="">
            <a:extLst xmlns:a="http://schemas.openxmlformats.org/drawingml/2006/main">
              <a:ext uri="{FF2B5EF4-FFF2-40B4-BE49-F238E27FC236}">
                <a16:creationId xmlns:a16="http://schemas.microsoft.com/office/drawing/2014/main" id="{F57F81EF-1FC7-4769-B36F-BC783D00271C}"/>
              </a:ext>
            </a:extLst>
          </p:cNvPr>
          <p:cNvSpPr>
            <a:spLocks xmlns:a="http://schemas.openxmlformats.org/drawingml/2006/main" noGrp="1"/>
          </p:cNvSpPr>
          <p:nvPr/>
        </p:nvSpPr>
        <p:spPr>
          <a:xfrm xmlns:a="http://schemas.openxmlformats.org/drawingml/2006/main">
            <a:off x="2324100" y="3343275"/>
            <a:ext cx="400050" cy="9525"/>
          </a:xfrm>
          <a:custGeom xmlns:a="http://schemas.openxmlformats.org/drawingml/2006/main">
            <a:pathLst>
              <a:path w="400050" h="9525">
                <a:moveTo>
                  <a:pt x="0" y="0"/>
                </a:moveTo>
                <a:lnTo>
                  <a:pt x="4000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0CE181EE-4129-4A91-A2FE-62AFB123F8A4}"/>
              </a:ext>
            </a:extLst>
          </p:cNvPr>
          <p:cNvSpPr>
            <a:spLocks xmlns:a="http://schemas.openxmlformats.org/drawingml/2006/main" noGrp="1"/>
          </p:cNvSpPr>
          <p:nvPr/>
        </p:nvSpPr>
        <p:spPr>
          <a:xfrm xmlns:a="http://schemas.openxmlformats.org/drawingml/2006/main">
            <a:off x="2646959" y="33059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9A06C2D1-A604-4A27-B8E2-AF808F91EE36}"/>
              </a:ext>
            </a:extLst>
          </p:cNvPr>
          <p:cNvSpPr>
            <a:spLocks xmlns:a="http://schemas.openxmlformats.org/drawingml/2006/main" noGrp="1"/>
          </p:cNvSpPr>
          <p:nvPr/>
        </p:nvSpPr>
        <p:spPr>
          <a:xfrm xmlns:a="http://schemas.openxmlformats.org/drawingml/2006/main">
            <a:off x="2838450" y="2943225"/>
            <a:ext cx="18288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decay">
            <a:extLst xmlns:a="http://schemas.openxmlformats.org/drawingml/2006/main">
              <a:ext uri="{FF2B5EF4-FFF2-40B4-BE49-F238E27FC236}">
                <a16:creationId xmlns:a16="http://schemas.microsoft.com/office/drawing/2014/main" id="{7F006407-0374-4776-AA12-D1C2D5CE068B}"/>
              </a:ext>
            </a:extLst>
          </p:cNvPr>
          <p:cNvSpPr>
            <a:spLocks xmlns:a="http://schemas.openxmlformats.org/drawingml/2006/main" noGrp="1"/>
          </p:cNvSpPr>
          <p:nvPr/>
        </p:nvSpPr>
        <p:spPr>
          <a:xfrm xmlns:a="http://schemas.openxmlformats.org/drawingml/2006/main">
            <a:off x="2952750" y="3000375"/>
            <a:ext cx="1600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decay</a:t>
            </a:r>
          </a:p>
        </p:txBody>
      </p:sp>
      <p:sp>
        <p:nvSpPr>
          <p:cNvPr id="28" name="text_Level × 0.985">
            <a:extLst xmlns:a="http://schemas.openxmlformats.org/drawingml/2006/main">
              <a:ext uri="{FF2B5EF4-FFF2-40B4-BE49-F238E27FC236}">
                <a16:creationId xmlns:a16="http://schemas.microsoft.com/office/drawing/2014/main" id="{76DDB243-2015-43D4-BA1E-02D45DBE4377}"/>
              </a:ext>
            </a:extLst>
          </p:cNvPr>
          <p:cNvSpPr>
            <a:spLocks xmlns:a="http://schemas.openxmlformats.org/drawingml/2006/main" noGrp="1"/>
          </p:cNvSpPr>
          <p:nvPr/>
        </p:nvSpPr>
        <p:spPr>
          <a:xfrm xmlns:a="http://schemas.openxmlformats.org/drawingml/2006/main">
            <a:off x="2952750" y="3362325"/>
            <a:ext cx="1600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Level × 0.985</a:t>
            </a:r>
          </a:p>
        </p:txBody>
      </p:sp>
      <p:sp>
        <p:nvSpPr>
          <p:cNvPr id="29" name="">
            <a:extLst xmlns:a="http://schemas.openxmlformats.org/drawingml/2006/main">
              <a:ext uri="{FF2B5EF4-FFF2-40B4-BE49-F238E27FC236}">
                <a16:creationId xmlns:a16="http://schemas.microsoft.com/office/drawing/2014/main" id="{BB88C531-91C2-40B1-B3C8-E5F752B1C1C0}"/>
              </a:ext>
            </a:extLst>
          </p:cNvPr>
          <p:cNvSpPr>
            <a:spLocks xmlns:a="http://schemas.openxmlformats.org/drawingml/2006/main" noGrp="1"/>
          </p:cNvSpPr>
          <p:nvPr/>
        </p:nvSpPr>
        <p:spPr>
          <a:xfrm xmlns:a="http://schemas.openxmlformats.org/drawingml/2006/main">
            <a:off x="4667250" y="3343275"/>
            <a:ext cx="400050" cy="9525"/>
          </a:xfrm>
          <a:custGeom xmlns:a="http://schemas.openxmlformats.org/drawingml/2006/main">
            <a:pathLst>
              <a:path w="400050" h="9525">
                <a:moveTo>
                  <a:pt x="0" y="0"/>
                </a:moveTo>
                <a:lnTo>
                  <a:pt x="40005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7CF346D4-F84E-4AC0-A4F0-821F73D83F6A}"/>
              </a:ext>
            </a:extLst>
          </p:cNvPr>
          <p:cNvSpPr>
            <a:spLocks xmlns:a="http://schemas.openxmlformats.org/drawingml/2006/main" noGrp="1"/>
          </p:cNvSpPr>
          <p:nvPr/>
        </p:nvSpPr>
        <p:spPr>
          <a:xfrm xmlns:a="http://schemas.openxmlformats.org/drawingml/2006/main">
            <a:off x="4990109" y="33059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CE6BF4A2-EE0C-4F05-B7EB-F4D7EFA2C73A}"/>
              </a:ext>
            </a:extLst>
          </p:cNvPr>
          <p:cNvSpPr>
            <a:spLocks xmlns:a="http://schemas.openxmlformats.org/drawingml/2006/main" noGrp="1"/>
          </p:cNvSpPr>
          <p:nvPr/>
        </p:nvSpPr>
        <p:spPr>
          <a:xfrm xmlns:a="http://schemas.openxmlformats.org/drawingml/2006/main">
            <a:off x="5181600" y="2943225"/>
            <a:ext cx="18288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diffuse">
            <a:extLst xmlns:a="http://schemas.openxmlformats.org/drawingml/2006/main">
              <a:ext uri="{FF2B5EF4-FFF2-40B4-BE49-F238E27FC236}">
                <a16:creationId xmlns:a16="http://schemas.microsoft.com/office/drawing/2014/main" id="{A781A6ED-9889-486B-9C18-02CD26E8D8DA}"/>
              </a:ext>
            </a:extLst>
          </p:cNvPr>
          <p:cNvSpPr>
            <a:spLocks xmlns:a="http://schemas.openxmlformats.org/drawingml/2006/main" noGrp="1"/>
          </p:cNvSpPr>
          <p:nvPr/>
        </p:nvSpPr>
        <p:spPr>
          <a:xfrm xmlns:a="http://schemas.openxmlformats.org/drawingml/2006/main">
            <a:off x="5295900" y="3000375"/>
            <a:ext cx="1600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diffuse</a:t>
            </a:r>
          </a:p>
        </p:txBody>
      </p:sp>
      <p:sp>
        <p:nvSpPr>
          <p:cNvPr id="33" name="text_Blur / Size 6">
            <a:extLst xmlns:a="http://schemas.openxmlformats.org/drawingml/2006/main">
              <a:ext uri="{FF2B5EF4-FFF2-40B4-BE49-F238E27FC236}">
                <a16:creationId xmlns:a16="http://schemas.microsoft.com/office/drawing/2014/main" id="{A2F85B03-8806-4B7C-B6B1-CE788CF21AB8}"/>
              </a:ext>
            </a:extLst>
          </p:cNvPr>
          <p:cNvSpPr>
            <a:spLocks xmlns:a="http://schemas.openxmlformats.org/drawingml/2006/main" noGrp="1"/>
          </p:cNvSpPr>
          <p:nvPr/>
        </p:nvSpPr>
        <p:spPr>
          <a:xfrm xmlns:a="http://schemas.openxmlformats.org/drawingml/2006/main">
            <a:off x="5295900" y="3362325"/>
            <a:ext cx="1600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Blur / Size 6</a:t>
            </a:r>
          </a:p>
        </p:txBody>
      </p:sp>
      <p:sp>
        <p:nvSpPr>
          <p:cNvPr id="34" name="">
            <a:extLst xmlns:a="http://schemas.openxmlformats.org/drawingml/2006/main">
              <a:ext uri="{FF2B5EF4-FFF2-40B4-BE49-F238E27FC236}">
                <a16:creationId xmlns:a16="http://schemas.microsoft.com/office/drawing/2014/main" id="{A5264CBA-8F2E-4605-A68E-6E97FBEE8BCF}"/>
              </a:ext>
            </a:extLst>
          </p:cNvPr>
          <p:cNvSpPr>
            <a:spLocks xmlns:a="http://schemas.openxmlformats.org/drawingml/2006/main" noGrp="1"/>
          </p:cNvSpPr>
          <p:nvPr/>
        </p:nvSpPr>
        <p:spPr>
          <a:xfrm xmlns:a="http://schemas.openxmlformats.org/drawingml/2006/main">
            <a:off x="7010400" y="3343275"/>
            <a:ext cx="400050" cy="9525"/>
          </a:xfrm>
          <a:custGeom xmlns:a="http://schemas.openxmlformats.org/drawingml/2006/main">
            <a:pathLst>
              <a:path w="400050" h="9525">
                <a:moveTo>
                  <a:pt x="0" y="0"/>
                </a:moveTo>
                <a:lnTo>
                  <a:pt x="400050" y="0"/>
                </a:lnTo>
              </a:path>
            </a:pathLst>
          </a:custGeom>
          <a:noFill xmlns:a="http://schemas.openxmlformats.org/drawingml/2006/main"/>
          <a:ln xmlns:a="http://schemas.openxmlformats.org/drawingml/2006/main" w="19050">
            <a:solidFill>
              <a:srgbClr val="645CE6"/>
            </a:solidFill>
            <a:prstDash val="solid"/>
          </a:ln>
        </p:spPr>
      </p:sp>
      <p:sp>
        <p:nvSpPr>
          <p:cNvPr id="35" name="">
            <a:extLst xmlns:a="http://schemas.openxmlformats.org/drawingml/2006/main">
              <a:ext uri="{FF2B5EF4-FFF2-40B4-BE49-F238E27FC236}">
                <a16:creationId xmlns:a16="http://schemas.microsoft.com/office/drawing/2014/main" id="{0BA56616-47B5-4B1B-820F-8E14A6D9BEBE}"/>
              </a:ext>
            </a:extLst>
          </p:cNvPr>
          <p:cNvSpPr>
            <a:spLocks xmlns:a="http://schemas.openxmlformats.org/drawingml/2006/main" noGrp="1"/>
          </p:cNvSpPr>
          <p:nvPr/>
        </p:nvSpPr>
        <p:spPr>
          <a:xfrm xmlns:a="http://schemas.openxmlformats.org/drawingml/2006/main">
            <a:off x="7333259" y="33059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6" name="">
            <a:extLst xmlns:a="http://schemas.openxmlformats.org/drawingml/2006/main">
              <a:ext uri="{FF2B5EF4-FFF2-40B4-BE49-F238E27FC236}">
                <a16:creationId xmlns:a16="http://schemas.microsoft.com/office/drawing/2014/main" id="{4BDDA464-82BD-4B6E-B82C-64035B1DA522}"/>
              </a:ext>
            </a:extLst>
          </p:cNvPr>
          <p:cNvSpPr>
            <a:spLocks xmlns:a="http://schemas.openxmlformats.org/drawingml/2006/main" noGrp="1"/>
          </p:cNvSpPr>
          <p:nvPr/>
        </p:nvSpPr>
        <p:spPr>
          <a:xfrm xmlns:a="http://schemas.openxmlformats.org/drawingml/2006/main">
            <a:off x="7524750" y="2943225"/>
            <a:ext cx="18288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7" name="text_trail_add">
            <a:extLst xmlns:a="http://schemas.openxmlformats.org/drawingml/2006/main">
              <a:ext uri="{FF2B5EF4-FFF2-40B4-BE49-F238E27FC236}">
                <a16:creationId xmlns:a16="http://schemas.microsoft.com/office/drawing/2014/main" id="{33C092C6-DF15-4CE0-9D32-DC83A0F712B8}"/>
              </a:ext>
            </a:extLst>
          </p:cNvPr>
          <p:cNvSpPr>
            <a:spLocks xmlns:a="http://schemas.openxmlformats.org/drawingml/2006/main" noGrp="1"/>
          </p:cNvSpPr>
          <p:nvPr/>
        </p:nvSpPr>
        <p:spPr>
          <a:xfrm xmlns:a="http://schemas.openxmlformats.org/drawingml/2006/main">
            <a:off x="7639050" y="3000375"/>
            <a:ext cx="1600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trail_add</a:t>
            </a:r>
          </a:p>
        </p:txBody>
      </p:sp>
      <p:sp>
        <p:nvSpPr>
          <p:cNvPr id="38" name="text_Composite / Add">
            <a:extLst xmlns:a="http://schemas.openxmlformats.org/drawingml/2006/main">
              <a:ext uri="{FF2B5EF4-FFF2-40B4-BE49-F238E27FC236}">
                <a16:creationId xmlns:a16="http://schemas.microsoft.com/office/drawing/2014/main" id="{F0EF9DB9-3B71-4014-B977-B6D35C7D4E1A}"/>
              </a:ext>
            </a:extLst>
          </p:cNvPr>
          <p:cNvSpPr>
            <a:spLocks xmlns:a="http://schemas.openxmlformats.org/drawingml/2006/main" noGrp="1"/>
          </p:cNvSpPr>
          <p:nvPr/>
        </p:nvSpPr>
        <p:spPr>
          <a:xfrm xmlns:a="http://schemas.openxmlformats.org/drawingml/2006/main">
            <a:off x="7639050" y="3362325"/>
            <a:ext cx="1600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Composite / Add</a:t>
            </a:r>
          </a:p>
        </p:txBody>
      </p:sp>
      <p:sp>
        <p:nvSpPr>
          <p:cNvPr id="39" name="">
            <a:extLst xmlns:a="http://schemas.openxmlformats.org/drawingml/2006/main">
              <a:ext uri="{FF2B5EF4-FFF2-40B4-BE49-F238E27FC236}">
                <a16:creationId xmlns:a16="http://schemas.microsoft.com/office/drawing/2014/main" id="{25E2DCB6-4991-4401-A593-430CBA3A1593}"/>
              </a:ext>
            </a:extLst>
          </p:cNvPr>
          <p:cNvSpPr>
            <a:spLocks xmlns:a="http://schemas.openxmlformats.org/drawingml/2006/main" noGrp="1"/>
          </p:cNvSpPr>
          <p:nvPr/>
        </p:nvSpPr>
        <p:spPr>
          <a:xfrm xmlns:a="http://schemas.openxmlformats.org/drawingml/2006/main">
            <a:off x="9353550" y="3343275"/>
            <a:ext cx="400050" cy="9525"/>
          </a:xfrm>
          <a:custGeom xmlns:a="http://schemas.openxmlformats.org/drawingml/2006/main">
            <a:pathLst>
              <a:path w="400050" h="9525">
                <a:moveTo>
                  <a:pt x="0" y="0"/>
                </a:moveTo>
                <a:lnTo>
                  <a:pt x="400050" y="0"/>
                </a:lnTo>
              </a:path>
            </a:pathLst>
          </a:custGeom>
          <a:noFill xmlns:a="http://schemas.openxmlformats.org/drawingml/2006/main"/>
          <a:ln xmlns:a="http://schemas.openxmlformats.org/drawingml/2006/main" w="19050">
            <a:solidFill>
              <a:srgbClr val="645CE6"/>
            </a:solidFill>
            <a:prstDash val="solid"/>
          </a:ln>
        </p:spPr>
      </p:sp>
      <p:sp>
        <p:nvSpPr>
          <p:cNvPr id="40" name="">
            <a:extLst xmlns:a="http://schemas.openxmlformats.org/drawingml/2006/main">
              <a:ext uri="{FF2B5EF4-FFF2-40B4-BE49-F238E27FC236}">
                <a16:creationId xmlns:a16="http://schemas.microsoft.com/office/drawing/2014/main" id="{83CD7FB0-10BD-490E-9EFD-45EBF7B82845}"/>
              </a:ext>
            </a:extLst>
          </p:cNvPr>
          <p:cNvSpPr>
            <a:spLocks xmlns:a="http://schemas.openxmlformats.org/drawingml/2006/main" noGrp="1"/>
          </p:cNvSpPr>
          <p:nvPr/>
        </p:nvSpPr>
        <p:spPr>
          <a:xfrm xmlns:a="http://schemas.openxmlformats.org/drawingml/2006/main">
            <a:off x="9676409" y="33059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41" name="">
            <a:extLst xmlns:a="http://schemas.openxmlformats.org/drawingml/2006/main">
              <a:ext uri="{FF2B5EF4-FFF2-40B4-BE49-F238E27FC236}">
                <a16:creationId xmlns:a16="http://schemas.microsoft.com/office/drawing/2014/main" id="{DB2B1233-9ACE-4AA3-8D12-538A1F9EA07E}"/>
              </a:ext>
            </a:extLst>
          </p:cNvPr>
          <p:cNvSpPr>
            <a:spLocks xmlns:a="http://schemas.openxmlformats.org/drawingml/2006/main" noGrp="1"/>
          </p:cNvSpPr>
          <p:nvPr/>
        </p:nvSpPr>
        <p:spPr>
          <a:xfrm xmlns:a="http://schemas.openxmlformats.org/drawingml/2006/main">
            <a:off x="9867900" y="2943225"/>
            <a:ext cx="18288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42" name="text_trail">
            <a:extLst xmlns:a="http://schemas.openxmlformats.org/drawingml/2006/main">
              <a:ext uri="{FF2B5EF4-FFF2-40B4-BE49-F238E27FC236}">
                <a16:creationId xmlns:a16="http://schemas.microsoft.com/office/drawing/2014/main" id="{B4CEA956-044D-4D3C-9BC6-209DCEE376A5}"/>
              </a:ext>
            </a:extLst>
          </p:cNvPr>
          <p:cNvSpPr>
            <a:spLocks xmlns:a="http://schemas.openxmlformats.org/drawingml/2006/main" noGrp="1"/>
          </p:cNvSpPr>
          <p:nvPr/>
        </p:nvSpPr>
        <p:spPr>
          <a:xfrm xmlns:a="http://schemas.openxmlformats.org/drawingml/2006/main">
            <a:off x="9982200" y="3000375"/>
            <a:ext cx="1600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a:t>
            </a:r>
          </a:p>
        </p:txBody>
      </p:sp>
      <p:sp>
        <p:nvSpPr>
          <p:cNvPr id="43" name="text_Level / Clamp">
            <a:extLst xmlns:a="http://schemas.openxmlformats.org/drawingml/2006/main">
              <a:ext uri="{FF2B5EF4-FFF2-40B4-BE49-F238E27FC236}">
                <a16:creationId xmlns:a16="http://schemas.microsoft.com/office/drawing/2014/main" id="{6CF88C92-6DB2-4777-B45E-15BFE1B8D938}"/>
              </a:ext>
            </a:extLst>
          </p:cNvPr>
          <p:cNvSpPr>
            <a:spLocks xmlns:a="http://schemas.openxmlformats.org/drawingml/2006/main" noGrp="1"/>
          </p:cNvSpPr>
          <p:nvPr/>
        </p:nvSpPr>
        <p:spPr>
          <a:xfrm xmlns:a="http://schemas.openxmlformats.org/drawingml/2006/main">
            <a:off x="9982200" y="3362325"/>
            <a:ext cx="1600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Level / Clamp</a:t>
            </a:r>
          </a:p>
        </p:txBody>
      </p:sp>
      <p:sp>
        <p:nvSpPr>
          <p:cNvPr id="44" name="">
            <a:extLst xmlns:a="http://schemas.openxmlformats.org/drawingml/2006/main">
              <a:ext uri="{FF2B5EF4-FFF2-40B4-BE49-F238E27FC236}">
                <a16:creationId xmlns:a16="http://schemas.microsoft.com/office/drawing/2014/main" id="{39AFBD5E-4C67-4900-B852-558F9815FD1A}"/>
              </a:ext>
            </a:extLst>
          </p:cNvPr>
          <p:cNvSpPr>
            <a:spLocks xmlns:a="http://schemas.openxmlformats.org/drawingml/2006/main" noGrp="1"/>
          </p:cNvSpPr>
          <p:nvPr/>
        </p:nvSpPr>
        <p:spPr>
          <a:xfrm xmlns:a="http://schemas.openxmlformats.org/drawingml/2006/main">
            <a:off x="495300" y="1905000"/>
            <a:ext cx="2143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45" name="text_feedback_seed">
            <a:extLst xmlns:a="http://schemas.openxmlformats.org/drawingml/2006/main">
              <a:ext uri="{FF2B5EF4-FFF2-40B4-BE49-F238E27FC236}">
                <a16:creationId xmlns:a16="http://schemas.microsoft.com/office/drawing/2014/main" id="{228BA0F7-E43A-401F-80A6-8CB4ED70841F}"/>
              </a:ext>
            </a:extLst>
          </p:cNvPr>
          <p:cNvSpPr>
            <a:spLocks xmlns:a="http://schemas.openxmlformats.org/drawingml/2006/main" noGrp="1"/>
          </p:cNvSpPr>
          <p:nvPr/>
        </p:nvSpPr>
        <p:spPr>
          <a:xfrm xmlns:a="http://schemas.openxmlformats.org/drawingml/2006/main">
            <a:off x="609600" y="1962150"/>
            <a:ext cx="1914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feedback_seed</a:t>
            </a:r>
          </a:p>
        </p:txBody>
      </p:sp>
      <p:sp>
        <p:nvSpPr>
          <p:cNvPr id="46" name="text_검정 / RGB = 0">
            <a:extLst xmlns:a="http://schemas.openxmlformats.org/drawingml/2006/main">
              <a:ext uri="{FF2B5EF4-FFF2-40B4-BE49-F238E27FC236}">
                <a16:creationId xmlns:a16="http://schemas.microsoft.com/office/drawing/2014/main" id="{140A9CE4-F4D7-4800-B8AD-EC79929D3E63}"/>
              </a:ext>
            </a:extLst>
          </p:cNvPr>
          <p:cNvSpPr>
            <a:spLocks xmlns:a="http://schemas.openxmlformats.org/drawingml/2006/main" noGrp="1"/>
          </p:cNvSpPr>
          <p:nvPr/>
        </p:nvSpPr>
        <p:spPr>
          <a:xfrm xmlns:a="http://schemas.openxmlformats.org/drawingml/2006/main">
            <a:off x="609600" y="2324100"/>
            <a:ext cx="1914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검정 / RGB = 0</a:t>
            </a:r>
          </a:p>
        </p:txBody>
      </p:sp>
      <p:sp>
        <p:nvSpPr>
          <p:cNvPr id="47" name="">
            <a:extLst xmlns:a="http://schemas.openxmlformats.org/drawingml/2006/main">
              <a:ext uri="{FF2B5EF4-FFF2-40B4-BE49-F238E27FC236}">
                <a16:creationId xmlns:a16="http://schemas.microsoft.com/office/drawing/2014/main" id="{1237D913-595E-4C79-B708-F568C0E894FB}"/>
              </a:ext>
            </a:extLst>
          </p:cNvPr>
          <p:cNvSpPr>
            <a:spLocks xmlns:a="http://schemas.openxmlformats.org/drawingml/2006/main" noGrp="1"/>
          </p:cNvSpPr>
          <p:nvPr/>
        </p:nvSpPr>
        <p:spPr>
          <a:xfrm xmlns:a="http://schemas.openxmlformats.org/drawingml/2006/main">
            <a:off x="1409700" y="2714625"/>
            <a:ext cx="9525" cy="228600"/>
          </a:xfrm>
          <a:custGeom xmlns:a="http://schemas.openxmlformats.org/drawingml/2006/main">
            <a:pathLst>
              <a:path w="9525" h="228600">
                <a:moveTo>
                  <a:pt x="0" y="0"/>
                </a:moveTo>
                <a:lnTo>
                  <a:pt x="0" y="228600"/>
                </a:lnTo>
              </a:path>
            </a:pathLst>
          </a:custGeom>
          <a:noFill xmlns:a="http://schemas.openxmlformats.org/drawingml/2006/main"/>
          <a:ln xmlns:a="http://schemas.openxmlformats.org/drawingml/2006/main" w="19050">
            <a:solidFill>
              <a:srgbClr val="645CE6"/>
            </a:solidFill>
            <a:prstDash val="solid"/>
          </a:ln>
        </p:spPr>
      </p:sp>
      <p:sp>
        <p:nvSpPr>
          <p:cNvPr id="48" name="">
            <a:extLst xmlns:a="http://schemas.openxmlformats.org/drawingml/2006/main">
              <a:ext uri="{FF2B5EF4-FFF2-40B4-BE49-F238E27FC236}">
                <a16:creationId xmlns:a16="http://schemas.microsoft.com/office/drawing/2014/main" id="{8B8744A0-2A29-4D8F-8053-A2033C916347}"/>
              </a:ext>
            </a:extLst>
          </p:cNvPr>
          <p:cNvSpPr>
            <a:spLocks xmlns:a="http://schemas.openxmlformats.org/drawingml/2006/main" noGrp="1"/>
          </p:cNvSpPr>
          <p:nvPr/>
        </p:nvSpPr>
        <p:spPr>
          <a:xfrm xmlns:a="http://schemas.openxmlformats.org/drawingml/2006/main">
            <a:off x="1372413" y="2866034"/>
            <a:ext cx="74575" cy="77191"/>
          </a:xfrm>
          <a:custGeom xmlns:a="http://schemas.openxmlformats.org/drawingml/2006/main">
            <a:pathLst>
              <a:path w="74575" h="77191">
                <a:moveTo>
                  <a:pt x="0" y="0"/>
                </a:moveTo>
                <a:lnTo>
                  <a:pt x="37287" y="77191"/>
                </a:lnTo>
                <a:lnTo>
                  <a:pt x="74575" y="0"/>
                </a:lnTo>
              </a:path>
            </a:pathLst>
          </a:custGeom>
          <a:noFill xmlns:a="http://schemas.openxmlformats.org/drawingml/2006/main"/>
          <a:ln xmlns:a="http://schemas.openxmlformats.org/drawingml/2006/main" w="19050">
            <a:solidFill>
              <a:srgbClr val="645CE6"/>
            </a:solidFill>
            <a:prstDash val="solid"/>
          </a:ln>
        </p:spPr>
      </p:sp>
      <p:sp>
        <p:nvSpPr>
          <p:cNvPr id="49" name="">
            <a:extLst xmlns:a="http://schemas.openxmlformats.org/drawingml/2006/main">
              <a:ext uri="{FF2B5EF4-FFF2-40B4-BE49-F238E27FC236}">
                <a16:creationId xmlns:a16="http://schemas.microsoft.com/office/drawing/2014/main" id="{ECDA00A7-AF27-457C-A459-668196BAD920}"/>
              </a:ext>
            </a:extLst>
          </p:cNvPr>
          <p:cNvSpPr>
            <a:spLocks xmlns:a="http://schemas.openxmlformats.org/drawingml/2006/main" noGrp="1"/>
          </p:cNvSpPr>
          <p:nvPr/>
        </p:nvSpPr>
        <p:spPr>
          <a:xfrm xmlns:a="http://schemas.openxmlformats.org/drawingml/2006/main">
            <a:off x="7524750" y="1905000"/>
            <a:ext cx="2143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50" name="text_brush">
            <a:extLst xmlns:a="http://schemas.openxmlformats.org/drawingml/2006/main">
              <a:ext uri="{FF2B5EF4-FFF2-40B4-BE49-F238E27FC236}">
                <a16:creationId xmlns:a16="http://schemas.microsoft.com/office/drawing/2014/main" id="{F138AB1C-D98F-48FB-A33F-9F3459D715D8}"/>
              </a:ext>
            </a:extLst>
          </p:cNvPr>
          <p:cNvSpPr>
            <a:spLocks xmlns:a="http://schemas.openxmlformats.org/drawingml/2006/main" noGrp="1"/>
          </p:cNvSpPr>
          <p:nvPr/>
        </p:nvSpPr>
        <p:spPr>
          <a:xfrm xmlns:a="http://schemas.openxmlformats.org/drawingml/2006/main">
            <a:off x="7639050" y="1962150"/>
            <a:ext cx="1914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brush</a:t>
            </a:r>
          </a:p>
        </p:txBody>
      </p:sp>
      <p:sp>
        <p:nvSpPr>
          <p:cNvPr id="51" name="text_이번에 그린 원">
            <a:extLst xmlns:a="http://schemas.openxmlformats.org/drawingml/2006/main">
              <a:ext uri="{FF2B5EF4-FFF2-40B4-BE49-F238E27FC236}">
                <a16:creationId xmlns:a16="http://schemas.microsoft.com/office/drawing/2014/main" id="{E2182376-3672-4FFB-8B08-6ED87A6B21D9}"/>
              </a:ext>
            </a:extLst>
          </p:cNvPr>
          <p:cNvSpPr>
            <a:spLocks xmlns:a="http://schemas.openxmlformats.org/drawingml/2006/main" noGrp="1"/>
          </p:cNvSpPr>
          <p:nvPr/>
        </p:nvSpPr>
        <p:spPr>
          <a:xfrm xmlns:a="http://schemas.openxmlformats.org/drawingml/2006/main">
            <a:off x="7639050" y="2324100"/>
            <a:ext cx="1914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이번에 그린 원</a:t>
            </a:r>
          </a:p>
        </p:txBody>
      </p:sp>
      <p:sp>
        <p:nvSpPr>
          <p:cNvPr id="52" name="">
            <a:extLst xmlns:a="http://schemas.openxmlformats.org/drawingml/2006/main">
              <a:ext uri="{FF2B5EF4-FFF2-40B4-BE49-F238E27FC236}">
                <a16:creationId xmlns:a16="http://schemas.microsoft.com/office/drawing/2014/main" id="{FABEEC88-BC19-46F7-84E1-6374BCED908D}"/>
              </a:ext>
            </a:extLst>
          </p:cNvPr>
          <p:cNvSpPr>
            <a:spLocks xmlns:a="http://schemas.openxmlformats.org/drawingml/2006/main" noGrp="1"/>
          </p:cNvSpPr>
          <p:nvPr/>
        </p:nvSpPr>
        <p:spPr>
          <a:xfrm xmlns:a="http://schemas.openxmlformats.org/drawingml/2006/main">
            <a:off x="8439150" y="2714625"/>
            <a:ext cx="9525" cy="228600"/>
          </a:xfrm>
          <a:custGeom xmlns:a="http://schemas.openxmlformats.org/drawingml/2006/main">
            <a:pathLst>
              <a:path w="9525" h="228600">
                <a:moveTo>
                  <a:pt x="0" y="0"/>
                </a:moveTo>
                <a:lnTo>
                  <a:pt x="0" y="228600"/>
                </a:lnTo>
              </a:path>
            </a:pathLst>
          </a:custGeom>
          <a:noFill xmlns:a="http://schemas.openxmlformats.org/drawingml/2006/main"/>
          <a:ln xmlns:a="http://schemas.openxmlformats.org/drawingml/2006/main" w="19050">
            <a:solidFill>
              <a:srgbClr val="645CE6"/>
            </a:solidFill>
            <a:prstDash val="solid"/>
          </a:ln>
        </p:spPr>
      </p:sp>
      <p:sp>
        <p:nvSpPr>
          <p:cNvPr id="53" name="">
            <a:extLst xmlns:a="http://schemas.openxmlformats.org/drawingml/2006/main">
              <a:ext uri="{FF2B5EF4-FFF2-40B4-BE49-F238E27FC236}">
                <a16:creationId xmlns:a16="http://schemas.microsoft.com/office/drawing/2014/main" id="{3DAC93A4-79D4-4CFA-B89D-A2703DA7E1B6}"/>
              </a:ext>
            </a:extLst>
          </p:cNvPr>
          <p:cNvSpPr>
            <a:spLocks xmlns:a="http://schemas.openxmlformats.org/drawingml/2006/main" noGrp="1"/>
          </p:cNvSpPr>
          <p:nvPr/>
        </p:nvSpPr>
        <p:spPr>
          <a:xfrm xmlns:a="http://schemas.openxmlformats.org/drawingml/2006/main">
            <a:off x="8401863" y="2866034"/>
            <a:ext cx="74575" cy="77191"/>
          </a:xfrm>
          <a:custGeom xmlns:a="http://schemas.openxmlformats.org/drawingml/2006/main">
            <a:pathLst>
              <a:path w="74575" h="77191">
                <a:moveTo>
                  <a:pt x="0" y="0"/>
                </a:moveTo>
                <a:lnTo>
                  <a:pt x="37287" y="77191"/>
                </a:lnTo>
                <a:lnTo>
                  <a:pt x="74575" y="0"/>
                </a:lnTo>
              </a:path>
            </a:pathLst>
          </a:custGeom>
          <a:noFill xmlns:a="http://schemas.openxmlformats.org/drawingml/2006/main"/>
          <a:ln xmlns:a="http://schemas.openxmlformats.org/drawingml/2006/main" w="19050">
            <a:solidFill>
              <a:srgbClr val="645CE6"/>
            </a:solidFill>
            <a:prstDash val="solid"/>
          </a:ln>
        </p:spPr>
      </p:sp>
      <p:sp>
        <p:nvSpPr>
          <p:cNvPr id="54" name="">
            <a:extLst xmlns:a="http://schemas.openxmlformats.org/drawingml/2006/main">
              <a:ext uri="{FF2B5EF4-FFF2-40B4-BE49-F238E27FC236}">
                <a16:creationId xmlns:a16="http://schemas.microsoft.com/office/drawing/2014/main" id="{18D9E751-C7EA-4548-BCA0-34B0036A2ED4}"/>
              </a:ext>
            </a:extLst>
          </p:cNvPr>
          <p:cNvSpPr>
            <a:spLocks xmlns:a="http://schemas.openxmlformats.org/drawingml/2006/main" noGrp="1"/>
          </p:cNvSpPr>
          <p:nvPr/>
        </p:nvSpPr>
        <p:spPr>
          <a:xfrm xmlns:a="http://schemas.openxmlformats.org/drawingml/2006/main">
            <a:off x="1409700" y="3752850"/>
            <a:ext cx="9372600" cy="800100"/>
          </a:xfrm>
          <a:custGeom xmlns:a="http://schemas.openxmlformats.org/drawingml/2006/main">
            <a:pathLst>
              <a:path w="9372600" h="800100">
                <a:moveTo>
                  <a:pt x="9372600" y="0"/>
                </a:moveTo>
                <a:lnTo>
                  <a:pt x="9372600" y="800100"/>
                </a:lnTo>
                <a:lnTo>
                  <a:pt x="0" y="800100"/>
                </a:lnTo>
                <a:lnTo>
                  <a:pt x="0" y="0"/>
                </a:lnTo>
              </a:path>
            </a:pathLst>
          </a:custGeom>
          <a:noFill xmlns:a="http://schemas.openxmlformats.org/drawingml/2006/main"/>
          <a:ln xmlns:a="http://schemas.openxmlformats.org/drawingml/2006/main" w="19050">
            <a:solidFill>
              <a:srgbClr val="2A8C85"/>
            </a:solidFill>
            <a:prstDash val="dash"/>
          </a:ln>
        </p:spPr>
      </p:sp>
      <p:sp>
        <p:nvSpPr>
          <p:cNvPr id="55" name="">
            <a:extLst xmlns:a="http://schemas.openxmlformats.org/drawingml/2006/main">
              <a:ext uri="{FF2B5EF4-FFF2-40B4-BE49-F238E27FC236}">
                <a16:creationId xmlns:a16="http://schemas.microsoft.com/office/drawing/2014/main" id="{91CD53AC-6E97-4CDE-B22D-F9CB67314C15}"/>
              </a:ext>
            </a:extLst>
          </p:cNvPr>
          <p:cNvSpPr>
            <a:spLocks xmlns:a="http://schemas.openxmlformats.org/drawingml/2006/main" noGrp="1"/>
          </p:cNvSpPr>
          <p:nvPr/>
        </p:nvSpPr>
        <p:spPr>
          <a:xfrm xmlns:a="http://schemas.openxmlformats.org/drawingml/2006/main">
            <a:off x="1372413" y="3752850"/>
            <a:ext cx="74575" cy="77191"/>
          </a:xfrm>
          <a:custGeom xmlns:a="http://schemas.openxmlformats.org/drawingml/2006/main">
            <a:pathLst>
              <a:path w="74575" h="77191">
                <a:moveTo>
                  <a:pt x="74575" y="77191"/>
                </a:moveTo>
                <a:lnTo>
                  <a:pt x="37287" y="0"/>
                </a:lnTo>
                <a:lnTo>
                  <a:pt x="0" y="77191"/>
                </a:lnTo>
              </a:path>
            </a:pathLst>
          </a:custGeom>
          <a:noFill xmlns:a="http://schemas.openxmlformats.org/drawingml/2006/main"/>
          <a:ln xmlns:a="http://schemas.openxmlformats.org/drawingml/2006/main" w="19050">
            <a:solidFill>
              <a:srgbClr val="2A8C85"/>
            </a:solidFill>
            <a:prstDash val="solid"/>
          </a:ln>
        </p:spPr>
      </p:sp>
      <p:sp>
        <p:nvSpPr>
          <p:cNvPr id="56" name="text_Target TOP = trail">
            <a:extLst xmlns:a="http://schemas.openxmlformats.org/drawingml/2006/main">
              <a:ext uri="{FF2B5EF4-FFF2-40B4-BE49-F238E27FC236}">
                <a16:creationId xmlns:a16="http://schemas.microsoft.com/office/drawing/2014/main" id="{6760C759-13C1-4CCF-BF2C-430006B6F106}"/>
              </a:ext>
            </a:extLst>
          </p:cNvPr>
          <p:cNvSpPr>
            <a:spLocks xmlns:a="http://schemas.openxmlformats.org/drawingml/2006/main" noGrp="1"/>
          </p:cNvSpPr>
          <p:nvPr/>
        </p:nvSpPr>
        <p:spPr>
          <a:xfrm xmlns:a="http://schemas.openxmlformats.org/drawingml/2006/main">
            <a:off x="4210050" y="4629150"/>
            <a:ext cx="638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A8C85"/>
                </a:solidFill>
                <a:latin typeface="Noto Sans KR"/>
                <a:ea typeface="Noto Sans KR"/>
                <a:cs typeface="Noto Sans KR"/>
              </a:defRPr>
            </a:pPr>
            <a:r>
              <a:rPr sz="2175" b="1">
                <a:solidFill>
                  <a:srgbClr val="2A8C85"/>
                </a:solidFill>
                <a:latin typeface="Noto Sans KR"/>
                <a:ea typeface="Noto Sans KR"/>
                <a:cs typeface="Noto Sans KR"/>
              </a:rPr>
              <a:t>Target TOP = trail</a:t>
            </a:r>
          </a:p>
        </p:txBody>
      </p:sp>
      <p:sp>
        <p:nvSpPr>
          <p:cNvPr id="57" name="text_실선은 노드 연결, 점선은 직전 결과를 읽는 참조">
            <a:extLst xmlns:a="http://schemas.openxmlformats.org/drawingml/2006/main">
              <a:ext uri="{FF2B5EF4-FFF2-40B4-BE49-F238E27FC236}">
                <a16:creationId xmlns:a16="http://schemas.microsoft.com/office/drawing/2014/main" id="{15731044-AE1F-456E-9F4A-43AC4472B1D3}"/>
              </a:ext>
            </a:extLst>
          </p:cNvPr>
          <p:cNvSpPr>
            <a:spLocks xmlns:a="http://schemas.openxmlformats.org/drawingml/2006/main" noGrp="1"/>
          </p:cNvSpPr>
          <p:nvPr/>
        </p:nvSpPr>
        <p:spPr>
          <a:xfrm xmlns:a="http://schemas.openxmlformats.org/drawingml/2006/main">
            <a:off x="495300" y="5543550"/>
            <a:ext cx="11201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실선은 노드 연결, 점선은 직전 결과를 읽는 참조</a:t>
            </a:r>
          </a:p>
        </p:txBody>
      </p:sp>
    </p:spTree>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한 번 입력한 값의 변화</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처음에 0.60을 넣고, 이후에는 새 입력을 끈 계산</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34</a:t>
            </a:r>
          </a:p>
        </p:txBody>
      </p:sp>
      <p:sp>
        <p:nvSpPr>
          <p:cNvPr id="21" name="text_이번 결과 = 0.90 × 직전 결과 + 이번 입력">
            <a:extLst xmlns:a="http://schemas.openxmlformats.org/drawingml/2006/main">
              <a:ext uri="{FF2B5EF4-FFF2-40B4-BE49-F238E27FC236}">
                <a16:creationId xmlns:a16="http://schemas.microsoft.com/office/drawing/2014/main" id="{756E1C52-0B62-430B-A453-A76C88A00771}"/>
              </a:ext>
            </a:extLst>
          </p:cNvPr>
          <p:cNvSpPr>
            <a:spLocks xmlns:a="http://schemas.openxmlformats.org/drawingml/2006/main" noGrp="1"/>
          </p:cNvSpPr>
          <p:nvPr/>
        </p:nvSpPr>
        <p:spPr>
          <a:xfrm xmlns:a="http://schemas.openxmlformats.org/drawingml/2006/main">
            <a:off x="495300" y="1971675"/>
            <a:ext cx="11201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325" b="1">
                <a:solidFill>
                  <a:srgbClr val="645CE6"/>
                </a:solidFill>
                <a:latin typeface="Noto Sans KR"/>
                <a:ea typeface="Noto Sans KR"/>
                <a:cs typeface="Noto Sans KR"/>
              </a:defRPr>
            </a:pPr>
            <a:r>
              <a:rPr sz="2325" b="1">
                <a:solidFill>
                  <a:srgbClr val="645CE6"/>
                </a:solidFill>
                <a:latin typeface="Noto Sans KR"/>
                <a:ea typeface="Noto Sans KR"/>
                <a:cs typeface="Noto Sans KR"/>
              </a:rPr>
              <a:t>이번 결과 = 0.90 × 직전 결과 + 이번 입력</a:t>
            </a:r>
          </a:p>
        </p:txBody>
      </p:sp>
      <p:sp>
        <p:nvSpPr>
          <p:cNvPr id="22" name="">
            <a:extLst xmlns:a="http://schemas.openxmlformats.org/drawingml/2006/main">
              <a:ext uri="{FF2B5EF4-FFF2-40B4-BE49-F238E27FC236}">
                <a16:creationId xmlns:a16="http://schemas.microsoft.com/office/drawing/2014/main" id="{95236AC2-58C4-4A2F-9A8F-733375785060}"/>
              </a:ext>
            </a:extLst>
          </p:cNvPr>
          <p:cNvSpPr>
            <a:spLocks xmlns:a="http://schemas.openxmlformats.org/drawingml/2006/main" noGrp="1"/>
          </p:cNvSpPr>
          <p:nvPr/>
        </p:nvSpPr>
        <p:spPr>
          <a:xfrm xmlns:a="http://schemas.openxmlformats.org/drawingml/2006/main">
            <a:off x="666750" y="2790825"/>
            <a:ext cx="2095500" cy="17145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3" name="text_시작 seed">
            <a:extLst xmlns:a="http://schemas.openxmlformats.org/drawingml/2006/main">
              <a:ext uri="{FF2B5EF4-FFF2-40B4-BE49-F238E27FC236}">
                <a16:creationId xmlns:a16="http://schemas.microsoft.com/office/drawing/2014/main" id="{6F5BE679-6CFD-4E5A-9FF4-753BBDC030BB}"/>
              </a:ext>
            </a:extLst>
          </p:cNvPr>
          <p:cNvSpPr>
            <a:spLocks xmlns:a="http://schemas.openxmlformats.org/drawingml/2006/main" noGrp="1"/>
          </p:cNvSpPr>
          <p:nvPr/>
        </p:nvSpPr>
        <p:spPr>
          <a:xfrm xmlns:a="http://schemas.openxmlformats.org/drawingml/2006/main">
            <a:off x="666750" y="4591050"/>
            <a:ext cx="2457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시작 seed</a:t>
            </a:r>
          </a:p>
        </p:txBody>
      </p:sp>
      <p:sp>
        <p:nvSpPr>
          <p:cNvPr id="24" name="text_0.000">
            <a:extLst xmlns:a="http://schemas.openxmlformats.org/drawingml/2006/main">
              <a:ext uri="{FF2B5EF4-FFF2-40B4-BE49-F238E27FC236}">
                <a16:creationId xmlns:a16="http://schemas.microsoft.com/office/drawing/2014/main" id="{EC887C98-39B5-4EB3-BDE1-E8893C64A514}"/>
              </a:ext>
            </a:extLst>
          </p:cNvPr>
          <p:cNvSpPr>
            <a:spLocks xmlns:a="http://schemas.openxmlformats.org/drawingml/2006/main" noGrp="1"/>
          </p:cNvSpPr>
          <p:nvPr/>
        </p:nvSpPr>
        <p:spPr>
          <a:xfrm xmlns:a="http://schemas.openxmlformats.org/drawingml/2006/main">
            <a:off x="666750" y="5010150"/>
            <a:ext cx="2457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0.000</a:t>
            </a:r>
          </a:p>
        </p:txBody>
      </p:sp>
      <p:sp>
        <p:nvSpPr>
          <p:cNvPr id="25" name="">
            <a:extLst xmlns:a="http://schemas.openxmlformats.org/drawingml/2006/main">
              <a:ext uri="{FF2B5EF4-FFF2-40B4-BE49-F238E27FC236}">
                <a16:creationId xmlns:a16="http://schemas.microsoft.com/office/drawing/2014/main" id="{D85C3215-869F-418D-A1C2-69F0DF986D0A}"/>
              </a:ext>
            </a:extLst>
          </p:cNvPr>
          <p:cNvSpPr>
            <a:spLocks xmlns:a="http://schemas.openxmlformats.org/drawingml/2006/main" noGrp="1"/>
          </p:cNvSpPr>
          <p:nvPr/>
        </p:nvSpPr>
        <p:spPr>
          <a:xfrm xmlns:a="http://schemas.openxmlformats.org/drawingml/2006/main">
            <a:off x="2867025" y="3648075"/>
            <a:ext cx="514350" cy="9525"/>
          </a:xfrm>
          <a:custGeom xmlns:a="http://schemas.openxmlformats.org/drawingml/2006/main">
            <a:pathLst>
              <a:path w="514350" h="9525">
                <a:moveTo>
                  <a:pt x="0" y="0"/>
                </a:moveTo>
                <a:lnTo>
                  <a:pt x="51435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43BEEBA9-2C1B-4F11-81FA-0539AA0ECB5A}"/>
              </a:ext>
            </a:extLst>
          </p:cNvPr>
          <p:cNvSpPr>
            <a:spLocks xmlns:a="http://schemas.openxmlformats.org/drawingml/2006/main" noGrp="1"/>
          </p:cNvSpPr>
          <p:nvPr/>
        </p:nvSpPr>
        <p:spPr>
          <a:xfrm xmlns:a="http://schemas.openxmlformats.org/drawingml/2006/main">
            <a:off x="3304184" y="36107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7" name="">
            <a:extLst xmlns:a="http://schemas.openxmlformats.org/drawingml/2006/main">
              <a:ext uri="{FF2B5EF4-FFF2-40B4-BE49-F238E27FC236}">
                <a16:creationId xmlns:a16="http://schemas.microsoft.com/office/drawing/2014/main" id="{2A08618A-5B54-49D2-BD7E-AE5CF0AB05C1}"/>
              </a:ext>
            </a:extLst>
          </p:cNvPr>
          <p:cNvSpPr>
            <a:spLocks xmlns:a="http://schemas.openxmlformats.org/drawingml/2006/main" noGrp="1"/>
          </p:cNvSpPr>
          <p:nvPr/>
        </p:nvSpPr>
        <p:spPr>
          <a:xfrm xmlns:a="http://schemas.openxmlformats.org/drawingml/2006/main">
            <a:off x="3571875" y="2790825"/>
            <a:ext cx="2095500" cy="1714500"/>
          </a:xfrm>
          <a:prstGeom xmlns:a="http://schemas.openxmlformats.org/drawingml/2006/main" prst="rect">
            <a:avLst/>
          </a:prstGeom>
          <a:solidFill xmlns:a="http://schemas.openxmlformats.org/drawingml/2006/main">
            <a:srgbClr val="999999"/>
          </a:solidFill>
          <a:ln xmlns:a="http://schemas.openxmlformats.org/drawingml/2006/main" w="9525">
            <a:solidFill>
              <a:srgbClr val="D5D5D8"/>
            </a:solidFill>
          </a:ln>
        </p:spPr>
      </p:sp>
      <p:sp>
        <p:nvSpPr>
          <p:cNvPr id="28" name="text_1회 갱신">
            <a:extLst xmlns:a="http://schemas.openxmlformats.org/drawingml/2006/main">
              <a:ext uri="{FF2B5EF4-FFF2-40B4-BE49-F238E27FC236}">
                <a16:creationId xmlns:a16="http://schemas.microsoft.com/office/drawing/2014/main" id="{1C692580-2C46-4109-8888-4CE0A6C9C5B6}"/>
              </a:ext>
            </a:extLst>
          </p:cNvPr>
          <p:cNvSpPr>
            <a:spLocks xmlns:a="http://schemas.openxmlformats.org/drawingml/2006/main" noGrp="1"/>
          </p:cNvSpPr>
          <p:nvPr/>
        </p:nvSpPr>
        <p:spPr>
          <a:xfrm xmlns:a="http://schemas.openxmlformats.org/drawingml/2006/main">
            <a:off x="3571875" y="4591050"/>
            <a:ext cx="2457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1회 갱신</a:t>
            </a:r>
          </a:p>
        </p:txBody>
      </p:sp>
      <p:sp>
        <p:nvSpPr>
          <p:cNvPr id="29" name="text_0.600">
            <a:extLst xmlns:a="http://schemas.openxmlformats.org/drawingml/2006/main">
              <a:ext uri="{FF2B5EF4-FFF2-40B4-BE49-F238E27FC236}">
                <a16:creationId xmlns:a16="http://schemas.microsoft.com/office/drawing/2014/main" id="{697EA310-57D4-4E57-A18A-A513A9951827}"/>
              </a:ext>
            </a:extLst>
          </p:cNvPr>
          <p:cNvSpPr>
            <a:spLocks xmlns:a="http://schemas.openxmlformats.org/drawingml/2006/main" noGrp="1"/>
          </p:cNvSpPr>
          <p:nvPr/>
        </p:nvSpPr>
        <p:spPr>
          <a:xfrm xmlns:a="http://schemas.openxmlformats.org/drawingml/2006/main">
            <a:off x="3571875" y="5010150"/>
            <a:ext cx="2457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0.600</a:t>
            </a:r>
          </a:p>
        </p:txBody>
      </p:sp>
      <p:sp>
        <p:nvSpPr>
          <p:cNvPr id="30" name="">
            <a:extLst xmlns:a="http://schemas.openxmlformats.org/drawingml/2006/main">
              <a:ext uri="{FF2B5EF4-FFF2-40B4-BE49-F238E27FC236}">
                <a16:creationId xmlns:a16="http://schemas.microsoft.com/office/drawing/2014/main" id="{A3133BA5-579D-42AD-9311-08ED4C1FD8BF}"/>
              </a:ext>
            </a:extLst>
          </p:cNvPr>
          <p:cNvSpPr>
            <a:spLocks xmlns:a="http://schemas.openxmlformats.org/drawingml/2006/main" noGrp="1"/>
          </p:cNvSpPr>
          <p:nvPr/>
        </p:nvSpPr>
        <p:spPr>
          <a:xfrm xmlns:a="http://schemas.openxmlformats.org/drawingml/2006/main">
            <a:off x="5772150" y="3648075"/>
            <a:ext cx="514350" cy="9525"/>
          </a:xfrm>
          <a:custGeom xmlns:a="http://schemas.openxmlformats.org/drawingml/2006/main">
            <a:pathLst>
              <a:path w="514350" h="9525">
                <a:moveTo>
                  <a:pt x="0" y="0"/>
                </a:moveTo>
                <a:lnTo>
                  <a:pt x="51435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7D4A375E-2017-474A-8A81-59A95EBAD6B0}"/>
              </a:ext>
            </a:extLst>
          </p:cNvPr>
          <p:cNvSpPr>
            <a:spLocks xmlns:a="http://schemas.openxmlformats.org/drawingml/2006/main" noGrp="1"/>
          </p:cNvSpPr>
          <p:nvPr/>
        </p:nvSpPr>
        <p:spPr>
          <a:xfrm xmlns:a="http://schemas.openxmlformats.org/drawingml/2006/main">
            <a:off x="6209309" y="36107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2" name="">
            <a:extLst xmlns:a="http://schemas.openxmlformats.org/drawingml/2006/main">
              <a:ext uri="{FF2B5EF4-FFF2-40B4-BE49-F238E27FC236}">
                <a16:creationId xmlns:a16="http://schemas.microsoft.com/office/drawing/2014/main" id="{D6104B53-462D-4129-96CE-DCE457AA4F5A}"/>
              </a:ext>
            </a:extLst>
          </p:cNvPr>
          <p:cNvSpPr>
            <a:spLocks xmlns:a="http://schemas.openxmlformats.org/drawingml/2006/main" noGrp="1"/>
          </p:cNvSpPr>
          <p:nvPr/>
        </p:nvSpPr>
        <p:spPr>
          <a:xfrm xmlns:a="http://schemas.openxmlformats.org/drawingml/2006/main">
            <a:off x="6477000" y="2790825"/>
            <a:ext cx="2095500" cy="1714500"/>
          </a:xfrm>
          <a:prstGeom xmlns:a="http://schemas.openxmlformats.org/drawingml/2006/main" prst="rect">
            <a:avLst/>
          </a:prstGeom>
          <a:solidFill xmlns:a="http://schemas.openxmlformats.org/drawingml/2006/main">
            <a:srgbClr val="8A8A8A"/>
          </a:solidFill>
          <a:ln xmlns:a="http://schemas.openxmlformats.org/drawingml/2006/main" w="9525">
            <a:solidFill>
              <a:srgbClr val="D5D5D8"/>
            </a:solidFill>
          </a:ln>
        </p:spPr>
      </p:sp>
      <p:sp>
        <p:nvSpPr>
          <p:cNvPr id="33" name="text_2회 갱신">
            <a:extLst xmlns:a="http://schemas.openxmlformats.org/drawingml/2006/main">
              <a:ext uri="{FF2B5EF4-FFF2-40B4-BE49-F238E27FC236}">
                <a16:creationId xmlns:a16="http://schemas.microsoft.com/office/drawing/2014/main" id="{67C96768-6EB5-4B7E-877F-5F048E3BA463}"/>
              </a:ext>
            </a:extLst>
          </p:cNvPr>
          <p:cNvSpPr>
            <a:spLocks xmlns:a="http://schemas.openxmlformats.org/drawingml/2006/main" noGrp="1"/>
          </p:cNvSpPr>
          <p:nvPr/>
        </p:nvSpPr>
        <p:spPr>
          <a:xfrm xmlns:a="http://schemas.openxmlformats.org/drawingml/2006/main">
            <a:off x="6477000" y="4591050"/>
            <a:ext cx="2457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2회 갱신</a:t>
            </a:r>
          </a:p>
        </p:txBody>
      </p:sp>
      <p:sp>
        <p:nvSpPr>
          <p:cNvPr id="34" name="text_0.540">
            <a:extLst xmlns:a="http://schemas.openxmlformats.org/drawingml/2006/main">
              <a:ext uri="{FF2B5EF4-FFF2-40B4-BE49-F238E27FC236}">
                <a16:creationId xmlns:a16="http://schemas.microsoft.com/office/drawing/2014/main" id="{842C755B-4848-4F42-9F9A-A3F94C1D871D}"/>
              </a:ext>
            </a:extLst>
          </p:cNvPr>
          <p:cNvSpPr>
            <a:spLocks xmlns:a="http://schemas.openxmlformats.org/drawingml/2006/main" noGrp="1"/>
          </p:cNvSpPr>
          <p:nvPr/>
        </p:nvSpPr>
        <p:spPr>
          <a:xfrm xmlns:a="http://schemas.openxmlformats.org/drawingml/2006/main">
            <a:off x="6477000" y="5010150"/>
            <a:ext cx="2457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0.540</a:t>
            </a:r>
          </a:p>
        </p:txBody>
      </p:sp>
      <p:sp>
        <p:nvSpPr>
          <p:cNvPr id="35" name="">
            <a:extLst xmlns:a="http://schemas.openxmlformats.org/drawingml/2006/main">
              <a:ext uri="{FF2B5EF4-FFF2-40B4-BE49-F238E27FC236}">
                <a16:creationId xmlns:a16="http://schemas.microsoft.com/office/drawing/2014/main" id="{7B2105A3-2649-44D1-AA89-D2C4B05884C7}"/>
              </a:ext>
            </a:extLst>
          </p:cNvPr>
          <p:cNvSpPr>
            <a:spLocks xmlns:a="http://schemas.openxmlformats.org/drawingml/2006/main" noGrp="1"/>
          </p:cNvSpPr>
          <p:nvPr/>
        </p:nvSpPr>
        <p:spPr>
          <a:xfrm xmlns:a="http://schemas.openxmlformats.org/drawingml/2006/main">
            <a:off x="8677275" y="3648075"/>
            <a:ext cx="514350" cy="9525"/>
          </a:xfrm>
          <a:custGeom xmlns:a="http://schemas.openxmlformats.org/drawingml/2006/main">
            <a:pathLst>
              <a:path w="514350" h="9525">
                <a:moveTo>
                  <a:pt x="0" y="0"/>
                </a:moveTo>
                <a:lnTo>
                  <a:pt x="514350" y="0"/>
                </a:lnTo>
              </a:path>
            </a:pathLst>
          </a:custGeom>
          <a:noFill xmlns:a="http://schemas.openxmlformats.org/drawingml/2006/main"/>
          <a:ln xmlns:a="http://schemas.openxmlformats.org/drawingml/2006/main" w="19050">
            <a:solidFill>
              <a:srgbClr val="645CE6"/>
            </a:solidFill>
            <a:prstDash val="solid"/>
          </a:ln>
        </p:spPr>
      </p:sp>
      <p:sp>
        <p:nvSpPr>
          <p:cNvPr id="36" name="">
            <a:extLst xmlns:a="http://schemas.openxmlformats.org/drawingml/2006/main">
              <a:ext uri="{FF2B5EF4-FFF2-40B4-BE49-F238E27FC236}">
                <a16:creationId xmlns:a16="http://schemas.microsoft.com/office/drawing/2014/main" id="{E287F590-2E8A-4B77-A725-1257D2B667E4}"/>
              </a:ext>
            </a:extLst>
          </p:cNvPr>
          <p:cNvSpPr>
            <a:spLocks xmlns:a="http://schemas.openxmlformats.org/drawingml/2006/main" noGrp="1"/>
          </p:cNvSpPr>
          <p:nvPr/>
        </p:nvSpPr>
        <p:spPr>
          <a:xfrm xmlns:a="http://schemas.openxmlformats.org/drawingml/2006/main">
            <a:off x="9114434" y="36107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7" name="">
            <a:extLst xmlns:a="http://schemas.openxmlformats.org/drawingml/2006/main">
              <a:ext uri="{FF2B5EF4-FFF2-40B4-BE49-F238E27FC236}">
                <a16:creationId xmlns:a16="http://schemas.microsoft.com/office/drawing/2014/main" id="{07B8956A-89CD-4772-A9B8-E80A3D213841}"/>
              </a:ext>
            </a:extLst>
          </p:cNvPr>
          <p:cNvSpPr>
            <a:spLocks xmlns:a="http://schemas.openxmlformats.org/drawingml/2006/main" noGrp="1"/>
          </p:cNvSpPr>
          <p:nvPr/>
        </p:nvSpPr>
        <p:spPr>
          <a:xfrm xmlns:a="http://schemas.openxmlformats.org/drawingml/2006/main">
            <a:off x="9382125" y="2790825"/>
            <a:ext cx="2095500" cy="1714500"/>
          </a:xfrm>
          <a:prstGeom xmlns:a="http://schemas.openxmlformats.org/drawingml/2006/main" prst="rect">
            <a:avLst/>
          </a:prstGeom>
          <a:solidFill xmlns:a="http://schemas.openxmlformats.org/drawingml/2006/main">
            <a:srgbClr val="7C7C7C"/>
          </a:solidFill>
          <a:ln xmlns:a="http://schemas.openxmlformats.org/drawingml/2006/main" w="9525">
            <a:solidFill>
              <a:srgbClr val="D5D5D8"/>
            </a:solidFill>
          </a:ln>
        </p:spPr>
      </p:sp>
      <p:sp>
        <p:nvSpPr>
          <p:cNvPr id="38" name="text_3회 갱신">
            <a:extLst xmlns:a="http://schemas.openxmlformats.org/drawingml/2006/main">
              <a:ext uri="{FF2B5EF4-FFF2-40B4-BE49-F238E27FC236}">
                <a16:creationId xmlns:a16="http://schemas.microsoft.com/office/drawing/2014/main" id="{818183DF-BCAE-4925-A855-2DACF46C7926}"/>
              </a:ext>
            </a:extLst>
          </p:cNvPr>
          <p:cNvSpPr>
            <a:spLocks xmlns:a="http://schemas.openxmlformats.org/drawingml/2006/main" noGrp="1"/>
          </p:cNvSpPr>
          <p:nvPr/>
        </p:nvSpPr>
        <p:spPr>
          <a:xfrm xmlns:a="http://schemas.openxmlformats.org/drawingml/2006/main">
            <a:off x="9382125" y="4591050"/>
            <a:ext cx="24574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3회 갱신</a:t>
            </a:r>
          </a:p>
        </p:txBody>
      </p:sp>
      <p:sp>
        <p:nvSpPr>
          <p:cNvPr id="39" name="text_0.486">
            <a:extLst xmlns:a="http://schemas.openxmlformats.org/drawingml/2006/main">
              <a:ext uri="{FF2B5EF4-FFF2-40B4-BE49-F238E27FC236}">
                <a16:creationId xmlns:a16="http://schemas.microsoft.com/office/drawing/2014/main" id="{5C0F2EC4-FEC7-4084-BE6E-AA405D2D0C2C}"/>
              </a:ext>
            </a:extLst>
          </p:cNvPr>
          <p:cNvSpPr>
            <a:spLocks xmlns:a="http://schemas.openxmlformats.org/drawingml/2006/main" noGrp="1"/>
          </p:cNvSpPr>
          <p:nvPr/>
        </p:nvSpPr>
        <p:spPr>
          <a:xfrm xmlns:a="http://schemas.openxmlformats.org/drawingml/2006/main">
            <a:off x="9382125" y="5010150"/>
            <a:ext cx="2457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0.486</a:t>
            </a:r>
          </a:p>
        </p:txBody>
      </p:sp>
      <p:sp>
        <p:nvSpPr>
          <p:cNvPr id="40" name="text_설명용 계수 0.90 / Blur 없음 / 실제 기">
            <a:extLst xmlns:a="http://schemas.openxmlformats.org/drawingml/2006/main">
              <a:ext uri="{FF2B5EF4-FFF2-40B4-BE49-F238E27FC236}">
                <a16:creationId xmlns:a16="http://schemas.microsoft.com/office/drawing/2014/main" id="{78AAB3AF-6DB6-4509-BB79-16682404C369}"/>
              </a:ext>
            </a:extLst>
          </p:cNvPr>
          <p:cNvSpPr>
            <a:spLocks xmlns:a="http://schemas.openxmlformats.org/drawingml/2006/main" noGrp="1"/>
          </p:cNvSpPr>
          <p:nvPr/>
        </p:nvSpPr>
        <p:spPr>
          <a:xfrm xmlns:a="http://schemas.openxmlformats.org/drawingml/2006/main">
            <a:off x="666750" y="55626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설명용 계수 0.90 / Blur 없음 / 실제 기본값 0.985</a:t>
            </a:r>
          </a:p>
        </p:txBody>
      </p:sp>
      <p:sp>
        <p:nvSpPr>
          <p:cNvPr id="41" name="text_질문  이번 입력이 0이면 다음 결과도 바로 0이 ">
            <a:extLst xmlns:a="http://schemas.openxmlformats.org/drawingml/2006/main">
              <a:ext uri="{FF2B5EF4-FFF2-40B4-BE49-F238E27FC236}">
                <a16:creationId xmlns:a16="http://schemas.microsoft.com/office/drawing/2014/main" id="{6465770D-B289-4BE0-8E2C-A3E4FA33BE1C}"/>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이번 입력이 0이면 다음 결과도 바로 0이 될까?</a:t>
            </a:r>
          </a:p>
        </p:txBody>
      </p:sp>
    </p:spTree>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흔적이 사라지는 속도</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decay의 Brightness 1을 0.985에서 0.97로 바꿔본다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35</a:t>
            </a:r>
          </a:p>
        </p:txBody>
      </p:sp>
      <p:sp>
        <p:nvSpPr>
          <p:cNvPr id="21" name="">
            <a:extLst xmlns:a="http://schemas.openxmlformats.org/drawingml/2006/main">
              <a:ext uri="{FF2B5EF4-FFF2-40B4-BE49-F238E27FC236}">
                <a16:creationId xmlns:a16="http://schemas.microsoft.com/office/drawing/2014/main" id="{30B880A8-AED2-4075-BDAE-BFBCC253644C}"/>
              </a:ext>
            </a:extLst>
          </p:cNvPr>
          <p:cNvSpPr>
            <a:spLocks xmlns:a="http://schemas.openxmlformats.org/drawingml/2006/main" noGrp="1"/>
          </p:cNvSpPr>
          <p:nvPr/>
        </p:nvSpPr>
        <p:spPr>
          <a:xfrm xmlns:a="http://schemas.openxmlformats.org/drawingml/2006/main">
            <a:off x="895350" y="2352675"/>
            <a:ext cx="2724150" cy="20478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69A7C8B9-B5B2-433C-BED9-FB8545F16A3D}"/>
              </a:ext>
            </a:extLst>
          </p:cNvPr>
          <p:cNvSpPr>
            <a:spLocks xmlns:a="http://schemas.openxmlformats.org/drawingml/2006/main" noGrp="1"/>
          </p:cNvSpPr>
          <p:nvPr/>
        </p:nvSpPr>
        <p:spPr>
          <a:xfrm xmlns:a="http://schemas.openxmlformats.org/drawingml/2006/main">
            <a:off x="895350" y="2352675"/>
            <a:ext cx="2724150" cy="204787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23" name="text_계수 1">
            <a:extLst xmlns:a="http://schemas.openxmlformats.org/drawingml/2006/main">
              <a:ext uri="{FF2B5EF4-FFF2-40B4-BE49-F238E27FC236}">
                <a16:creationId xmlns:a16="http://schemas.microsoft.com/office/drawing/2014/main" id="{11B124C5-D7D1-4CDF-95D0-0DFFB43DC707}"/>
              </a:ext>
            </a:extLst>
          </p:cNvPr>
          <p:cNvSpPr>
            <a:spLocks xmlns:a="http://schemas.openxmlformats.org/drawingml/2006/main" noGrp="1"/>
          </p:cNvSpPr>
          <p:nvPr/>
        </p:nvSpPr>
        <p:spPr>
          <a:xfrm xmlns:a="http://schemas.openxmlformats.org/drawingml/2006/main">
            <a:off x="895350" y="453390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계수 1</a:t>
            </a:r>
          </a:p>
        </p:txBody>
      </p:sp>
      <p:sp>
        <p:nvSpPr>
          <p:cNvPr id="24" name="text_60회 후 1.000">
            <a:extLst xmlns:a="http://schemas.openxmlformats.org/drawingml/2006/main">
              <a:ext uri="{FF2B5EF4-FFF2-40B4-BE49-F238E27FC236}">
                <a16:creationId xmlns:a16="http://schemas.microsoft.com/office/drawing/2014/main" id="{A88B9266-24AC-42FE-BC32-5E6B2643B2BD}"/>
              </a:ext>
            </a:extLst>
          </p:cNvPr>
          <p:cNvSpPr>
            <a:spLocks xmlns:a="http://schemas.openxmlformats.org/drawingml/2006/main" noGrp="1"/>
          </p:cNvSpPr>
          <p:nvPr/>
        </p:nvSpPr>
        <p:spPr>
          <a:xfrm xmlns:a="http://schemas.openxmlformats.org/drawingml/2006/main">
            <a:off x="895350" y="502920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60회 후 1.000</a:t>
            </a:r>
          </a:p>
        </p:txBody>
      </p:sp>
      <p:sp>
        <p:nvSpPr>
          <p:cNvPr id="25" name="">
            <a:extLst xmlns:a="http://schemas.openxmlformats.org/drawingml/2006/main">
              <a:ext uri="{FF2B5EF4-FFF2-40B4-BE49-F238E27FC236}">
                <a16:creationId xmlns:a16="http://schemas.microsoft.com/office/drawing/2014/main" id="{9DDA5FAC-C35D-4AB0-902F-02D3F6214918}"/>
              </a:ext>
            </a:extLst>
          </p:cNvPr>
          <p:cNvSpPr>
            <a:spLocks xmlns:a="http://schemas.openxmlformats.org/drawingml/2006/main" noGrp="1"/>
          </p:cNvSpPr>
          <p:nvPr/>
        </p:nvSpPr>
        <p:spPr>
          <a:xfrm xmlns:a="http://schemas.openxmlformats.org/drawingml/2006/main">
            <a:off x="4705350" y="2352675"/>
            <a:ext cx="2724150" cy="20478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6" name="">
            <a:extLst xmlns:a="http://schemas.openxmlformats.org/drawingml/2006/main">
              <a:ext uri="{FF2B5EF4-FFF2-40B4-BE49-F238E27FC236}">
                <a16:creationId xmlns:a16="http://schemas.microsoft.com/office/drawing/2014/main" id="{F7A295E9-1E82-4243-899F-75C2AE5CEC69}"/>
              </a:ext>
            </a:extLst>
          </p:cNvPr>
          <p:cNvSpPr>
            <a:spLocks xmlns:a="http://schemas.openxmlformats.org/drawingml/2006/main" noGrp="1"/>
          </p:cNvSpPr>
          <p:nvPr/>
        </p:nvSpPr>
        <p:spPr>
          <a:xfrm xmlns:a="http://schemas.openxmlformats.org/drawingml/2006/main">
            <a:off x="4705350" y="3573604"/>
            <a:ext cx="2724150" cy="826946"/>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27" name="text_계수 0.985">
            <a:extLst xmlns:a="http://schemas.openxmlformats.org/drawingml/2006/main">
              <a:ext uri="{FF2B5EF4-FFF2-40B4-BE49-F238E27FC236}">
                <a16:creationId xmlns:a16="http://schemas.microsoft.com/office/drawing/2014/main" id="{C99640D3-76DA-4255-A84C-137B2AF88422}"/>
              </a:ext>
            </a:extLst>
          </p:cNvPr>
          <p:cNvSpPr>
            <a:spLocks xmlns:a="http://schemas.openxmlformats.org/drawingml/2006/main" noGrp="1"/>
          </p:cNvSpPr>
          <p:nvPr/>
        </p:nvSpPr>
        <p:spPr>
          <a:xfrm xmlns:a="http://schemas.openxmlformats.org/drawingml/2006/main">
            <a:off x="4705350" y="453390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계수 0.985</a:t>
            </a:r>
          </a:p>
        </p:txBody>
      </p:sp>
      <p:sp>
        <p:nvSpPr>
          <p:cNvPr id="28" name="text_60회 후 0.404">
            <a:extLst xmlns:a="http://schemas.openxmlformats.org/drawingml/2006/main">
              <a:ext uri="{FF2B5EF4-FFF2-40B4-BE49-F238E27FC236}">
                <a16:creationId xmlns:a16="http://schemas.microsoft.com/office/drawing/2014/main" id="{394421EA-215D-4DD8-B273-AF2A6D32CCDF}"/>
              </a:ext>
            </a:extLst>
          </p:cNvPr>
          <p:cNvSpPr>
            <a:spLocks xmlns:a="http://schemas.openxmlformats.org/drawingml/2006/main" noGrp="1"/>
          </p:cNvSpPr>
          <p:nvPr/>
        </p:nvSpPr>
        <p:spPr>
          <a:xfrm xmlns:a="http://schemas.openxmlformats.org/drawingml/2006/main">
            <a:off x="4705350" y="502920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60회 후 0.404</a:t>
            </a:r>
          </a:p>
        </p:txBody>
      </p:sp>
      <p:sp>
        <p:nvSpPr>
          <p:cNvPr id="29" name="">
            <a:extLst xmlns:a="http://schemas.openxmlformats.org/drawingml/2006/main">
              <a:ext uri="{FF2B5EF4-FFF2-40B4-BE49-F238E27FC236}">
                <a16:creationId xmlns:a16="http://schemas.microsoft.com/office/drawing/2014/main" id="{B9CBB068-3311-464D-8B52-53ECB4AC9ED4}"/>
              </a:ext>
            </a:extLst>
          </p:cNvPr>
          <p:cNvSpPr>
            <a:spLocks xmlns:a="http://schemas.openxmlformats.org/drawingml/2006/main" noGrp="1"/>
          </p:cNvSpPr>
          <p:nvPr/>
        </p:nvSpPr>
        <p:spPr>
          <a:xfrm xmlns:a="http://schemas.openxmlformats.org/drawingml/2006/main">
            <a:off x="8515350" y="2352675"/>
            <a:ext cx="2724150" cy="20478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30" name="">
            <a:extLst xmlns:a="http://schemas.openxmlformats.org/drawingml/2006/main">
              <a:ext uri="{FF2B5EF4-FFF2-40B4-BE49-F238E27FC236}">
                <a16:creationId xmlns:a16="http://schemas.microsoft.com/office/drawing/2014/main" id="{5A6CA263-A500-472B-9E9F-8E944FB7E5D2}"/>
              </a:ext>
            </a:extLst>
          </p:cNvPr>
          <p:cNvSpPr>
            <a:spLocks xmlns:a="http://schemas.openxmlformats.org/drawingml/2006/main" noGrp="1"/>
          </p:cNvSpPr>
          <p:nvPr/>
        </p:nvSpPr>
        <p:spPr>
          <a:xfrm xmlns:a="http://schemas.openxmlformats.org/drawingml/2006/main">
            <a:off x="8515350" y="4071238"/>
            <a:ext cx="2724150" cy="329312"/>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31" name="text_계수 0.97">
            <a:extLst xmlns:a="http://schemas.openxmlformats.org/drawingml/2006/main">
              <a:ext uri="{FF2B5EF4-FFF2-40B4-BE49-F238E27FC236}">
                <a16:creationId xmlns:a16="http://schemas.microsoft.com/office/drawing/2014/main" id="{70AF895A-6156-4EA7-B189-F7C37E13AFEC}"/>
              </a:ext>
            </a:extLst>
          </p:cNvPr>
          <p:cNvSpPr>
            <a:spLocks xmlns:a="http://schemas.openxmlformats.org/drawingml/2006/main" noGrp="1"/>
          </p:cNvSpPr>
          <p:nvPr/>
        </p:nvSpPr>
        <p:spPr>
          <a:xfrm xmlns:a="http://schemas.openxmlformats.org/drawingml/2006/main">
            <a:off x="8515350" y="4533900"/>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계수 0.97</a:t>
            </a:r>
          </a:p>
        </p:txBody>
      </p:sp>
      <p:sp>
        <p:nvSpPr>
          <p:cNvPr id="32" name="text_60회 후 0.161">
            <a:extLst xmlns:a="http://schemas.openxmlformats.org/drawingml/2006/main">
              <a:ext uri="{FF2B5EF4-FFF2-40B4-BE49-F238E27FC236}">
                <a16:creationId xmlns:a16="http://schemas.microsoft.com/office/drawing/2014/main" id="{C80105B2-D269-48C3-A0E0-12F54A86C5B9}"/>
              </a:ext>
            </a:extLst>
          </p:cNvPr>
          <p:cNvSpPr>
            <a:spLocks xmlns:a="http://schemas.openxmlformats.org/drawingml/2006/main" noGrp="1"/>
          </p:cNvSpPr>
          <p:nvPr/>
        </p:nvSpPr>
        <p:spPr>
          <a:xfrm xmlns:a="http://schemas.openxmlformats.org/drawingml/2006/main">
            <a:off x="8515350" y="5029200"/>
            <a:ext cx="323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60회 후 0.161</a:t>
            </a:r>
          </a:p>
        </p:txBody>
      </p:sp>
      <p:sp>
        <p:nvSpPr>
          <p:cNvPr id="33" name="text_초기값 1 / 새 입력과 Blur 없음 / 채운 높">
            <a:extLst xmlns:a="http://schemas.openxmlformats.org/drawingml/2006/main">
              <a:ext uri="{FF2B5EF4-FFF2-40B4-BE49-F238E27FC236}">
                <a16:creationId xmlns:a16="http://schemas.microsoft.com/office/drawing/2014/main" id="{7AB11706-241E-4BD2-B9D5-FF890462CB20}"/>
              </a:ext>
            </a:extLst>
          </p:cNvPr>
          <p:cNvSpPr>
            <a:spLocks xmlns:a="http://schemas.openxmlformats.org/drawingml/2006/main" noGrp="1"/>
          </p:cNvSpPr>
          <p:nvPr/>
        </p:nvSpPr>
        <p:spPr>
          <a:xfrm xmlns:a="http://schemas.openxmlformats.org/drawingml/2006/main">
            <a:off x="895350" y="56102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26B76"/>
                </a:solidFill>
                <a:latin typeface="Noto Sans KR"/>
                <a:ea typeface="Noto Sans KR"/>
                <a:cs typeface="Noto Sans KR"/>
              </a:defRPr>
            </a:pPr>
            <a:r>
              <a:rPr sz="1725" b="0">
                <a:solidFill>
                  <a:srgbClr val="626B76"/>
                </a:solidFill>
                <a:latin typeface="Noto Sans KR"/>
                <a:ea typeface="Noto Sans KR"/>
                <a:cs typeface="Noto Sans KR"/>
              </a:rPr>
              <a:t>초기값 1 / 새 입력과 Blur 없음 / 채운 높이가 남은 값</a:t>
            </a:r>
          </a:p>
        </p:txBody>
      </p:sp>
    </p:spTree>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Blur를 반복하면 퍼지는 흔적</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diffuse의 Filter Size를 6에서 12로 바꿔본다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36</a:t>
            </a:r>
          </a:p>
        </p:txBody>
      </p:sp>
      <p:sp>
        <p:nvSpPr>
          <p:cNvPr id="21" name="text_처음">
            <a:extLst xmlns:a="http://schemas.openxmlformats.org/drawingml/2006/main">
              <a:ext uri="{FF2B5EF4-FFF2-40B4-BE49-F238E27FC236}">
                <a16:creationId xmlns:a16="http://schemas.microsoft.com/office/drawing/2014/main" id="{947897FC-7E62-4E2F-A8F6-F44394208088}"/>
              </a:ext>
            </a:extLst>
          </p:cNvPr>
          <p:cNvSpPr>
            <a:spLocks xmlns:a="http://schemas.openxmlformats.org/drawingml/2006/main" noGrp="1"/>
          </p:cNvSpPr>
          <p:nvPr/>
        </p:nvSpPr>
        <p:spPr>
          <a:xfrm xmlns:a="http://schemas.openxmlformats.org/drawingml/2006/main">
            <a:off x="495300" y="215265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처음</a:t>
            </a:r>
          </a:p>
        </p:txBody>
      </p:sp>
      <p:sp>
        <p:nvSpPr>
          <p:cNvPr id="22" name="">
            <a:extLst xmlns:a="http://schemas.openxmlformats.org/drawingml/2006/main">
              <a:ext uri="{FF2B5EF4-FFF2-40B4-BE49-F238E27FC236}">
                <a16:creationId xmlns:a16="http://schemas.microsoft.com/office/drawing/2014/main" id="{FAC488FE-4E03-43AB-BD3B-DA7FFAEC0C62}"/>
              </a:ext>
            </a:extLst>
          </p:cNvPr>
          <p:cNvSpPr>
            <a:spLocks xmlns:a="http://schemas.openxmlformats.org/drawingml/2006/main" noGrp="1"/>
          </p:cNvSpPr>
          <p:nvPr/>
        </p:nvSpPr>
        <p:spPr>
          <a:xfrm xmlns:a="http://schemas.openxmlformats.org/drawingml/2006/main">
            <a:off x="3333750" y="2038350"/>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3" name="text_0">
            <a:extLst xmlns:a="http://schemas.openxmlformats.org/drawingml/2006/main">
              <a:ext uri="{FF2B5EF4-FFF2-40B4-BE49-F238E27FC236}">
                <a16:creationId xmlns:a16="http://schemas.microsoft.com/office/drawing/2014/main" id="{CDCA3D24-6E2A-45A7-BE88-BCEE6A9F8C7E}"/>
              </a:ext>
            </a:extLst>
          </p:cNvPr>
          <p:cNvSpPr>
            <a:spLocks xmlns:a="http://schemas.openxmlformats.org/drawingml/2006/main" noGrp="1"/>
          </p:cNvSpPr>
          <p:nvPr/>
        </p:nvSpPr>
        <p:spPr>
          <a:xfrm xmlns:a="http://schemas.openxmlformats.org/drawingml/2006/main">
            <a:off x="3371850" y="230238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24" name="">
            <a:extLst xmlns:a="http://schemas.openxmlformats.org/drawingml/2006/main">
              <a:ext uri="{FF2B5EF4-FFF2-40B4-BE49-F238E27FC236}">
                <a16:creationId xmlns:a16="http://schemas.microsoft.com/office/drawing/2014/main" id="{11E963AA-764E-4968-98C9-4AAA5B2FC2AD}"/>
              </a:ext>
            </a:extLst>
          </p:cNvPr>
          <p:cNvSpPr>
            <a:spLocks xmlns:a="http://schemas.openxmlformats.org/drawingml/2006/main" noGrp="1"/>
          </p:cNvSpPr>
          <p:nvPr/>
        </p:nvSpPr>
        <p:spPr>
          <a:xfrm xmlns:a="http://schemas.openxmlformats.org/drawingml/2006/main">
            <a:off x="4276725" y="2038350"/>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5" name="text_0">
            <a:extLst xmlns:a="http://schemas.openxmlformats.org/drawingml/2006/main">
              <a:ext uri="{FF2B5EF4-FFF2-40B4-BE49-F238E27FC236}">
                <a16:creationId xmlns:a16="http://schemas.microsoft.com/office/drawing/2014/main" id="{E25BFFF1-58F3-4815-A806-D75D238E85C7}"/>
              </a:ext>
            </a:extLst>
          </p:cNvPr>
          <p:cNvSpPr>
            <a:spLocks xmlns:a="http://schemas.openxmlformats.org/drawingml/2006/main" noGrp="1"/>
          </p:cNvSpPr>
          <p:nvPr/>
        </p:nvSpPr>
        <p:spPr>
          <a:xfrm xmlns:a="http://schemas.openxmlformats.org/drawingml/2006/main">
            <a:off x="4314825" y="230238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66191060-4C68-41BE-A6E2-80809E1CDB91}"/>
              </a:ext>
            </a:extLst>
          </p:cNvPr>
          <p:cNvSpPr>
            <a:spLocks xmlns:a="http://schemas.openxmlformats.org/drawingml/2006/main" noGrp="1"/>
          </p:cNvSpPr>
          <p:nvPr/>
        </p:nvSpPr>
        <p:spPr>
          <a:xfrm xmlns:a="http://schemas.openxmlformats.org/drawingml/2006/main">
            <a:off x="5219700" y="2038350"/>
            <a:ext cx="942975" cy="9429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7" name="text_1">
            <a:extLst xmlns:a="http://schemas.openxmlformats.org/drawingml/2006/main">
              <a:ext uri="{FF2B5EF4-FFF2-40B4-BE49-F238E27FC236}">
                <a16:creationId xmlns:a16="http://schemas.microsoft.com/office/drawing/2014/main" id="{28BB1692-2630-4A82-89E9-C6FF717C187B}"/>
              </a:ext>
            </a:extLst>
          </p:cNvPr>
          <p:cNvSpPr>
            <a:spLocks xmlns:a="http://schemas.openxmlformats.org/drawingml/2006/main" noGrp="1"/>
          </p:cNvSpPr>
          <p:nvPr/>
        </p:nvSpPr>
        <p:spPr>
          <a:xfrm xmlns:a="http://schemas.openxmlformats.org/drawingml/2006/main">
            <a:off x="5257800" y="230238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28" name="">
            <a:extLst xmlns:a="http://schemas.openxmlformats.org/drawingml/2006/main">
              <a:ext uri="{FF2B5EF4-FFF2-40B4-BE49-F238E27FC236}">
                <a16:creationId xmlns:a16="http://schemas.microsoft.com/office/drawing/2014/main" id="{5672FE80-1DB0-4EAE-A9A7-62DF6ECA5165}"/>
              </a:ext>
            </a:extLst>
          </p:cNvPr>
          <p:cNvSpPr>
            <a:spLocks xmlns:a="http://schemas.openxmlformats.org/drawingml/2006/main" noGrp="1"/>
          </p:cNvSpPr>
          <p:nvPr/>
        </p:nvSpPr>
        <p:spPr>
          <a:xfrm xmlns:a="http://schemas.openxmlformats.org/drawingml/2006/main">
            <a:off x="6162675" y="2038350"/>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9" name="text_0">
            <a:extLst xmlns:a="http://schemas.openxmlformats.org/drawingml/2006/main">
              <a:ext uri="{FF2B5EF4-FFF2-40B4-BE49-F238E27FC236}">
                <a16:creationId xmlns:a16="http://schemas.microsoft.com/office/drawing/2014/main" id="{DD971E83-5BB3-4EA9-9446-CB669DEC1586}"/>
              </a:ext>
            </a:extLst>
          </p:cNvPr>
          <p:cNvSpPr>
            <a:spLocks xmlns:a="http://schemas.openxmlformats.org/drawingml/2006/main" noGrp="1"/>
          </p:cNvSpPr>
          <p:nvPr/>
        </p:nvSpPr>
        <p:spPr>
          <a:xfrm xmlns:a="http://schemas.openxmlformats.org/drawingml/2006/main">
            <a:off x="6200775" y="230238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0" name="">
            <a:extLst xmlns:a="http://schemas.openxmlformats.org/drawingml/2006/main">
              <a:ext uri="{FF2B5EF4-FFF2-40B4-BE49-F238E27FC236}">
                <a16:creationId xmlns:a16="http://schemas.microsoft.com/office/drawing/2014/main" id="{4218522E-BB37-48BF-A605-29A25C1E17B5}"/>
              </a:ext>
            </a:extLst>
          </p:cNvPr>
          <p:cNvSpPr>
            <a:spLocks xmlns:a="http://schemas.openxmlformats.org/drawingml/2006/main" noGrp="1"/>
          </p:cNvSpPr>
          <p:nvPr/>
        </p:nvSpPr>
        <p:spPr>
          <a:xfrm xmlns:a="http://schemas.openxmlformats.org/drawingml/2006/main">
            <a:off x="7105650" y="2038350"/>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1" name="text_0">
            <a:extLst xmlns:a="http://schemas.openxmlformats.org/drawingml/2006/main">
              <a:ext uri="{FF2B5EF4-FFF2-40B4-BE49-F238E27FC236}">
                <a16:creationId xmlns:a16="http://schemas.microsoft.com/office/drawing/2014/main" id="{96179DE6-59B2-4EC3-B3B4-8B1D195CDFEE}"/>
              </a:ext>
            </a:extLst>
          </p:cNvPr>
          <p:cNvSpPr>
            <a:spLocks xmlns:a="http://schemas.openxmlformats.org/drawingml/2006/main" noGrp="1"/>
          </p:cNvSpPr>
          <p:nvPr/>
        </p:nvSpPr>
        <p:spPr>
          <a:xfrm xmlns:a="http://schemas.openxmlformats.org/drawingml/2006/main">
            <a:off x="7143750" y="230238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2" name="text_Blur 1회">
            <a:extLst xmlns:a="http://schemas.openxmlformats.org/drawingml/2006/main">
              <a:ext uri="{FF2B5EF4-FFF2-40B4-BE49-F238E27FC236}">
                <a16:creationId xmlns:a16="http://schemas.microsoft.com/office/drawing/2014/main" id="{7C5F53B2-C385-48D8-93D1-B4CF69AEE987}"/>
              </a:ext>
            </a:extLst>
          </p:cNvPr>
          <p:cNvSpPr>
            <a:spLocks xmlns:a="http://schemas.openxmlformats.org/drawingml/2006/main" noGrp="1"/>
          </p:cNvSpPr>
          <p:nvPr/>
        </p:nvSpPr>
        <p:spPr>
          <a:xfrm xmlns:a="http://schemas.openxmlformats.org/drawingml/2006/main">
            <a:off x="495300" y="3362325"/>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Blur 1회</a:t>
            </a:r>
          </a:p>
        </p:txBody>
      </p:sp>
      <p:sp>
        <p:nvSpPr>
          <p:cNvPr id="33" name="">
            <a:extLst xmlns:a="http://schemas.openxmlformats.org/drawingml/2006/main">
              <a:ext uri="{FF2B5EF4-FFF2-40B4-BE49-F238E27FC236}">
                <a16:creationId xmlns:a16="http://schemas.microsoft.com/office/drawing/2014/main" id="{418924C2-1875-4D76-8743-37361B385D34}"/>
              </a:ext>
            </a:extLst>
          </p:cNvPr>
          <p:cNvSpPr>
            <a:spLocks xmlns:a="http://schemas.openxmlformats.org/drawingml/2006/main" noGrp="1"/>
          </p:cNvSpPr>
          <p:nvPr/>
        </p:nvSpPr>
        <p:spPr>
          <a:xfrm xmlns:a="http://schemas.openxmlformats.org/drawingml/2006/main">
            <a:off x="3333750" y="3248025"/>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4" name="text_0">
            <a:extLst xmlns:a="http://schemas.openxmlformats.org/drawingml/2006/main">
              <a:ext uri="{FF2B5EF4-FFF2-40B4-BE49-F238E27FC236}">
                <a16:creationId xmlns:a16="http://schemas.microsoft.com/office/drawing/2014/main" id="{15243D29-EB20-49B3-AB30-17D992E76E1A}"/>
              </a:ext>
            </a:extLst>
          </p:cNvPr>
          <p:cNvSpPr>
            <a:spLocks xmlns:a="http://schemas.openxmlformats.org/drawingml/2006/main" noGrp="1"/>
          </p:cNvSpPr>
          <p:nvPr/>
        </p:nvSpPr>
        <p:spPr>
          <a:xfrm xmlns:a="http://schemas.openxmlformats.org/drawingml/2006/main">
            <a:off x="3371850" y="3512058"/>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5" name="">
            <a:extLst xmlns:a="http://schemas.openxmlformats.org/drawingml/2006/main">
              <a:ext uri="{FF2B5EF4-FFF2-40B4-BE49-F238E27FC236}">
                <a16:creationId xmlns:a16="http://schemas.microsoft.com/office/drawing/2014/main" id="{1085BD8F-0D36-4F86-956C-56A7072C0BD3}"/>
              </a:ext>
            </a:extLst>
          </p:cNvPr>
          <p:cNvSpPr>
            <a:spLocks xmlns:a="http://schemas.openxmlformats.org/drawingml/2006/main" noGrp="1"/>
          </p:cNvSpPr>
          <p:nvPr/>
        </p:nvSpPr>
        <p:spPr>
          <a:xfrm xmlns:a="http://schemas.openxmlformats.org/drawingml/2006/main">
            <a:off x="4276725" y="3248025"/>
            <a:ext cx="942975" cy="942975"/>
          </a:xfrm>
          <a:prstGeom xmlns:a="http://schemas.openxmlformats.org/drawingml/2006/main" prst="rect">
            <a:avLst/>
          </a:prstGeom>
          <a:solidFill xmlns:a="http://schemas.openxmlformats.org/drawingml/2006/main">
            <a:srgbClr val="404040"/>
          </a:solidFill>
          <a:ln xmlns:a="http://schemas.openxmlformats.org/drawingml/2006/main" w="9525">
            <a:solidFill>
              <a:srgbClr val="D5D5D8"/>
            </a:solidFill>
          </a:ln>
        </p:spPr>
      </p:sp>
      <p:sp>
        <p:nvSpPr>
          <p:cNvPr id="36" name="text_0.25">
            <a:extLst xmlns:a="http://schemas.openxmlformats.org/drawingml/2006/main">
              <a:ext uri="{FF2B5EF4-FFF2-40B4-BE49-F238E27FC236}">
                <a16:creationId xmlns:a16="http://schemas.microsoft.com/office/drawing/2014/main" id="{BA5483FF-B5C8-42CA-8EF1-830B6C1FC674}"/>
              </a:ext>
            </a:extLst>
          </p:cNvPr>
          <p:cNvSpPr>
            <a:spLocks xmlns:a="http://schemas.openxmlformats.org/drawingml/2006/main" noGrp="1"/>
          </p:cNvSpPr>
          <p:nvPr/>
        </p:nvSpPr>
        <p:spPr>
          <a:xfrm xmlns:a="http://schemas.openxmlformats.org/drawingml/2006/main">
            <a:off x="4314825" y="3512058"/>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0.25</a:t>
            </a:r>
          </a:p>
        </p:txBody>
      </p:sp>
      <p:sp>
        <p:nvSpPr>
          <p:cNvPr id="37" name="">
            <a:extLst xmlns:a="http://schemas.openxmlformats.org/drawingml/2006/main">
              <a:ext uri="{FF2B5EF4-FFF2-40B4-BE49-F238E27FC236}">
                <a16:creationId xmlns:a16="http://schemas.microsoft.com/office/drawing/2014/main" id="{03E22816-0500-4468-9A1B-355D9CFDEE01}"/>
              </a:ext>
            </a:extLst>
          </p:cNvPr>
          <p:cNvSpPr>
            <a:spLocks xmlns:a="http://schemas.openxmlformats.org/drawingml/2006/main" noGrp="1"/>
          </p:cNvSpPr>
          <p:nvPr/>
        </p:nvSpPr>
        <p:spPr>
          <a:xfrm xmlns:a="http://schemas.openxmlformats.org/drawingml/2006/main">
            <a:off x="5219700" y="3248025"/>
            <a:ext cx="942975" cy="942975"/>
          </a:xfrm>
          <a:prstGeom xmlns:a="http://schemas.openxmlformats.org/drawingml/2006/main" prst="rect">
            <a:avLst/>
          </a:prstGeom>
          <a:solidFill xmlns:a="http://schemas.openxmlformats.org/drawingml/2006/main">
            <a:srgbClr val="808080"/>
          </a:solidFill>
          <a:ln xmlns:a="http://schemas.openxmlformats.org/drawingml/2006/main" w="9525">
            <a:solidFill>
              <a:srgbClr val="D5D5D8"/>
            </a:solidFill>
          </a:ln>
        </p:spPr>
      </p:sp>
      <p:sp>
        <p:nvSpPr>
          <p:cNvPr id="38" name="text_0.5">
            <a:extLst xmlns:a="http://schemas.openxmlformats.org/drawingml/2006/main">
              <a:ext uri="{FF2B5EF4-FFF2-40B4-BE49-F238E27FC236}">
                <a16:creationId xmlns:a16="http://schemas.microsoft.com/office/drawing/2014/main" id="{DC99BFC9-7DD7-4DFF-9AF6-71CE434E5C1C}"/>
              </a:ext>
            </a:extLst>
          </p:cNvPr>
          <p:cNvSpPr>
            <a:spLocks xmlns:a="http://schemas.openxmlformats.org/drawingml/2006/main" noGrp="1"/>
          </p:cNvSpPr>
          <p:nvPr/>
        </p:nvSpPr>
        <p:spPr>
          <a:xfrm xmlns:a="http://schemas.openxmlformats.org/drawingml/2006/main">
            <a:off x="5257800" y="3512058"/>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0.5</a:t>
            </a:r>
          </a:p>
        </p:txBody>
      </p:sp>
      <p:sp>
        <p:nvSpPr>
          <p:cNvPr id="39" name="">
            <a:extLst xmlns:a="http://schemas.openxmlformats.org/drawingml/2006/main">
              <a:ext uri="{FF2B5EF4-FFF2-40B4-BE49-F238E27FC236}">
                <a16:creationId xmlns:a16="http://schemas.microsoft.com/office/drawing/2014/main" id="{66B1B58B-9955-4BC9-BBA1-16F9B07A8101}"/>
              </a:ext>
            </a:extLst>
          </p:cNvPr>
          <p:cNvSpPr>
            <a:spLocks xmlns:a="http://schemas.openxmlformats.org/drawingml/2006/main" noGrp="1"/>
          </p:cNvSpPr>
          <p:nvPr/>
        </p:nvSpPr>
        <p:spPr>
          <a:xfrm xmlns:a="http://schemas.openxmlformats.org/drawingml/2006/main">
            <a:off x="6162675" y="3248025"/>
            <a:ext cx="942975" cy="942975"/>
          </a:xfrm>
          <a:prstGeom xmlns:a="http://schemas.openxmlformats.org/drawingml/2006/main" prst="rect">
            <a:avLst/>
          </a:prstGeom>
          <a:solidFill xmlns:a="http://schemas.openxmlformats.org/drawingml/2006/main">
            <a:srgbClr val="404040"/>
          </a:solidFill>
          <a:ln xmlns:a="http://schemas.openxmlformats.org/drawingml/2006/main" w="9525">
            <a:solidFill>
              <a:srgbClr val="D5D5D8"/>
            </a:solidFill>
          </a:ln>
        </p:spPr>
      </p:sp>
      <p:sp>
        <p:nvSpPr>
          <p:cNvPr id="40" name="text_0.25">
            <a:extLst xmlns:a="http://schemas.openxmlformats.org/drawingml/2006/main">
              <a:ext uri="{FF2B5EF4-FFF2-40B4-BE49-F238E27FC236}">
                <a16:creationId xmlns:a16="http://schemas.microsoft.com/office/drawing/2014/main" id="{71E13ECA-796C-4DF2-BCF9-6459E23CCB6A}"/>
              </a:ext>
            </a:extLst>
          </p:cNvPr>
          <p:cNvSpPr>
            <a:spLocks xmlns:a="http://schemas.openxmlformats.org/drawingml/2006/main" noGrp="1"/>
          </p:cNvSpPr>
          <p:nvPr/>
        </p:nvSpPr>
        <p:spPr>
          <a:xfrm xmlns:a="http://schemas.openxmlformats.org/drawingml/2006/main">
            <a:off x="6200775" y="3512058"/>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0.25</a:t>
            </a:r>
          </a:p>
        </p:txBody>
      </p:sp>
      <p:sp>
        <p:nvSpPr>
          <p:cNvPr id="41" name="">
            <a:extLst xmlns:a="http://schemas.openxmlformats.org/drawingml/2006/main">
              <a:ext uri="{FF2B5EF4-FFF2-40B4-BE49-F238E27FC236}">
                <a16:creationId xmlns:a16="http://schemas.microsoft.com/office/drawing/2014/main" id="{8C2DBBBB-7D31-4E4A-A8D5-B1985640A940}"/>
              </a:ext>
            </a:extLst>
          </p:cNvPr>
          <p:cNvSpPr>
            <a:spLocks xmlns:a="http://schemas.openxmlformats.org/drawingml/2006/main" noGrp="1"/>
          </p:cNvSpPr>
          <p:nvPr/>
        </p:nvSpPr>
        <p:spPr>
          <a:xfrm xmlns:a="http://schemas.openxmlformats.org/drawingml/2006/main">
            <a:off x="7105650" y="3248025"/>
            <a:ext cx="942975" cy="9429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2" name="text_0">
            <a:extLst xmlns:a="http://schemas.openxmlformats.org/drawingml/2006/main">
              <a:ext uri="{FF2B5EF4-FFF2-40B4-BE49-F238E27FC236}">
                <a16:creationId xmlns:a16="http://schemas.microsoft.com/office/drawing/2014/main" id="{399EB962-4650-40F4-9012-88B54D0D889B}"/>
              </a:ext>
            </a:extLst>
          </p:cNvPr>
          <p:cNvSpPr>
            <a:spLocks xmlns:a="http://schemas.openxmlformats.org/drawingml/2006/main" noGrp="1"/>
          </p:cNvSpPr>
          <p:nvPr/>
        </p:nvSpPr>
        <p:spPr>
          <a:xfrm xmlns:a="http://schemas.openxmlformats.org/drawingml/2006/main">
            <a:off x="7143750" y="3512058"/>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3" name="text_Blur 2회">
            <a:extLst xmlns:a="http://schemas.openxmlformats.org/drawingml/2006/main">
              <a:ext uri="{FF2B5EF4-FFF2-40B4-BE49-F238E27FC236}">
                <a16:creationId xmlns:a16="http://schemas.microsoft.com/office/drawing/2014/main" id="{A641277D-594A-4F4D-981E-BE613A4120CB}"/>
              </a:ext>
            </a:extLst>
          </p:cNvPr>
          <p:cNvSpPr>
            <a:spLocks xmlns:a="http://schemas.openxmlformats.org/drawingml/2006/main" noGrp="1"/>
          </p:cNvSpPr>
          <p:nvPr/>
        </p:nvSpPr>
        <p:spPr>
          <a:xfrm xmlns:a="http://schemas.openxmlformats.org/drawingml/2006/main">
            <a:off x="495300" y="4572000"/>
            <a:ext cx="2571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Blur 2회</a:t>
            </a:r>
          </a:p>
        </p:txBody>
      </p:sp>
      <p:sp>
        <p:nvSpPr>
          <p:cNvPr id="44" name="">
            <a:extLst xmlns:a="http://schemas.openxmlformats.org/drawingml/2006/main">
              <a:ext uri="{FF2B5EF4-FFF2-40B4-BE49-F238E27FC236}">
                <a16:creationId xmlns:a16="http://schemas.microsoft.com/office/drawing/2014/main" id="{BB37277D-B85F-4870-A23A-D760029AB517}"/>
              </a:ext>
            </a:extLst>
          </p:cNvPr>
          <p:cNvSpPr>
            <a:spLocks xmlns:a="http://schemas.openxmlformats.org/drawingml/2006/main" noGrp="1"/>
          </p:cNvSpPr>
          <p:nvPr/>
        </p:nvSpPr>
        <p:spPr>
          <a:xfrm xmlns:a="http://schemas.openxmlformats.org/drawingml/2006/main">
            <a:off x="3333750" y="4457700"/>
            <a:ext cx="942975" cy="942975"/>
          </a:xfrm>
          <a:prstGeom xmlns:a="http://schemas.openxmlformats.org/drawingml/2006/main" prst="rect">
            <a:avLst/>
          </a:prstGeom>
          <a:solidFill xmlns:a="http://schemas.openxmlformats.org/drawingml/2006/main">
            <a:srgbClr val="101010"/>
          </a:solidFill>
          <a:ln xmlns:a="http://schemas.openxmlformats.org/drawingml/2006/main" w="9525">
            <a:solidFill>
              <a:srgbClr val="D5D5D8"/>
            </a:solidFill>
          </a:ln>
        </p:spPr>
      </p:sp>
      <p:sp>
        <p:nvSpPr>
          <p:cNvPr id="45" name="text_0.0625">
            <a:extLst xmlns:a="http://schemas.openxmlformats.org/drawingml/2006/main">
              <a:ext uri="{FF2B5EF4-FFF2-40B4-BE49-F238E27FC236}">
                <a16:creationId xmlns:a16="http://schemas.microsoft.com/office/drawing/2014/main" id="{8D1B3A75-A3F5-4B06-B327-E648168D60A3}"/>
              </a:ext>
            </a:extLst>
          </p:cNvPr>
          <p:cNvSpPr>
            <a:spLocks xmlns:a="http://schemas.openxmlformats.org/drawingml/2006/main" noGrp="1"/>
          </p:cNvSpPr>
          <p:nvPr/>
        </p:nvSpPr>
        <p:spPr>
          <a:xfrm xmlns:a="http://schemas.openxmlformats.org/drawingml/2006/main">
            <a:off x="3371850" y="472173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0.0625</a:t>
            </a:r>
          </a:p>
        </p:txBody>
      </p:sp>
      <p:sp>
        <p:nvSpPr>
          <p:cNvPr id="46" name="">
            <a:extLst xmlns:a="http://schemas.openxmlformats.org/drawingml/2006/main">
              <a:ext uri="{FF2B5EF4-FFF2-40B4-BE49-F238E27FC236}">
                <a16:creationId xmlns:a16="http://schemas.microsoft.com/office/drawing/2014/main" id="{C02B0E68-9945-4EA4-8584-9B2B427FCA11}"/>
              </a:ext>
            </a:extLst>
          </p:cNvPr>
          <p:cNvSpPr>
            <a:spLocks xmlns:a="http://schemas.openxmlformats.org/drawingml/2006/main" noGrp="1"/>
          </p:cNvSpPr>
          <p:nvPr/>
        </p:nvSpPr>
        <p:spPr>
          <a:xfrm xmlns:a="http://schemas.openxmlformats.org/drawingml/2006/main">
            <a:off x="4276725" y="4457700"/>
            <a:ext cx="942975" cy="942975"/>
          </a:xfrm>
          <a:prstGeom xmlns:a="http://schemas.openxmlformats.org/drawingml/2006/main" prst="rect">
            <a:avLst/>
          </a:prstGeom>
          <a:solidFill xmlns:a="http://schemas.openxmlformats.org/drawingml/2006/main">
            <a:srgbClr val="404040"/>
          </a:solidFill>
          <a:ln xmlns:a="http://schemas.openxmlformats.org/drawingml/2006/main" w="9525">
            <a:solidFill>
              <a:srgbClr val="D5D5D8"/>
            </a:solidFill>
          </a:ln>
        </p:spPr>
      </p:sp>
      <p:sp>
        <p:nvSpPr>
          <p:cNvPr id="47" name="text_0.25">
            <a:extLst xmlns:a="http://schemas.openxmlformats.org/drawingml/2006/main">
              <a:ext uri="{FF2B5EF4-FFF2-40B4-BE49-F238E27FC236}">
                <a16:creationId xmlns:a16="http://schemas.microsoft.com/office/drawing/2014/main" id="{98819647-4383-446B-A933-3409A811778E}"/>
              </a:ext>
            </a:extLst>
          </p:cNvPr>
          <p:cNvSpPr>
            <a:spLocks xmlns:a="http://schemas.openxmlformats.org/drawingml/2006/main" noGrp="1"/>
          </p:cNvSpPr>
          <p:nvPr/>
        </p:nvSpPr>
        <p:spPr>
          <a:xfrm xmlns:a="http://schemas.openxmlformats.org/drawingml/2006/main">
            <a:off x="4314825" y="472173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0.25</a:t>
            </a:r>
          </a:p>
        </p:txBody>
      </p:sp>
      <p:sp>
        <p:nvSpPr>
          <p:cNvPr id="48" name="">
            <a:extLst xmlns:a="http://schemas.openxmlformats.org/drawingml/2006/main">
              <a:ext uri="{FF2B5EF4-FFF2-40B4-BE49-F238E27FC236}">
                <a16:creationId xmlns:a16="http://schemas.microsoft.com/office/drawing/2014/main" id="{8CE9A0AA-9B85-48D7-AC6E-3244F736DF78}"/>
              </a:ext>
            </a:extLst>
          </p:cNvPr>
          <p:cNvSpPr>
            <a:spLocks xmlns:a="http://schemas.openxmlformats.org/drawingml/2006/main" noGrp="1"/>
          </p:cNvSpPr>
          <p:nvPr/>
        </p:nvSpPr>
        <p:spPr>
          <a:xfrm xmlns:a="http://schemas.openxmlformats.org/drawingml/2006/main">
            <a:off x="5219700" y="4457700"/>
            <a:ext cx="942975" cy="942975"/>
          </a:xfrm>
          <a:prstGeom xmlns:a="http://schemas.openxmlformats.org/drawingml/2006/main" prst="rect">
            <a:avLst/>
          </a:prstGeom>
          <a:solidFill xmlns:a="http://schemas.openxmlformats.org/drawingml/2006/main">
            <a:srgbClr val="606060"/>
          </a:solidFill>
          <a:ln xmlns:a="http://schemas.openxmlformats.org/drawingml/2006/main" w="9525">
            <a:solidFill>
              <a:srgbClr val="D5D5D8"/>
            </a:solidFill>
          </a:ln>
        </p:spPr>
      </p:sp>
      <p:sp>
        <p:nvSpPr>
          <p:cNvPr id="49" name="text_0.375">
            <a:extLst xmlns:a="http://schemas.openxmlformats.org/drawingml/2006/main">
              <a:ext uri="{FF2B5EF4-FFF2-40B4-BE49-F238E27FC236}">
                <a16:creationId xmlns:a16="http://schemas.microsoft.com/office/drawing/2014/main" id="{D993F5FA-D5BB-4787-928F-A0AE7D9D75FC}"/>
              </a:ext>
            </a:extLst>
          </p:cNvPr>
          <p:cNvSpPr>
            <a:spLocks xmlns:a="http://schemas.openxmlformats.org/drawingml/2006/main" noGrp="1"/>
          </p:cNvSpPr>
          <p:nvPr/>
        </p:nvSpPr>
        <p:spPr>
          <a:xfrm xmlns:a="http://schemas.openxmlformats.org/drawingml/2006/main">
            <a:off x="5257800" y="472173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0.375</a:t>
            </a:r>
          </a:p>
        </p:txBody>
      </p:sp>
      <p:sp>
        <p:nvSpPr>
          <p:cNvPr id="50" name="">
            <a:extLst xmlns:a="http://schemas.openxmlformats.org/drawingml/2006/main">
              <a:ext uri="{FF2B5EF4-FFF2-40B4-BE49-F238E27FC236}">
                <a16:creationId xmlns:a16="http://schemas.microsoft.com/office/drawing/2014/main" id="{FAB768DC-85F5-4205-969C-38B043A1EC11}"/>
              </a:ext>
            </a:extLst>
          </p:cNvPr>
          <p:cNvSpPr>
            <a:spLocks xmlns:a="http://schemas.openxmlformats.org/drawingml/2006/main" noGrp="1"/>
          </p:cNvSpPr>
          <p:nvPr/>
        </p:nvSpPr>
        <p:spPr>
          <a:xfrm xmlns:a="http://schemas.openxmlformats.org/drawingml/2006/main">
            <a:off x="6162675" y="4457700"/>
            <a:ext cx="942975" cy="942975"/>
          </a:xfrm>
          <a:prstGeom xmlns:a="http://schemas.openxmlformats.org/drawingml/2006/main" prst="rect">
            <a:avLst/>
          </a:prstGeom>
          <a:solidFill xmlns:a="http://schemas.openxmlformats.org/drawingml/2006/main">
            <a:srgbClr val="404040"/>
          </a:solidFill>
          <a:ln xmlns:a="http://schemas.openxmlformats.org/drawingml/2006/main" w="9525">
            <a:solidFill>
              <a:srgbClr val="D5D5D8"/>
            </a:solidFill>
          </a:ln>
        </p:spPr>
      </p:sp>
      <p:sp>
        <p:nvSpPr>
          <p:cNvPr id="51" name="text_0.25">
            <a:extLst xmlns:a="http://schemas.openxmlformats.org/drawingml/2006/main">
              <a:ext uri="{FF2B5EF4-FFF2-40B4-BE49-F238E27FC236}">
                <a16:creationId xmlns:a16="http://schemas.microsoft.com/office/drawing/2014/main" id="{D8D80FCE-CA5C-4025-A66B-6467DAB3F99B}"/>
              </a:ext>
            </a:extLst>
          </p:cNvPr>
          <p:cNvSpPr>
            <a:spLocks xmlns:a="http://schemas.openxmlformats.org/drawingml/2006/main" noGrp="1"/>
          </p:cNvSpPr>
          <p:nvPr/>
        </p:nvSpPr>
        <p:spPr>
          <a:xfrm xmlns:a="http://schemas.openxmlformats.org/drawingml/2006/main">
            <a:off x="6200775" y="472173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0.25</a:t>
            </a:r>
          </a:p>
        </p:txBody>
      </p:sp>
      <p:sp>
        <p:nvSpPr>
          <p:cNvPr id="52" name="">
            <a:extLst xmlns:a="http://schemas.openxmlformats.org/drawingml/2006/main">
              <a:ext uri="{FF2B5EF4-FFF2-40B4-BE49-F238E27FC236}">
                <a16:creationId xmlns:a16="http://schemas.microsoft.com/office/drawing/2014/main" id="{94DB08AF-3942-4F45-A808-1D7FEBCE5D04}"/>
              </a:ext>
            </a:extLst>
          </p:cNvPr>
          <p:cNvSpPr>
            <a:spLocks xmlns:a="http://schemas.openxmlformats.org/drawingml/2006/main" noGrp="1"/>
          </p:cNvSpPr>
          <p:nvPr/>
        </p:nvSpPr>
        <p:spPr>
          <a:xfrm xmlns:a="http://schemas.openxmlformats.org/drawingml/2006/main">
            <a:off x="7105650" y="4457700"/>
            <a:ext cx="942975" cy="942975"/>
          </a:xfrm>
          <a:prstGeom xmlns:a="http://schemas.openxmlformats.org/drawingml/2006/main" prst="rect">
            <a:avLst/>
          </a:prstGeom>
          <a:solidFill xmlns:a="http://schemas.openxmlformats.org/drawingml/2006/main">
            <a:srgbClr val="101010"/>
          </a:solidFill>
          <a:ln xmlns:a="http://schemas.openxmlformats.org/drawingml/2006/main" w="9525">
            <a:solidFill>
              <a:srgbClr val="D5D5D8"/>
            </a:solidFill>
          </a:ln>
        </p:spPr>
      </p:sp>
      <p:sp>
        <p:nvSpPr>
          <p:cNvPr id="53" name="text_0.0625">
            <a:extLst xmlns:a="http://schemas.openxmlformats.org/drawingml/2006/main">
              <a:ext uri="{FF2B5EF4-FFF2-40B4-BE49-F238E27FC236}">
                <a16:creationId xmlns:a16="http://schemas.microsoft.com/office/drawing/2014/main" id="{61666A51-60E7-43E0-AB77-88146245DA3F}"/>
              </a:ext>
            </a:extLst>
          </p:cNvPr>
          <p:cNvSpPr>
            <a:spLocks xmlns:a="http://schemas.openxmlformats.org/drawingml/2006/main" noGrp="1"/>
          </p:cNvSpPr>
          <p:nvPr/>
        </p:nvSpPr>
        <p:spPr>
          <a:xfrm xmlns:a="http://schemas.openxmlformats.org/drawingml/2006/main">
            <a:off x="7143750" y="4721733"/>
            <a:ext cx="866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0.0625</a:t>
            </a:r>
          </a:p>
        </p:txBody>
      </p:sp>
      <p:sp>
        <p:nvSpPr>
          <p:cNvPr id="54" name="text_설명용 5칸 / 필터 [0.25, 0.5, 0.25">
            <a:extLst xmlns:a="http://schemas.openxmlformats.org/drawingml/2006/main">
              <a:ext uri="{FF2B5EF4-FFF2-40B4-BE49-F238E27FC236}">
                <a16:creationId xmlns:a16="http://schemas.microsoft.com/office/drawing/2014/main" id="{E89297DD-091A-4B27-955A-2B5C0E93BCE0}"/>
              </a:ext>
            </a:extLst>
          </p:cNvPr>
          <p:cNvSpPr>
            <a:spLocks xmlns:a="http://schemas.openxmlformats.org/drawingml/2006/main" noGrp="1"/>
          </p:cNvSpPr>
          <p:nvPr/>
        </p:nvSpPr>
        <p:spPr>
          <a:xfrm xmlns:a="http://schemas.openxmlformats.org/drawingml/2006/main">
            <a:off x="495300" y="5505450"/>
            <a:ext cx="112014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설명용 5칸 / 필터 [0.25, 0.5, 0.25] / 각 줄의 합은 1</a:t>
            </a:r>
          </a:p>
        </p:txBody>
      </p:sp>
      <p:sp>
        <p:nvSpPr>
          <p:cNvPr id="55" name="text_질문  중앙 값이 줄면, 전체 밝기 합도 줄었다고 ">
            <a:extLst xmlns:a="http://schemas.openxmlformats.org/drawingml/2006/main">
              <a:ext uri="{FF2B5EF4-FFF2-40B4-BE49-F238E27FC236}">
                <a16:creationId xmlns:a16="http://schemas.microsoft.com/office/drawing/2014/main" id="{FE14C9B1-5FF7-4630-8B0F-DAFB1905B148}"/>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중앙 값이 줄면, 전체 밝기 합도 줄었다고 볼 수 있을까?</a:t>
            </a:r>
          </a:p>
        </p:txBody>
      </p:sp>
    </p:spTree>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현재 원을 더하고 0~1로 제한하기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trail_add는 Add, trail은 Clamp 0~1</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37</a:t>
            </a:r>
          </a:p>
        </p:txBody>
      </p:sp>
      <p:sp>
        <p:nvSpPr>
          <p:cNvPr id="21" name="text_이전 R 0.60 + 현재 R 0.80 = 1.40">
            <a:extLst xmlns:a="http://schemas.openxmlformats.org/drawingml/2006/main">
              <a:ext uri="{FF2B5EF4-FFF2-40B4-BE49-F238E27FC236}">
                <a16:creationId xmlns:a16="http://schemas.microsoft.com/office/drawing/2014/main" id="{642DEEEF-CF3C-4529-A81D-C3704F952CA5}"/>
              </a:ext>
            </a:extLst>
          </p:cNvPr>
          <p:cNvSpPr>
            <a:spLocks xmlns:a="http://schemas.openxmlformats.org/drawingml/2006/main" noGrp="1"/>
          </p:cNvSpPr>
          <p:nvPr/>
        </p:nvSpPr>
        <p:spPr>
          <a:xfrm xmlns:a="http://schemas.openxmlformats.org/drawingml/2006/main">
            <a:off x="495300" y="1943100"/>
            <a:ext cx="11201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400" b="1">
                <a:solidFill>
                  <a:srgbClr val="202633"/>
                </a:solidFill>
                <a:latin typeface="Noto Sans KR"/>
                <a:ea typeface="Noto Sans KR"/>
                <a:cs typeface="Noto Sans KR"/>
              </a:defRPr>
            </a:pPr>
            <a:r>
              <a:rPr sz="2400" b="1">
                <a:solidFill>
                  <a:srgbClr val="202633"/>
                </a:solidFill>
                <a:latin typeface="Noto Sans KR"/>
                <a:ea typeface="Noto Sans KR"/>
                <a:cs typeface="Noto Sans KR"/>
              </a:rPr>
              <a:t>이전 R 0.60 + 현재 R 0.80 = 1.40</a:t>
            </a:r>
          </a:p>
        </p:txBody>
      </p:sp>
      <p:sp>
        <p:nvSpPr>
          <p:cNvPr id="22" name="">
            <a:extLst xmlns:a="http://schemas.openxmlformats.org/drawingml/2006/main">
              <a:ext uri="{FF2B5EF4-FFF2-40B4-BE49-F238E27FC236}">
                <a16:creationId xmlns:a16="http://schemas.microsoft.com/office/drawing/2014/main" id="{60405260-0C29-4A09-A4F2-2DBEDBDB2906}"/>
              </a:ext>
            </a:extLst>
          </p:cNvPr>
          <p:cNvSpPr>
            <a:spLocks xmlns:a="http://schemas.openxmlformats.org/drawingml/2006/main" noGrp="1"/>
          </p:cNvSpPr>
          <p:nvPr/>
        </p:nvSpPr>
        <p:spPr>
          <a:xfrm xmlns:a="http://schemas.openxmlformats.org/drawingml/2006/main">
            <a:off x="495300" y="2733675"/>
            <a:ext cx="3810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3" name="text_trail_add">
            <a:extLst xmlns:a="http://schemas.openxmlformats.org/drawingml/2006/main">
              <a:ext uri="{FF2B5EF4-FFF2-40B4-BE49-F238E27FC236}">
                <a16:creationId xmlns:a16="http://schemas.microsoft.com/office/drawing/2014/main" id="{EA9299E5-3987-4236-859C-937CC3CB19FC}"/>
              </a:ext>
            </a:extLst>
          </p:cNvPr>
          <p:cNvSpPr>
            <a:spLocks xmlns:a="http://schemas.openxmlformats.org/drawingml/2006/main" noGrp="1"/>
          </p:cNvSpPr>
          <p:nvPr/>
        </p:nvSpPr>
        <p:spPr>
          <a:xfrm xmlns:a="http://schemas.openxmlformats.org/drawingml/2006/main">
            <a:off x="609600" y="2790825"/>
            <a:ext cx="3581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trail_add</a:t>
            </a:r>
          </a:p>
        </p:txBody>
      </p:sp>
      <p:sp>
        <p:nvSpPr>
          <p:cNvPr id="24" name="text_Composite / Add">
            <a:extLst xmlns:a="http://schemas.openxmlformats.org/drawingml/2006/main">
              <a:ext uri="{FF2B5EF4-FFF2-40B4-BE49-F238E27FC236}">
                <a16:creationId xmlns:a16="http://schemas.microsoft.com/office/drawing/2014/main" id="{3903027E-745D-4B62-BDCF-7DD859E24E1F}"/>
              </a:ext>
            </a:extLst>
          </p:cNvPr>
          <p:cNvSpPr>
            <a:spLocks xmlns:a="http://schemas.openxmlformats.org/drawingml/2006/main" noGrp="1"/>
          </p:cNvSpPr>
          <p:nvPr/>
        </p:nvSpPr>
        <p:spPr>
          <a:xfrm xmlns:a="http://schemas.openxmlformats.org/drawingml/2006/main">
            <a:off x="609600" y="3152775"/>
            <a:ext cx="3581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Composite / Add</a:t>
            </a:r>
          </a:p>
        </p:txBody>
      </p:sp>
      <p:sp>
        <p:nvSpPr>
          <p:cNvPr id="25" name="">
            <a:extLst xmlns:a="http://schemas.openxmlformats.org/drawingml/2006/main">
              <a:ext uri="{FF2B5EF4-FFF2-40B4-BE49-F238E27FC236}">
                <a16:creationId xmlns:a16="http://schemas.microsoft.com/office/drawing/2014/main" id="{2F2CA9A9-FEEC-4B4A-83E9-DEB0D501E6B4}"/>
              </a:ext>
            </a:extLst>
          </p:cNvPr>
          <p:cNvSpPr>
            <a:spLocks xmlns:a="http://schemas.openxmlformats.org/drawingml/2006/main" noGrp="1"/>
          </p:cNvSpPr>
          <p:nvPr/>
        </p:nvSpPr>
        <p:spPr>
          <a:xfrm xmlns:a="http://schemas.openxmlformats.org/drawingml/2006/main">
            <a:off x="4305300" y="3143250"/>
            <a:ext cx="1457325" cy="9525"/>
          </a:xfrm>
          <a:custGeom xmlns:a="http://schemas.openxmlformats.org/drawingml/2006/main">
            <a:pathLst>
              <a:path w="1457325" h="9525">
                <a:moveTo>
                  <a:pt x="0" y="0"/>
                </a:moveTo>
                <a:lnTo>
                  <a:pt x="1457325"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E8DC241F-A8C6-46ED-B7B2-7F4F89CC108D}"/>
              </a:ext>
            </a:extLst>
          </p:cNvPr>
          <p:cNvSpPr>
            <a:spLocks xmlns:a="http://schemas.openxmlformats.org/drawingml/2006/main" noGrp="1"/>
          </p:cNvSpPr>
          <p:nvPr/>
        </p:nvSpPr>
        <p:spPr>
          <a:xfrm xmlns:a="http://schemas.openxmlformats.org/drawingml/2006/main">
            <a:off x="5685434" y="31059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7" name="">
            <a:extLst xmlns:a="http://schemas.openxmlformats.org/drawingml/2006/main">
              <a:ext uri="{FF2B5EF4-FFF2-40B4-BE49-F238E27FC236}">
                <a16:creationId xmlns:a16="http://schemas.microsoft.com/office/drawing/2014/main" id="{5864FEA0-40E4-48F4-88FB-58F012E915E8}"/>
              </a:ext>
            </a:extLst>
          </p:cNvPr>
          <p:cNvSpPr>
            <a:spLocks xmlns:a="http://schemas.openxmlformats.org/drawingml/2006/main" noGrp="1"/>
          </p:cNvSpPr>
          <p:nvPr/>
        </p:nvSpPr>
        <p:spPr>
          <a:xfrm xmlns:a="http://schemas.openxmlformats.org/drawingml/2006/main">
            <a:off x="5953125" y="2733675"/>
            <a:ext cx="38100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8" name="text_trail">
            <a:extLst xmlns:a="http://schemas.openxmlformats.org/drawingml/2006/main">
              <a:ext uri="{FF2B5EF4-FFF2-40B4-BE49-F238E27FC236}">
                <a16:creationId xmlns:a16="http://schemas.microsoft.com/office/drawing/2014/main" id="{8910A551-01EE-423D-B6D1-67CB8F54CABD}"/>
              </a:ext>
            </a:extLst>
          </p:cNvPr>
          <p:cNvSpPr>
            <a:spLocks xmlns:a="http://schemas.openxmlformats.org/drawingml/2006/main" noGrp="1"/>
          </p:cNvSpPr>
          <p:nvPr/>
        </p:nvSpPr>
        <p:spPr>
          <a:xfrm xmlns:a="http://schemas.openxmlformats.org/drawingml/2006/main">
            <a:off x="6067425" y="2790825"/>
            <a:ext cx="3581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a:t>
            </a:r>
          </a:p>
        </p:txBody>
      </p:sp>
      <p:sp>
        <p:nvSpPr>
          <p:cNvPr id="29" name="text_Level / Clamp 0~1">
            <a:extLst xmlns:a="http://schemas.openxmlformats.org/drawingml/2006/main">
              <a:ext uri="{FF2B5EF4-FFF2-40B4-BE49-F238E27FC236}">
                <a16:creationId xmlns:a16="http://schemas.microsoft.com/office/drawing/2014/main" id="{80A59725-5A3C-498D-BE6E-3ED0C6CFDFB0}"/>
              </a:ext>
            </a:extLst>
          </p:cNvPr>
          <p:cNvSpPr>
            <a:spLocks xmlns:a="http://schemas.openxmlformats.org/drawingml/2006/main" noGrp="1"/>
          </p:cNvSpPr>
          <p:nvPr/>
        </p:nvSpPr>
        <p:spPr>
          <a:xfrm xmlns:a="http://schemas.openxmlformats.org/drawingml/2006/main">
            <a:off x="6067425" y="3152775"/>
            <a:ext cx="3581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Level / Clamp 0~1</a:t>
            </a:r>
          </a:p>
        </p:txBody>
      </p:sp>
      <p:sp>
        <p:nvSpPr>
          <p:cNvPr id="30" name="text_1.00">
            <a:extLst xmlns:a="http://schemas.openxmlformats.org/drawingml/2006/main">
              <a:ext uri="{FF2B5EF4-FFF2-40B4-BE49-F238E27FC236}">
                <a16:creationId xmlns:a16="http://schemas.microsoft.com/office/drawing/2014/main" id="{15E54F7C-6B77-4B3E-A140-26F9C7F53EA4}"/>
              </a:ext>
            </a:extLst>
          </p:cNvPr>
          <p:cNvSpPr>
            <a:spLocks xmlns:a="http://schemas.openxmlformats.org/drawingml/2006/main" noGrp="1"/>
          </p:cNvSpPr>
          <p:nvPr/>
        </p:nvSpPr>
        <p:spPr>
          <a:xfrm xmlns:a="http://schemas.openxmlformats.org/drawingml/2006/main">
            <a:off x="10334625" y="2828925"/>
            <a:ext cx="13620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550" b="1">
                <a:solidFill>
                  <a:srgbClr val="645CE6"/>
                </a:solidFill>
                <a:latin typeface="Noto Sans KR"/>
                <a:ea typeface="Noto Sans KR"/>
                <a:cs typeface="Noto Sans KR"/>
              </a:defRPr>
            </a:pPr>
            <a:r>
              <a:rPr sz="2550" b="1">
                <a:solidFill>
                  <a:srgbClr val="645CE6"/>
                </a:solidFill>
                <a:latin typeface="Noto Sans KR"/>
                <a:ea typeface="Noto Sans KR"/>
                <a:cs typeface="Noto Sans KR"/>
              </a:rPr>
              <a:t>1.00</a:t>
            </a:r>
          </a:p>
        </p:txBody>
      </p:sp>
      <p:sp>
        <p:nvSpPr>
          <p:cNvPr id="31" name="text_현재 입력을 위에 합성한 경우 / Alpha = 1">
            <a:extLst xmlns:a="http://schemas.openxmlformats.org/drawingml/2006/main">
              <a:ext uri="{FF2B5EF4-FFF2-40B4-BE49-F238E27FC236}">
                <a16:creationId xmlns:a16="http://schemas.microsoft.com/office/drawing/2014/main" id="{CD6B409A-DA10-4E21-8CFC-F04ED9623EFA}"/>
              </a:ext>
            </a:extLst>
          </p:cNvPr>
          <p:cNvSpPr>
            <a:spLocks xmlns:a="http://schemas.openxmlformats.org/drawingml/2006/main" noGrp="1"/>
          </p:cNvSpPr>
          <p:nvPr/>
        </p:nvSpPr>
        <p:spPr>
          <a:xfrm xmlns:a="http://schemas.openxmlformats.org/drawingml/2006/main">
            <a:off x="495300" y="3781425"/>
            <a:ext cx="11201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현재 입력을 위에 합성한 경우 / Alpha = 1 / Clamp 이전 R</a:t>
            </a:r>
          </a:p>
        </p:txBody>
      </p:sp>
      <p:graphicFrame>
        <p:nvGraphicFramePr>
          <p:cNvPr id="49" name=""/>
          <p:cNvGraphicFramePr/>
          <p:nvPr/>
        </p:nvGraphicFramePr>
        <p:xfrm>
          <a:off xmlns:a="http://schemas.openxmlformats.org/drawingml/2006/main" x="495300" y="4181475"/>
          <a:ext xmlns:a="http://schemas.openxmlformats.org/drawingml/2006/main" cx="11201400" cy="1638300"/>
        </p:xfrm>
        <a:graphic xmlns:a="http://schemas.openxmlformats.org/drawingml/2006/main">
          <a:graphicData uri="http://schemas.openxmlformats.org/drawingml/2006/table">
            <a:tbl>
              <a:tblPr/>
              <a:tblGrid>
                <a:gridCol w="5486400"/>
                <a:gridCol w="1905000"/>
                <a:gridCol w="1905000"/>
                <a:gridCol w="1905000"/>
              </a:tblGrid>
              <a:tr h="546100">
                <a:tc>
                  <a:txBody>
                    <a:bodyPr>
                      <a:noAutofit/>
                    </a:bodyPr>
                    <a:lstStyle/>
                    <a:p>
                      <a:r>
                        <a:rPr sz="1650" b="1">
                          <a:solidFill>
                            <a:srgbClr val="645CE6"/>
                          </a:solidFill>
                          <a:latin typeface="Noto Sans KR"/>
                          <a:ea typeface="Noto Sans KR"/>
                          <a:cs typeface="Noto Sans KR"/>
                        </a:rPr>
                        <a:t>픽셀 조건</a:t>
                      </a:r>
                    </a:p>
                  </a:txBody>
                  <a:tcPr marL="91440" marR="91440" marT="45720" marB="45720">
                    <a:solidFill>
                      <a:srgbClr val="EEEDF7"/>
                    </a:solidFill>
                  </a:tcPr>
                </a:tc>
                <a:tc>
                  <a:txBody>
                    <a:bodyPr>
                      <a:noAutofit/>
                    </a:bodyPr>
                    <a:lstStyle/>
                    <a:p>
                      <a:r>
                        <a:rPr sz="1650" b="1">
                          <a:solidFill>
                            <a:srgbClr val="645CE6"/>
                          </a:solidFill>
                          <a:latin typeface="Noto Sans KR"/>
                          <a:ea typeface="Noto Sans KR"/>
                          <a:cs typeface="Noto Sans KR"/>
                        </a:rPr>
                        <a:t>Add</a:t>
                      </a:r>
                    </a:p>
                  </a:txBody>
                  <a:tcPr marL="91440" marR="91440" marT="45720" marB="45720">
                    <a:solidFill>
                      <a:srgbClr val="EEEDF7"/>
                    </a:solidFill>
                  </a:tcPr>
                </a:tc>
                <a:tc>
                  <a:txBody>
                    <a:bodyPr>
                      <a:noAutofit/>
                    </a:bodyPr>
                    <a:lstStyle/>
                    <a:p>
                      <a:r>
                        <a:rPr sz="1650" b="1">
                          <a:solidFill>
                            <a:srgbClr val="645CE6"/>
                          </a:solidFill>
                          <a:latin typeface="Noto Sans KR"/>
                          <a:ea typeface="Noto Sans KR"/>
                          <a:cs typeface="Noto Sans KR"/>
                        </a:rPr>
                        <a:t>Maximum</a:t>
                      </a:r>
                    </a:p>
                  </a:txBody>
                  <a:tcPr marL="91440" marR="91440" marT="45720" marB="45720">
                    <a:solidFill>
                      <a:srgbClr val="EEEDF7"/>
                    </a:solidFill>
                  </a:tcPr>
                </a:tc>
                <a:tc>
                  <a:txBody>
                    <a:bodyPr>
                      <a:noAutofit/>
                    </a:bodyPr>
                    <a:lstStyle/>
                    <a:p>
                      <a:r>
                        <a:rPr sz="1650" b="1">
                          <a:solidFill>
                            <a:srgbClr val="645CE6"/>
                          </a:solidFill>
                          <a:latin typeface="Noto Sans KR"/>
                          <a:ea typeface="Noto Sans KR"/>
                          <a:cs typeface="Noto Sans KR"/>
                        </a:rPr>
                        <a:t>Over</a:t>
                      </a:r>
                    </a:p>
                  </a:txBody>
                  <a:tcPr marL="91440" marR="91440" marT="45720" marB="45720">
                    <a:solidFill>
                      <a:srgbClr val="EEEDF7"/>
                    </a:solidFill>
                  </a:tcPr>
                </a:tc>
              </a:tr>
              <a:tr h="546100">
                <a:tc>
                  <a:txBody>
                    <a:bodyPr>
                      <a:noAutofit/>
                    </a:bodyPr>
                    <a:lstStyle/>
                    <a:p>
                      <a:r>
                        <a:rPr sz="1650" b="0">
                          <a:solidFill>
                            <a:srgbClr val="202633"/>
                          </a:solidFill>
                          <a:latin typeface="Noto Sans KR"/>
                          <a:ea typeface="Noto Sans KR"/>
                          <a:cs typeface="Noto Sans KR"/>
                        </a:rPr>
                        <a:t>이전 0.60 / 현재 0.80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1.40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0.80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0.80</a:t>
                      </a:r>
                    </a:p>
                  </a:txBody>
                  <a:tcPr marL="91440" marR="91440" marT="45720" marB="45720">
                    <a:solidFill>
                      <a:srgbClr val="F7F6F2"/>
                    </a:solidFill>
                  </a:tcPr>
                </a:tc>
              </a:tr>
              <a:tr h="546100">
                <a:tc>
                  <a:txBody>
                    <a:bodyPr>
                      <a:noAutofit/>
                    </a:bodyPr>
                    <a:lstStyle/>
                    <a:p>
                      <a:r>
                        <a:rPr sz="1650" b="0">
                          <a:solidFill>
                            <a:srgbClr val="202633"/>
                          </a:solidFill>
                          <a:latin typeface="Noto Sans KR"/>
                          <a:ea typeface="Noto Sans KR"/>
                          <a:cs typeface="Noto Sans KR"/>
                        </a:rPr>
                        <a:t>이전 0.60 / 현재 검정 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0.60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0.60</a:t>
                      </a:r>
                    </a:p>
                  </a:txBody>
                  <a:tcPr marL="91440" marR="91440" marT="45720" marB="45720">
                    <a:solidFill>
                      <a:srgbClr val="F7F6F2"/>
                    </a:solidFill>
                  </a:tcPr>
                </a:tc>
                <a:tc>
                  <a:txBody>
                    <a:bodyPr>
                      <a:noAutofit/>
                    </a:bodyPr>
                    <a:lstStyle/>
                    <a:p>
                      <a:r>
                        <a:rPr sz="1650" b="0">
                          <a:solidFill>
                            <a:srgbClr val="202633"/>
                          </a:solidFill>
                          <a:latin typeface="Noto Sans KR"/>
                          <a:ea typeface="Noto Sans KR"/>
                          <a:cs typeface="Noto Sans KR"/>
                        </a:rPr>
                        <a:t>0.00</a:t>
                      </a:r>
                    </a:p>
                  </a:txBody>
                  <a:tcPr marL="91440" marR="91440" marT="45720" marB="45720">
                    <a:solidFill>
                      <a:srgbClr val="F7F6F2"/>
                    </a:solidFill>
                  </a:tcPr>
                </a:tc>
              </a:tr>
            </a:tbl>
          </a:graphicData>
        </a:graphic>
      </p:graphicFrame>
    </p:spTree>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R키 초기화와 Reset 설정</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R키를 누른 뒤 놓고, 새로 그려본다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38</a:t>
            </a:r>
          </a:p>
        </p:txBody>
      </p:sp>
      <p:sp>
        <p:nvSpPr>
          <p:cNvPr id="21" name="">
            <a:extLst xmlns:a="http://schemas.openxmlformats.org/drawingml/2006/main">
              <a:ext uri="{FF2B5EF4-FFF2-40B4-BE49-F238E27FC236}">
                <a16:creationId xmlns:a16="http://schemas.microsoft.com/office/drawing/2014/main" id="{0B098CF2-CD00-4143-9190-9FF571832302}"/>
              </a:ext>
            </a:extLst>
          </p:cNvPr>
          <p:cNvSpPr>
            <a:spLocks xmlns:a="http://schemas.openxmlformats.org/drawingml/2006/main" noGrp="1"/>
          </p:cNvSpPr>
          <p:nvPr/>
        </p:nvSpPr>
        <p:spPr>
          <a:xfrm xmlns:a="http://schemas.openxmlformats.org/drawingml/2006/main">
            <a:off x="495300" y="2219325"/>
            <a:ext cx="3333750" cy="3333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959e8798e8d6479a"/>
          <a:stretch xmlns:a="http://schemas.openxmlformats.org/drawingml/2006/main"/>
        </p:blipFill>
        <p:spPr>
          <a:xfrm xmlns:a="http://schemas.openxmlformats.org/drawingml/2006/main">
            <a:off x="495300" y="2219325"/>
            <a:ext cx="3333750" cy="3333750"/>
          </a:xfrm>
          <a:prstGeom xmlns:a="http://schemas.openxmlformats.org/drawingml/2006/main" prst="rect">
            <a:avLst/>
          </a:prstGeom>
        </p:spPr>
      </p:pic>
      <p:sp>
        <p:nvSpPr>
          <p:cNvPr id="23" name="text_Reset = 0">
            <a:extLst xmlns:a="http://schemas.openxmlformats.org/drawingml/2006/main">
              <a:ext uri="{FF2B5EF4-FFF2-40B4-BE49-F238E27FC236}">
                <a16:creationId xmlns:a16="http://schemas.microsoft.com/office/drawing/2014/main" id="{4F1A10C2-1A58-467F-9501-D4C701BDFCB9}"/>
              </a:ext>
            </a:extLst>
          </p:cNvPr>
          <p:cNvSpPr>
            <a:spLocks xmlns:a="http://schemas.openxmlformats.org/drawingml/2006/main" noGrp="1"/>
          </p:cNvSpPr>
          <p:nvPr/>
        </p:nvSpPr>
        <p:spPr>
          <a:xfrm xmlns:a="http://schemas.openxmlformats.org/drawingml/2006/main">
            <a:off x="4619625" y="2095500"/>
            <a:ext cx="19812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Reset = 0</a:t>
            </a:r>
          </a:p>
        </p:txBody>
      </p:sp>
      <p:sp>
        <p:nvSpPr>
          <p:cNvPr id="24" name="text_Target TOP의 직전 결과를 읽음">
            <a:extLst xmlns:a="http://schemas.openxmlformats.org/drawingml/2006/main">
              <a:ext uri="{FF2B5EF4-FFF2-40B4-BE49-F238E27FC236}">
                <a16:creationId xmlns:a16="http://schemas.microsoft.com/office/drawing/2014/main" id="{6E68309A-845D-4DFF-87DF-488DC6540E3C}"/>
              </a:ext>
            </a:extLst>
          </p:cNvPr>
          <p:cNvSpPr>
            <a:spLocks xmlns:a="http://schemas.openxmlformats.org/drawingml/2006/main" noGrp="1"/>
          </p:cNvSpPr>
          <p:nvPr/>
        </p:nvSpPr>
        <p:spPr>
          <a:xfrm xmlns:a="http://schemas.openxmlformats.org/drawingml/2006/main">
            <a:off x="6791325" y="2095500"/>
            <a:ext cx="4905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Target TOP의 직전 결과를 읽음</a:t>
            </a:r>
          </a:p>
        </p:txBody>
      </p:sp>
      <p:sp>
        <p:nvSpPr>
          <p:cNvPr id="25" name="">
            <a:extLst xmlns:a="http://schemas.openxmlformats.org/drawingml/2006/main">
              <a:ext uri="{FF2B5EF4-FFF2-40B4-BE49-F238E27FC236}">
                <a16:creationId xmlns:a16="http://schemas.microsoft.com/office/drawing/2014/main" id="{2489DAE8-3C9A-4CA0-96FF-0B192E5FA24B}"/>
              </a:ext>
            </a:extLst>
          </p:cNvPr>
          <p:cNvSpPr>
            <a:spLocks xmlns:a="http://schemas.openxmlformats.org/drawingml/2006/main" noGrp="1"/>
          </p:cNvSpPr>
          <p:nvPr/>
        </p:nvSpPr>
        <p:spPr>
          <a:xfrm xmlns:a="http://schemas.openxmlformats.org/drawingml/2006/main">
            <a:off x="4619625" y="2781300"/>
            <a:ext cx="7077075" cy="9525"/>
          </a:xfrm>
          <a:custGeom xmlns:a="http://schemas.openxmlformats.org/drawingml/2006/main">
            <a:pathLst>
              <a:path w="7077075" h="9525">
                <a:moveTo>
                  <a:pt x="0" y="0"/>
                </a:moveTo>
                <a:lnTo>
                  <a:pt x="7077075" y="0"/>
                </a:lnTo>
              </a:path>
            </a:pathLst>
          </a:custGeom>
          <a:noFill xmlns:a="http://schemas.openxmlformats.org/drawingml/2006/main"/>
          <a:ln xmlns:a="http://schemas.openxmlformats.org/drawingml/2006/main" w="9525">
            <a:solidFill>
              <a:srgbClr val="D5D5D8"/>
            </a:solidFill>
            <a:prstDash val="solid"/>
          </a:ln>
        </p:spPr>
      </p:sp>
      <p:sp>
        <p:nvSpPr>
          <p:cNvPr id="26" name="text_Reset = 1">
            <a:extLst xmlns:a="http://schemas.openxmlformats.org/drawingml/2006/main">
              <a:ext uri="{FF2B5EF4-FFF2-40B4-BE49-F238E27FC236}">
                <a16:creationId xmlns:a16="http://schemas.microsoft.com/office/drawing/2014/main" id="{66871ED6-BDB1-4B71-AAAB-666DF00F9325}"/>
              </a:ext>
            </a:extLst>
          </p:cNvPr>
          <p:cNvSpPr>
            <a:spLocks xmlns:a="http://schemas.openxmlformats.org/drawingml/2006/main" noGrp="1"/>
          </p:cNvSpPr>
          <p:nvPr/>
        </p:nvSpPr>
        <p:spPr>
          <a:xfrm xmlns:a="http://schemas.openxmlformats.org/drawingml/2006/main">
            <a:off x="4619625" y="2990850"/>
            <a:ext cx="19812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Reset = 1</a:t>
            </a:r>
          </a:p>
        </p:txBody>
      </p:sp>
      <p:sp>
        <p:nvSpPr>
          <p:cNvPr id="27" name="text_입력 seed를 통과시킴">
            <a:extLst xmlns:a="http://schemas.openxmlformats.org/drawingml/2006/main">
              <a:ext uri="{FF2B5EF4-FFF2-40B4-BE49-F238E27FC236}">
                <a16:creationId xmlns:a16="http://schemas.microsoft.com/office/drawing/2014/main" id="{C65C6B04-2E3E-41A5-B7CB-BC49C811F0CE}"/>
              </a:ext>
            </a:extLst>
          </p:cNvPr>
          <p:cNvSpPr>
            <a:spLocks xmlns:a="http://schemas.openxmlformats.org/drawingml/2006/main" noGrp="1"/>
          </p:cNvSpPr>
          <p:nvPr/>
        </p:nvSpPr>
        <p:spPr>
          <a:xfrm xmlns:a="http://schemas.openxmlformats.org/drawingml/2006/main">
            <a:off x="6791325" y="2990850"/>
            <a:ext cx="4905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입력 seed를 통과시킴</a:t>
            </a:r>
          </a:p>
        </p:txBody>
      </p:sp>
      <p:sp>
        <p:nvSpPr>
          <p:cNvPr id="28" name="">
            <a:extLst xmlns:a="http://schemas.openxmlformats.org/drawingml/2006/main">
              <a:ext uri="{FF2B5EF4-FFF2-40B4-BE49-F238E27FC236}">
                <a16:creationId xmlns:a16="http://schemas.microsoft.com/office/drawing/2014/main" id="{1E382BCB-03F5-4A95-AEB7-2C727EBE4B7D}"/>
              </a:ext>
            </a:extLst>
          </p:cNvPr>
          <p:cNvSpPr>
            <a:spLocks xmlns:a="http://schemas.openxmlformats.org/drawingml/2006/main" noGrp="1"/>
          </p:cNvSpPr>
          <p:nvPr/>
        </p:nvSpPr>
        <p:spPr>
          <a:xfrm xmlns:a="http://schemas.openxmlformats.org/drawingml/2006/main">
            <a:off x="4619625" y="3676650"/>
            <a:ext cx="7077075" cy="9525"/>
          </a:xfrm>
          <a:custGeom xmlns:a="http://schemas.openxmlformats.org/drawingml/2006/main">
            <a:pathLst>
              <a:path w="7077075" h="9525">
                <a:moveTo>
                  <a:pt x="0" y="0"/>
                </a:moveTo>
                <a:lnTo>
                  <a:pt x="7077075" y="0"/>
                </a:lnTo>
              </a:path>
            </a:pathLst>
          </a:custGeom>
          <a:noFill xmlns:a="http://schemas.openxmlformats.org/drawingml/2006/main"/>
          <a:ln xmlns:a="http://schemas.openxmlformats.org/drawingml/2006/main" w="9525">
            <a:solidFill>
              <a:srgbClr val="D5D5D8"/>
            </a:solidFill>
            <a:prstDash val="solid"/>
          </a:ln>
        </p:spPr>
      </p:sp>
      <p:sp>
        <p:nvSpPr>
          <p:cNvPr id="29" name="text_Reset Pulse">
            <a:extLst xmlns:a="http://schemas.openxmlformats.org/drawingml/2006/main">
              <a:ext uri="{FF2B5EF4-FFF2-40B4-BE49-F238E27FC236}">
                <a16:creationId xmlns:a16="http://schemas.microsoft.com/office/drawing/2014/main" id="{F6945446-43F4-4DA8-975F-1554330598C8}"/>
              </a:ext>
            </a:extLst>
          </p:cNvPr>
          <p:cNvSpPr>
            <a:spLocks xmlns:a="http://schemas.openxmlformats.org/drawingml/2006/main" noGrp="1"/>
          </p:cNvSpPr>
          <p:nvPr/>
        </p:nvSpPr>
        <p:spPr>
          <a:xfrm xmlns:a="http://schemas.openxmlformats.org/drawingml/2006/main">
            <a:off x="4619625" y="3886200"/>
            <a:ext cx="19812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Reset Pulse</a:t>
            </a:r>
          </a:p>
        </p:txBody>
      </p:sp>
      <p:sp>
        <p:nvSpPr>
          <p:cNvPr id="30" name="text_한 프레임만 초기화">
            <a:extLst xmlns:a="http://schemas.openxmlformats.org/drawingml/2006/main">
              <a:ext uri="{FF2B5EF4-FFF2-40B4-BE49-F238E27FC236}">
                <a16:creationId xmlns:a16="http://schemas.microsoft.com/office/drawing/2014/main" id="{15F7A206-7833-4BDC-8C94-7841F2E9275C}"/>
              </a:ext>
            </a:extLst>
          </p:cNvPr>
          <p:cNvSpPr>
            <a:spLocks xmlns:a="http://schemas.openxmlformats.org/drawingml/2006/main" noGrp="1"/>
          </p:cNvSpPr>
          <p:nvPr/>
        </p:nvSpPr>
        <p:spPr>
          <a:xfrm xmlns:a="http://schemas.openxmlformats.org/drawingml/2006/main">
            <a:off x="6791325" y="3886200"/>
            <a:ext cx="4905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한 프레임만 초기화</a:t>
            </a:r>
          </a:p>
        </p:txBody>
      </p:sp>
      <p:sp>
        <p:nvSpPr>
          <p:cNvPr id="31" name="text_IO/clear_key의 kr 채널이 Reset을 ">
            <a:extLst xmlns:a="http://schemas.openxmlformats.org/drawingml/2006/main">
              <a:ext uri="{FF2B5EF4-FFF2-40B4-BE49-F238E27FC236}">
                <a16:creationId xmlns:a16="http://schemas.microsoft.com/office/drawing/2014/main" id="{D151B150-1DED-4E60-8730-738375399A18}"/>
              </a:ext>
            </a:extLst>
          </p:cNvPr>
          <p:cNvSpPr>
            <a:spLocks xmlns:a="http://schemas.openxmlformats.org/drawingml/2006/main" noGrp="1"/>
          </p:cNvSpPr>
          <p:nvPr/>
        </p:nvSpPr>
        <p:spPr>
          <a:xfrm xmlns:a="http://schemas.openxmlformats.org/drawingml/2006/main">
            <a:off x="4619625" y="4962525"/>
            <a:ext cx="707707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IO/clear_key의 kr 채널이 Reset을 제어한다.</a:t>
            </a:r>
          </a:p>
        </p:txBody>
      </p:sp>
      <p:sp>
        <p:nvSpPr>
          <p:cNvPr id="32" name="text_그리기 입력을 놓고 R키를 눌러야 검정 화면을 확인">
            <a:extLst xmlns:a="http://schemas.openxmlformats.org/drawingml/2006/main">
              <a:ext uri="{FF2B5EF4-FFF2-40B4-BE49-F238E27FC236}">
                <a16:creationId xmlns:a16="http://schemas.microsoft.com/office/drawing/2014/main" id="{D3490162-D76E-4FEE-8443-6B5F4905E72F}"/>
              </a:ext>
            </a:extLst>
          </p:cNvPr>
          <p:cNvSpPr>
            <a:spLocks xmlns:a="http://schemas.openxmlformats.org/drawingml/2006/main" noGrp="1"/>
          </p:cNvSpPr>
          <p:nvPr/>
        </p:nvSpPr>
        <p:spPr>
          <a:xfrm xmlns:a="http://schemas.openxmlformats.org/drawingml/2006/main">
            <a:off x="495300" y="5829300"/>
            <a:ext cx="11201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그리기 입력을 놓고 R키를 눌러야 검정 화면을 확인할 수 있다.</a:t>
            </a:r>
          </a:p>
        </p:txBody>
      </p:sp>
    </p:spTree>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흔적이 안 보일 때 확인할 곳</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입력에서 시작해 Target과 처리 설정을 차례로 확인한다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39</a:t>
            </a:r>
          </a:p>
        </p:txBody>
      </p:sp>
      <p:graphicFrame>
        <p:nvGraphicFramePr>
          <p:cNvPr id="28" name=""/>
          <p:cNvGraphicFramePr/>
          <p:nvPr/>
        </p:nvGraphicFramePr>
        <p:xfrm>
          <a:off xmlns:a="http://schemas.openxmlformats.org/drawingml/2006/main" x="495300" y="2019300"/>
          <a:ext xmlns:a="http://schemas.openxmlformats.org/drawingml/2006/main" cx="11201400" cy="3600450"/>
        </p:xfrm>
        <a:graphic xmlns:a="http://schemas.openxmlformats.org/drawingml/2006/main">
          <a:graphicData uri="http://schemas.openxmlformats.org/drawingml/2006/table">
            <a:tbl>
              <a:tblPr/>
              <a:tblGrid>
                <a:gridCol w="4476750"/>
                <a:gridCol w="6724650"/>
              </a:tblGrid>
              <a:tr h="600075">
                <a:tc>
                  <a:txBody>
                    <a:bodyPr>
                      <a:noAutofit/>
                    </a:bodyPr>
                    <a:lstStyle/>
                    <a:p>
                      <a:r>
                        <a:rPr sz="1800" b="1">
                          <a:solidFill>
                            <a:srgbClr val="645CE6"/>
                          </a:solidFill>
                          <a:latin typeface="Noto Sans KR"/>
                          <a:ea typeface="Noto Sans KR"/>
                          <a:cs typeface="Noto Sans KR"/>
                        </a:rPr>
                        <a:t>화면 증상</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확인할 값과 연결</a:t>
                      </a:r>
                    </a:p>
                  </a:txBody>
                  <a:tcPr marL="91440" marR="91440" marT="45720" marB="45720">
                    <a:solidFill>
                      <a:srgbClr val="EEEDF7"/>
                    </a:solidFill>
                  </a:tcPr>
                </a:tc>
              </a:tr>
              <a:tr h="600075">
                <a:tc>
                  <a:txBody>
                    <a:bodyPr>
                      <a:noAutofit/>
                    </a:bodyPr>
                    <a:lstStyle/>
                    <a:p>
                      <a:r>
                        <a:rPr sz="1800" b="0">
                          <a:solidFill>
                            <a:srgbClr val="202633"/>
                          </a:solidFill>
                          <a:latin typeface="Noto Sans KR"/>
                          <a:ea typeface="Noto Sans KR"/>
                          <a:cs typeface="Noto Sans KR"/>
                        </a:rPr>
                        <a:t>계속 검정</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Reset=0 / 현재 원 / Target TOP=trail</a:t>
                      </a:r>
                    </a:p>
                  </a:txBody>
                  <a:tcPr marL="91440" marR="91440" marT="45720" marB="45720">
                    <a:solidFill>
                      <a:srgbClr val="F7F6F2"/>
                    </a:solidFill>
                  </a:tcPr>
                </a:tc>
              </a:tr>
              <a:tr h="600075">
                <a:tc>
                  <a:txBody>
                    <a:bodyPr>
                      <a:noAutofit/>
                    </a:bodyPr>
                    <a:lstStyle/>
                    <a:p>
                      <a:r>
                        <a:rPr sz="1800" b="0">
                          <a:solidFill>
                            <a:srgbClr val="202633"/>
                          </a:solidFill>
                          <a:latin typeface="Noto Sans KR"/>
                          <a:ea typeface="Noto Sans KR"/>
                          <a:cs typeface="Noto Sans KR"/>
                        </a:rPr>
                        <a:t>흔적이 바로 사라짐</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Target이 최종 결과인지 / 합성 연산과 Alpha</a:t>
                      </a:r>
                    </a:p>
                  </a:txBody>
                  <a:tcPr marL="91440" marR="91440" marT="45720" marB="45720">
                    <a:solidFill>
                      <a:srgbClr val="F7F6F2"/>
                    </a:solidFill>
                  </a:tcPr>
                </a:tc>
              </a:tr>
              <a:tr h="600075">
                <a:tc>
                  <a:txBody>
                    <a:bodyPr>
                      <a:noAutofit/>
                    </a:bodyPr>
                    <a:lstStyle/>
                    <a:p>
                      <a:r>
                        <a:rPr sz="1800" b="0">
                          <a:solidFill>
                            <a:srgbClr val="202633"/>
                          </a:solidFill>
                          <a:latin typeface="Noto Sans KR"/>
                          <a:ea typeface="Noto Sans KR"/>
                          <a:cs typeface="Noto Sans KR"/>
                        </a:rPr>
                        <a:t>밝게 남아 계속 쌓임</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현재 원이 계속 켜져 있는지 / 감쇠 계수</a:t>
                      </a:r>
                    </a:p>
                  </a:txBody>
                  <a:tcPr marL="91440" marR="91440" marT="45720" marB="45720">
                    <a:solidFill>
                      <a:srgbClr val="F7F6F2"/>
                    </a:solidFill>
                  </a:tcPr>
                </a:tc>
              </a:tr>
              <a:tr h="600075">
                <a:tc>
                  <a:txBody>
                    <a:bodyPr>
                      <a:noAutofit/>
                    </a:bodyPr>
                    <a:lstStyle/>
                    <a:p>
                      <a:r>
                        <a:rPr sz="1800" b="0">
                          <a:solidFill>
                            <a:srgbClr val="202633"/>
                          </a:solidFill>
                          <a:latin typeface="Noto Sans KR"/>
                          <a:ea typeface="Noto Sans KR"/>
                          <a:cs typeface="Noto Sans KR"/>
                        </a:rPr>
                        <a:t>흔적이 멈춤</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타임라인 재생 / 출력의 실제 갱신</a:t>
                      </a:r>
                    </a:p>
                  </a:txBody>
                  <a:tcPr marL="91440" marR="91440" marT="45720" marB="45720">
                    <a:solidFill>
                      <a:srgbClr val="F7F6F2"/>
                    </a:solidFill>
                  </a:tcPr>
                </a:tc>
              </a:tr>
              <a:tr h="600075">
                <a:tc>
                  <a:txBody>
                    <a:bodyPr>
                      <a:noAutofit/>
                    </a:bodyPr>
                    <a:lstStyle/>
                    <a:p>
                      <a:r>
                        <a:rPr sz="1800" b="0">
                          <a:solidFill>
                            <a:srgbClr val="202633"/>
                          </a:solidFill>
                          <a:latin typeface="Noto Sans KR"/>
                          <a:ea typeface="Noto Sans KR"/>
                          <a:cs typeface="Noto Sans KR"/>
                        </a:rPr>
                        <a:t>R키 뒤에도 원이 생김</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마우스 버튼과 R키를 놓았는지</a:t>
                      </a:r>
                    </a:p>
                  </a:txBody>
                  <a:tcPr marL="91440" marR="91440" marT="45720" marB="45720">
                    <a:solidFill>
                      <a:srgbClr val="F7F6F2"/>
                    </a:solidFill>
                  </a:tcPr>
                </a:tc>
              </a:tr>
            </a:tbl>
          </a:graphicData>
        </a:graphic>
      </p:graphicFrame>
      <p:sp>
        <p:nvSpPr>
          <p:cNvPr id="22" name="text_Viewer의 Lock과 Bypass 상태도 확인한">
            <a:extLst xmlns:a="http://schemas.openxmlformats.org/drawingml/2006/main">
              <a:ext uri="{FF2B5EF4-FFF2-40B4-BE49-F238E27FC236}">
                <a16:creationId xmlns:a16="http://schemas.microsoft.com/office/drawing/2014/main" id="{EB480768-A589-40C4-9CCB-E6C6FAD52827}"/>
              </a:ext>
            </a:extLst>
          </p:cNvPr>
          <p:cNvSpPr>
            <a:spLocks xmlns:a="http://schemas.openxmlformats.org/drawingml/2006/main" noGrp="1"/>
          </p:cNvSpPr>
          <p:nvPr/>
        </p:nvSpPr>
        <p:spPr>
          <a:xfrm xmlns:a="http://schemas.openxmlformats.org/drawingml/2006/main">
            <a:off x="495300" y="5829300"/>
            <a:ext cx="11201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626B76"/>
                </a:solidFill>
                <a:latin typeface="Noto Sans KR"/>
                <a:ea typeface="Noto Sans KR"/>
                <a:cs typeface="Noto Sans KR"/>
              </a:defRPr>
            </a:pPr>
            <a:r>
              <a:rPr sz="1800" b="0">
                <a:solidFill>
                  <a:srgbClr val="626B76"/>
                </a:solidFill>
                <a:latin typeface="Noto Sans KR"/>
                <a:ea typeface="Noto Sans KR"/>
                <a:cs typeface="Noto Sans KR"/>
              </a:rPr>
              <a:t>Viewer의 Lock과 Bypass 상태도 확인한다.</a:t>
            </a:r>
          </a:p>
        </p:txBody>
      </p:sp>
    </p:spTree>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05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감쇠와 Blur 비교 실습</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입력에서 설정을 하나씩 바꿔본다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40</a:t>
            </a:r>
          </a:p>
        </p:txBody>
      </p:sp>
      <p:sp>
        <p:nvSpPr>
          <p:cNvPr id="21" name="text_1  감쇠">
            <a:extLst xmlns:a="http://schemas.openxmlformats.org/drawingml/2006/main">
              <a:ext uri="{FF2B5EF4-FFF2-40B4-BE49-F238E27FC236}">
                <a16:creationId xmlns:a16="http://schemas.microsoft.com/office/drawing/2014/main" id="{65D39CFC-A7BB-4C65-8DD9-CE1B706EEF6F}"/>
              </a:ext>
            </a:extLst>
          </p:cNvPr>
          <p:cNvSpPr>
            <a:spLocks xmlns:a="http://schemas.openxmlformats.org/drawingml/2006/main" noGrp="1"/>
          </p:cNvSpPr>
          <p:nvPr/>
        </p:nvSpPr>
        <p:spPr>
          <a:xfrm xmlns:a="http://schemas.openxmlformats.org/drawingml/2006/main">
            <a:off x="495300" y="2247900"/>
            <a:ext cx="120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1  감쇠</a:t>
            </a:r>
          </a:p>
        </p:txBody>
      </p:sp>
      <p:sp>
        <p:nvSpPr>
          <p:cNvPr id="22" name="text_Brightness 1&#10;0.985에서 0.97">
            <a:extLst xmlns:a="http://schemas.openxmlformats.org/drawingml/2006/main">
              <a:ext uri="{FF2B5EF4-FFF2-40B4-BE49-F238E27FC236}">
                <a16:creationId xmlns:a16="http://schemas.microsoft.com/office/drawing/2014/main" id="{0493C4D9-5A22-4490-97D4-3C7AB42D5813}"/>
              </a:ext>
            </a:extLst>
          </p:cNvPr>
          <p:cNvSpPr>
            <a:spLocks xmlns:a="http://schemas.openxmlformats.org/drawingml/2006/main" noGrp="1"/>
          </p:cNvSpPr>
          <p:nvPr/>
        </p:nvSpPr>
        <p:spPr>
          <a:xfrm xmlns:a="http://schemas.openxmlformats.org/drawingml/2006/main">
            <a:off x="1895475" y="2247900"/>
            <a:ext cx="39243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Brightness 1</a:t>
            </a:r>
          </a:p>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0.985에서 0.97</a:t>
            </a:r>
          </a:p>
        </p:txBody>
      </p:sp>
      <p:sp>
        <p:nvSpPr>
          <p:cNvPr id="23" name="">
            <a:extLst xmlns:a="http://schemas.openxmlformats.org/drawingml/2006/main">
              <a:ext uri="{FF2B5EF4-FFF2-40B4-BE49-F238E27FC236}">
                <a16:creationId xmlns:a16="http://schemas.microsoft.com/office/drawing/2014/main" id="{CB795434-617D-4451-8691-A0F9AFAC0C6E}"/>
              </a:ext>
            </a:extLst>
          </p:cNvPr>
          <p:cNvSpPr>
            <a:spLocks xmlns:a="http://schemas.openxmlformats.org/drawingml/2006/main" noGrp="1"/>
          </p:cNvSpPr>
          <p:nvPr/>
        </p:nvSpPr>
        <p:spPr>
          <a:xfrm xmlns:a="http://schemas.openxmlformats.org/drawingml/2006/main">
            <a:off x="495300" y="2933700"/>
            <a:ext cx="5324475" cy="9525"/>
          </a:xfrm>
          <a:custGeom xmlns:a="http://schemas.openxmlformats.org/drawingml/2006/main">
            <a:pathLst>
              <a:path w="5324475" h="9525">
                <a:moveTo>
                  <a:pt x="0" y="0"/>
                </a:moveTo>
                <a:lnTo>
                  <a:pt x="5324475" y="0"/>
                </a:lnTo>
              </a:path>
            </a:pathLst>
          </a:custGeom>
          <a:noFill xmlns:a="http://schemas.openxmlformats.org/drawingml/2006/main"/>
          <a:ln xmlns:a="http://schemas.openxmlformats.org/drawingml/2006/main" w="9525">
            <a:solidFill>
              <a:srgbClr val="D5D5D8"/>
            </a:solidFill>
            <a:prstDash val="solid"/>
          </a:ln>
        </p:spPr>
      </p:sp>
      <p:sp>
        <p:nvSpPr>
          <p:cNvPr id="24" name="text_2  Blur">
            <a:extLst xmlns:a="http://schemas.openxmlformats.org/drawingml/2006/main">
              <a:ext uri="{FF2B5EF4-FFF2-40B4-BE49-F238E27FC236}">
                <a16:creationId xmlns:a16="http://schemas.microsoft.com/office/drawing/2014/main" id="{84A50F61-6027-4685-99A9-D52AB63DD423}"/>
              </a:ext>
            </a:extLst>
          </p:cNvPr>
          <p:cNvSpPr>
            <a:spLocks xmlns:a="http://schemas.openxmlformats.org/drawingml/2006/main" noGrp="1"/>
          </p:cNvSpPr>
          <p:nvPr/>
        </p:nvSpPr>
        <p:spPr>
          <a:xfrm xmlns:a="http://schemas.openxmlformats.org/drawingml/2006/main">
            <a:off x="495300" y="3362325"/>
            <a:ext cx="120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2  Blur</a:t>
            </a:r>
          </a:p>
        </p:txBody>
      </p:sp>
      <p:sp>
        <p:nvSpPr>
          <p:cNvPr id="25" name="text_감쇠를 0.985로 돌린 뒤&#10;Filter Size ">
            <a:extLst xmlns:a="http://schemas.openxmlformats.org/drawingml/2006/main">
              <a:ext uri="{FF2B5EF4-FFF2-40B4-BE49-F238E27FC236}">
                <a16:creationId xmlns:a16="http://schemas.microsoft.com/office/drawing/2014/main" id="{9CC40F3D-7576-401D-9C9B-F37B9A86F7C0}"/>
              </a:ext>
            </a:extLst>
          </p:cNvPr>
          <p:cNvSpPr>
            <a:spLocks xmlns:a="http://schemas.openxmlformats.org/drawingml/2006/main" noGrp="1"/>
          </p:cNvSpPr>
          <p:nvPr/>
        </p:nvSpPr>
        <p:spPr>
          <a:xfrm xmlns:a="http://schemas.openxmlformats.org/drawingml/2006/main">
            <a:off x="1895475" y="3362325"/>
            <a:ext cx="39243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감쇠를 0.985로 돌린 뒤</a:t>
            </a:r>
          </a:p>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Filter Size 6에서 12</a:t>
            </a:r>
          </a:p>
        </p:txBody>
      </p:sp>
      <p:sp>
        <p:nvSpPr>
          <p:cNvPr id="26" name="">
            <a:extLst xmlns:a="http://schemas.openxmlformats.org/drawingml/2006/main">
              <a:ext uri="{FF2B5EF4-FFF2-40B4-BE49-F238E27FC236}">
                <a16:creationId xmlns:a16="http://schemas.microsoft.com/office/drawing/2014/main" id="{AED73E20-387D-422A-A94D-8D02050C9862}"/>
              </a:ext>
            </a:extLst>
          </p:cNvPr>
          <p:cNvSpPr>
            <a:spLocks xmlns:a="http://schemas.openxmlformats.org/drawingml/2006/main" noGrp="1"/>
          </p:cNvSpPr>
          <p:nvPr/>
        </p:nvSpPr>
        <p:spPr>
          <a:xfrm xmlns:a="http://schemas.openxmlformats.org/drawingml/2006/main">
            <a:off x="495300" y="4048125"/>
            <a:ext cx="5324475" cy="9525"/>
          </a:xfrm>
          <a:custGeom xmlns:a="http://schemas.openxmlformats.org/drawingml/2006/main">
            <a:pathLst>
              <a:path w="5324475" h="9525">
                <a:moveTo>
                  <a:pt x="0" y="0"/>
                </a:moveTo>
                <a:lnTo>
                  <a:pt x="5324475" y="0"/>
                </a:lnTo>
              </a:path>
            </a:pathLst>
          </a:custGeom>
          <a:noFill xmlns:a="http://schemas.openxmlformats.org/drawingml/2006/main"/>
          <a:ln xmlns:a="http://schemas.openxmlformats.org/drawingml/2006/main" w="9525">
            <a:solidFill>
              <a:srgbClr val="D5D5D8"/>
            </a:solidFill>
            <a:prstDash val="solid"/>
          </a:ln>
        </p:spPr>
      </p:sp>
      <p:sp>
        <p:nvSpPr>
          <p:cNvPr id="27" name="text_3  복구">
            <a:extLst xmlns:a="http://schemas.openxmlformats.org/drawingml/2006/main">
              <a:ext uri="{FF2B5EF4-FFF2-40B4-BE49-F238E27FC236}">
                <a16:creationId xmlns:a16="http://schemas.microsoft.com/office/drawing/2014/main" id="{62C3FFB4-7E6B-4B27-9DF2-057E0394C8C8}"/>
              </a:ext>
            </a:extLst>
          </p:cNvPr>
          <p:cNvSpPr>
            <a:spLocks xmlns:a="http://schemas.openxmlformats.org/drawingml/2006/main" noGrp="1"/>
          </p:cNvSpPr>
          <p:nvPr/>
        </p:nvSpPr>
        <p:spPr>
          <a:xfrm xmlns:a="http://schemas.openxmlformats.org/drawingml/2006/main">
            <a:off x="495300" y="4476750"/>
            <a:ext cx="120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3  복구</a:t>
            </a:r>
          </a:p>
        </p:txBody>
      </p:sp>
      <p:sp>
        <p:nvSpPr>
          <p:cNvPr id="28" name="text_Brightness 1 = 0.985&#10;Filter ">
            <a:extLst xmlns:a="http://schemas.openxmlformats.org/drawingml/2006/main">
              <a:ext uri="{FF2B5EF4-FFF2-40B4-BE49-F238E27FC236}">
                <a16:creationId xmlns:a16="http://schemas.microsoft.com/office/drawing/2014/main" id="{48852E90-638E-4E88-BFFD-0191C479D2F2}"/>
              </a:ext>
            </a:extLst>
          </p:cNvPr>
          <p:cNvSpPr>
            <a:spLocks xmlns:a="http://schemas.openxmlformats.org/drawingml/2006/main" noGrp="1"/>
          </p:cNvSpPr>
          <p:nvPr/>
        </p:nvSpPr>
        <p:spPr>
          <a:xfrm xmlns:a="http://schemas.openxmlformats.org/drawingml/2006/main">
            <a:off x="1895475" y="4476750"/>
            <a:ext cx="39243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Brightness 1 = 0.985</a:t>
            </a:r>
          </a:p>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Filter Size = 6 / R키</a:t>
            </a:r>
          </a:p>
        </p:txBody>
      </p:sp>
      <p:sp>
        <p:nvSpPr>
          <p:cNvPr id="29" name="">
            <a:extLst xmlns:a="http://schemas.openxmlformats.org/drawingml/2006/main">
              <a:ext uri="{FF2B5EF4-FFF2-40B4-BE49-F238E27FC236}">
                <a16:creationId xmlns:a16="http://schemas.microsoft.com/office/drawing/2014/main" id="{D6E5F922-5560-49D2-AC59-F0D594348C1F}"/>
              </a:ext>
            </a:extLst>
          </p:cNvPr>
          <p:cNvSpPr>
            <a:spLocks xmlns:a="http://schemas.openxmlformats.org/drawingml/2006/main" noGrp="1"/>
          </p:cNvSpPr>
          <p:nvPr/>
        </p:nvSpPr>
        <p:spPr>
          <a:xfrm xmlns:a="http://schemas.openxmlformats.org/drawingml/2006/main">
            <a:off x="6191250" y="2295525"/>
            <a:ext cx="2590800" cy="259080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56606d513726440d"/>
          <a:stretch xmlns:a="http://schemas.openxmlformats.org/drawingml/2006/main"/>
        </p:blipFill>
        <p:spPr>
          <a:xfrm xmlns:a="http://schemas.openxmlformats.org/drawingml/2006/main">
            <a:off x="6191250" y="2295525"/>
            <a:ext cx="2590800" cy="2590800"/>
          </a:xfrm>
          <a:prstGeom xmlns:a="http://schemas.openxmlformats.org/drawingml/2006/main" prst="rect">
            <a:avLst/>
          </a:prstGeom>
        </p:spPr>
      </p:pic>
      <p:sp>
        <p:nvSpPr>
          <p:cNvPr id="31" name="">
            <a:extLst xmlns:a="http://schemas.openxmlformats.org/drawingml/2006/main">
              <a:ext uri="{FF2B5EF4-FFF2-40B4-BE49-F238E27FC236}">
                <a16:creationId xmlns:a16="http://schemas.microsoft.com/office/drawing/2014/main" id="{640D8452-A5C6-4ACE-B0AA-BEED5E1450A9}"/>
              </a:ext>
            </a:extLst>
          </p:cNvPr>
          <p:cNvSpPr>
            <a:spLocks xmlns:a="http://schemas.openxmlformats.org/drawingml/2006/main" noGrp="1"/>
          </p:cNvSpPr>
          <p:nvPr/>
        </p:nvSpPr>
        <p:spPr>
          <a:xfrm xmlns:a="http://schemas.openxmlformats.org/drawingml/2006/main">
            <a:off x="9105900" y="2295525"/>
            <a:ext cx="2590800" cy="259080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11cd694876e64a0b"/>
          <a:stretch xmlns:a="http://schemas.openxmlformats.org/drawingml/2006/main"/>
        </p:blipFill>
        <p:spPr>
          <a:xfrm xmlns:a="http://schemas.openxmlformats.org/drawingml/2006/main">
            <a:off x="9105900" y="2295525"/>
            <a:ext cx="2590800" cy="2590800"/>
          </a:xfrm>
          <a:prstGeom xmlns:a="http://schemas.openxmlformats.org/drawingml/2006/main" prst="rect">
            <a:avLst/>
          </a:prstGeom>
        </p:spPr>
      </p:pic>
      <p:sp>
        <p:nvSpPr>
          <p:cNvPr id="33" name="text_기본값 / 놓은 직후">
            <a:extLst xmlns:a="http://schemas.openxmlformats.org/drawingml/2006/main">
              <a:ext uri="{FF2B5EF4-FFF2-40B4-BE49-F238E27FC236}">
                <a16:creationId xmlns:a16="http://schemas.microsoft.com/office/drawing/2014/main" id="{6D4BCF25-47A8-4FA1-BA34-2E0EF3235290}"/>
              </a:ext>
            </a:extLst>
          </p:cNvPr>
          <p:cNvSpPr>
            <a:spLocks xmlns:a="http://schemas.openxmlformats.org/drawingml/2006/main" noGrp="1"/>
          </p:cNvSpPr>
          <p:nvPr/>
        </p:nvSpPr>
        <p:spPr>
          <a:xfrm xmlns:a="http://schemas.openxmlformats.org/drawingml/2006/main">
            <a:off x="6191250" y="5038725"/>
            <a:ext cx="2819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1">
                <a:solidFill>
                  <a:srgbClr val="202633"/>
                </a:solidFill>
                <a:latin typeface="Noto Sans KR"/>
                <a:ea typeface="Noto Sans KR"/>
                <a:cs typeface="Noto Sans KR"/>
              </a:defRPr>
            </a:pPr>
            <a:r>
              <a:rPr sz="1575" b="1">
                <a:solidFill>
                  <a:srgbClr val="202633"/>
                </a:solidFill>
                <a:latin typeface="Noto Sans KR"/>
                <a:ea typeface="Noto Sans KR"/>
                <a:cs typeface="Noto Sans KR"/>
              </a:rPr>
              <a:t>기본값 / 놓은 직후</a:t>
            </a:r>
          </a:p>
        </p:txBody>
      </p:sp>
      <p:sp>
        <p:nvSpPr>
          <p:cNvPr id="34" name="text_기본값 / 추가 처리 후">
            <a:extLst xmlns:a="http://schemas.openxmlformats.org/drawingml/2006/main">
              <a:ext uri="{FF2B5EF4-FFF2-40B4-BE49-F238E27FC236}">
                <a16:creationId xmlns:a16="http://schemas.microsoft.com/office/drawing/2014/main" id="{D1EEAC5A-89A8-404C-A66F-268E9A04902B}"/>
              </a:ext>
            </a:extLst>
          </p:cNvPr>
          <p:cNvSpPr>
            <a:spLocks xmlns:a="http://schemas.openxmlformats.org/drawingml/2006/main" noGrp="1"/>
          </p:cNvSpPr>
          <p:nvPr/>
        </p:nvSpPr>
        <p:spPr>
          <a:xfrm xmlns:a="http://schemas.openxmlformats.org/drawingml/2006/main">
            <a:off x="9105900" y="5038725"/>
            <a:ext cx="2590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1">
                <a:solidFill>
                  <a:srgbClr val="645CE6"/>
                </a:solidFill>
                <a:latin typeface="Noto Sans KR"/>
                <a:ea typeface="Noto Sans KR"/>
                <a:cs typeface="Noto Sans KR"/>
              </a:defRPr>
            </a:pPr>
            <a:r>
              <a:rPr sz="1575" b="1">
                <a:solidFill>
                  <a:srgbClr val="645CE6"/>
                </a:solidFill>
                <a:latin typeface="Noto Sans KR"/>
                <a:ea typeface="Noto Sans KR"/>
                <a:cs typeface="Noto Sans KR"/>
              </a:rPr>
              <a:t>기본값 / 추가 처리 후</a:t>
            </a:r>
          </a:p>
        </p:txBody>
      </p:sp>
      <p:sp>
        <p:nvSpPr>
          <p:cNvPr id="35" name="text_사진은 기본값에서 남은 흔적의 변화">
            <a:extLst xmlns:a="http://schemas.openxmlformats.org/drawingml/2006/main">
              <a:ext uri="{FF2B5EF4-FFF2-40B4-BE49-F238E27FC236}">
                <a16:creationId xmlns:a16="http://schemas.microsoft.com/office/drawing/2014/main" id="{25082B56-BF65-41D4-A313-AF2402C31210}"/>
              </a:ext>
            </a:extLst>
          </p:cNvPr>
          <p:cNvSpPr>
            <a:spLocks xmlns:a="http://schemas.openxmlformats.org/drawingml/2006/main" noGrp="1"/>
          </p:cNvSpPr>
          <p:nvPr/>
        </p:nvSpPr>
        <p:spPr>
          <a:xfrm xmlns:a="http://schemas.openxmlformats.org/drawingml/2006/main">
            <a:off x="6191250" y="5572125"/>
            <a:ext cx="55054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사진은 기본값에서 남은 흔적의 변화</a:t>
            </a:r>
          </a:p>
        </p:txBody>
      </p:sp>
      <p:sp>
        <p:nvSpPr>
          <p:cNvPr id="36" name="text_질문  더 빨리 사라지는 설정과 더 넓게 퍼지는 설">
            <a:extLst xmlns:a="http://schemas.openxmlformats.org/drawingml/2006/main">
              <a:ext uri="{FF2B5EF4-FFF2-40B4-BE49-F238E27FC236}">
                <a16:creationId xmlns:a16="http://schemas.microsoft.com/office/drawing/2014/main" id="{DE902871-53CD-4C01-B9C4-3413A59D2478}"/>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더 빨리 사라지는 설정과 더 넓게 퍼지는 설정은 각각 무엇일까?</a:t>
            </a:r>
          </a:p>
        </p:txBody>
      </p:sp>
    </p:spTree>
  </p:cSld>
</p:sld>
</file>

<file path=ppt/slides/slide4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이미지 R값과 도형 크기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S06_INSTANCING / 24×24칸의 값이 576개 도형에 대응</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41</a:t>
            </a:r>
          </a:p>
        </p:txBody>
      </p:sp>
      <p:sp>
        <p:nvSpPr>
          <p:cNvPr id="21" name="">
            <a:extLst xmlns:a="http://schemas.openxmlformats.org/drawingml/2006/main">
              <a:ext uri="{FF2B5EF4-FFF2-40B4-BE49-F238E27FC236}">
                <a16:creationId xmlns:a16="http://schemas.microsoft.com/office/drawing/2014/main" id="{9133A134-ED85-4ECE-A5C1-C0E6709B849C}"/>
              </a:ext>
            </a:extLst>
          </p:cNvPr>
          <p:cNvSpPr>
            <a:spLocks xmlns:a="http://schemas.openxmlformats.org/drawingml/2006/main" noGrp="1"/>
          </p:cNvSpPr>
          <p:nvPr/>
        </p:nvSpPr>
        <p:spPr>
          <a:xfrm xmlns:a="http://schemas.openxmlformats.org/drawingml/2006/main">
            <a:off x="1000125" y="2390775"/>
            <a:ext cx="723900" cy="7239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2" name="text_0">
            <a:extLst xmlns:a="http://schemas.openxmlformats.org/drawingml/2006/main">
              <a:ext uri="{FF2B5EF4-FFF2-40B4-BE49-F238E27FC236}">
                <a16:creationId xmlns:a16="http://schemas.microsoft.com/office/drawing/2014/main" id="{7011AF39-C42E-4718-BE90-4008B1035357}"/>
              </a:ext>
            </a:extLst>
          </p:cNvPr>
          <p:cNvSpPr>
            <a:spLocks xmlns:a="http://schemas.openxmlformats.org/drawingml/2006/main" noGrp="1"/>
          </p:cNvSpPr>
          <p:nvPr/>
        </p:nvSpPr>
        <p:spPr>
          <a:xfrm xmlns:a="http://schemas.openxmlformats.org/drawingml/2006/main">
            <a:off x="1038225" y="25934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23" name="">
            <a:extLst xmlns:a="http://schemas.openxmlformats.org/drawingml/2006/main">
              <a:ext uri="{FF2B5EF4-FFF2-40B4-BE49-F238E27FC236}">
                <a16:creationId xmlns:a16="http://schemas.microsoft.com/office/drawing/2014/main" id="{8282DE0C-221E-467C-8B38-B70A5D49D36C}"/>
              </a:ext>
            </a:extLst>
          </p:cNvPr>
          <p:cNvSpPr>
            <a:spLocks xmlns:a="http://schemas.openxmlformats.org/drawingml/2006/main" noGrp="1"/>
          </p:cNvSpPr>
          <p:nvPr/>
        </p:nvSpPr>
        <p:spPr>
          <a:xfrm xmlns:a="http://schemas.openxmlformats.org/drawingml/2006/main">
            <a:off x="1724025" y="2390775"/>
            <a:ext cx="723900" cy="723900"/>
          </a:xfrm>
          <a:prstGeom xmlns:a="http://schemas.openxmlformats.org/drawingml/2006/main" prst="rect">
            <a:avLst/>
          </a:prstGeom>
          <a:solidFill xmlns:a="http://schemas.openxmlformats.org/drawingml/2006/main">
            <a:srgbClr val="333333"/>
          </a:solidFill>
          <a:ln xmlns:a="http://schemas.openxmlformats.org/drawingml/2006/main" w="9525">
            <a:solidFill>
              <a:srgbClr val="D5D5D8"/>
            </a:solidFill>
          </a:ln>
        </p:spPr>
      </p:sp>
      <p:sp>
        <p:nvSpPr>
          <p:cNvPr id="24" name="text_0.2">
            <a:extLst xmlns:a="http://schemas.openxmlformats.org/drawingml/2006/main">
              <a:ext uri="{FF2B5EF4-FFF2-40B4-BE49-F238E27FC236}">
                <a16:creationId xmlns:a16="http://schemas.microsoft.com/office/drawing/2014/main" id="{D1245194-AE67-4C7D-8BF7-AFEB3DBAC3D3}"/>
              </a:ext>
            </a:extLst>
          </p:cNvPr>
          <p:cNvSpPr>
            <a:spLocks xmlns:a="http://schemas.openxmlformats.org/drawingml/2006/main" noGrp="1"/>
          </p:cNvSpPr>
          <p:nvPr/>
        </p:nvSpPr>
        <p:spPr>
          <a:xfrm xmlns:a="http://schemas.openxmlformats.org/drawingml/2006/main">
            <a:off x="1762125" y="25934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a:t>
            </a:r>
          </a:p>
        </p:txBody>
      </p:sp>
      <p:sp>
        <p:nvSpPr>
          <p:cNvPr id="25" name="">
            <a:extLst xmlns:a="http://schemas.openxmlformats.org/drawingml/2006/main">
              <a:ext uri="{FF2B5EF4-FFF2-40B4-BE49-F238E27FC236}">
                <a16:creationId xmlns:a16="http://schemas.microsoft.com/office/drawing/2014/main" id="{35E7BB8F-F4BA-4833-88F6-033386396428}"/>
              </a:ext>
            </a:extLst>
          </p:cNvPr>
          <p:cNvSpPr>
            <a:spLocks xmlns:a="http://schemas.openxmlformats.org/drawingml/2006/main" noGrp="1"/>
          </p:cNvSpPr>
          <p:nvPr/>
        </p:nvSpPr>
        <p:spPr>
          <a:xfrm xmlns:a="http://schemas.openxmlformats.org/drawingml/2006/main">
            <a:off x="2447925" y="2390775"/>
            <a:ext cx="723900" cy="723900"/>
          </a:xfrm>
          <a:prstGeom xmlns:a="http://schemas.openxmlformats.org/drawingml/2006/main" prst="rect">
            <a:avLst/>
          </a:prstGeom>
          <a:solidFill xmlns:a="http://schemas.openxmlformats.org/drawingml/2006/main">
            <a:srgbClr val="808080"/>
          </a:solidFill>
          <a:ln xmlns:a="http://schemas.openxmlformats.org/drawingml/2006/main" w="9525">
            <a:solidFill>
              <a:srgbClr val="D5D5D8"/>
            </a:solidFill>
          </a:ln>
        </p:spPr>
      </p:sp>
      <p:sp>
        <p:nvSpPr>
          <p:cNvPr id="26" name="text_0.5">
            <a:extLst xmlns:a="http://schemas.openxmlformats.org/drawingml/2006/main">
              <a:ext uri="{FF2B5EF4-FFF2-40B4-BE49-F238E27FC236}">
                <a16:creationId xmlns:a16="http://schemas.microsoft.com/office/drawing/2014/main" id="{C0F0B3AE-096C-4B6B-93BD-1289E7EB33A9}"/>
              </a:ext>
            </a:extLst>
          </p:cNvPr>
          <p:cNvSpPr>
            <a:spLocks xmlns:a="http://schemas.openxmlformats.org/drawingml/2006/main" noGrp="1"/>
          </p:cNvSpPr>
          <p:nvPr/>
        </p:nvSpPr>
        <p:spPr>
          <a:xfrm xmlns:a="http://schemas.openxmlformats.org/drawingml/2006/main">
            <a:off x="2486025" y="25934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0.5</a:t>
            </a:r>
          </a:p>
        </p:txBody>
      </p:sp>
      <p:sp>
        <p:nvSpPr>
          <p:cNvPr id="27" name="">
            <a:extLst xmlns:a="http://schemas.openxmlformats.org/drawingml/2006/main">
              <a:ext uri="{FF2B5EF4-FFF2-40B4-BE49-F238E27FC236}">
                <a16:creationId xmlns:a16="http://schemas.microsoft.com/office/drawing/2014/main" id="{F4E20AE9-A296-4A73-BE9F-EFA2AA2477E4}"/>
              </a:ext>
            </a:extLst>
          </p:cNvPr>
          <p:cNvSpPr>
            <a:spLocks xmlns:a="http://schemas.openxmlformats.org/drawingml/2006/main" noGrp="1"/>
          </p:cNvSpPr>
          <p:nvPr/>
        </p:nvSpPr>
        <p:spPr>
          <a:xfrm xmlns:a="http://schemas.openxmlformats.org/drawingml/2006/main">
            <a:off x="3171825" y="2390775"/>
            <a:ext cx="723900" cy="723900"/>
          </a:xfrm>
          <a:prstGeom xmlns:a="http://schemas.openxmlformats.org/drawingml/2006/main" prst="rect">
            <a:avLst/>
          </a:prstGeom>
          <a:solidFill xmlns:a="http://schemas.openxmlformats.org/drawingml/2006/main">
            <a:srgbClr val="CCCCCC"/>
          </a:solidFill>
          <a:ln xmlns:a="http://schemas.openxmlformats.org/drawingml/2006/main" w="9525">
            <a:solidFill>
              <a:srgbClr val="D5D5D8"/>
            </a:solidFill>
          </a:ln>
        </p:spPr>
      </p:sp>
      <p:sp>
        <p:nvSpPr>
          <p:cNvPr id="28" name="text_0.8">
            <a:extLst xmlns:a="http://schemas.openxmlformats.org/drawingml/2006/main">
              <a:ext uri="{FF2B5EF4-FFF2-40B4-BE49-F238E27FC236}">
                <a16:creationId xmlns:a16="http://schemas.microsoft.com/office/drawing/2014/main" id="{167FF079-EA78-4313-85ED-B678F86AB9C5}"/>
              </a:ext>
            </a:extLst>
          </p:cNvPr>
          <p:cNvSpPr>
            <a:spLocks xmlns:a="http://schemas.openxmlformats.org/drawingml/2006/main" noGrp="1"/>
          </p:cNvSpPr>
          <p:nvPr/>
        </p:nvSpPr>
        <p:spPr>
          <a:xfrm xmlns:a="http://schemas.openxmlformats.org/drawingml/2006/main">
            <a:off x="3209925" y="25934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0.8</a:t>
            </a:r>
          </a:p>
        </p:txBody>
      </p:sp>
      <p:sp>
        <p:nvSpPr>
          <p:cNvPr id="29" name="">
            <a:extLst xmlns:a="http://schemas.openxmlformats.org/drawingml/2006/main">
              <a:ext uri="{FF2B5EF4-FFF2-40B4-BE49-F238E27FC236}">
                <a16:creationId xmlns:a16="http://schemas.microsoft.com/office/drawing/2014/main" id="{0FD78F48-3253-4671-9ED2-070F2A4A6F5D}"/>
              </a:ext>
            </a:extLst>
          </p:cNvPr>
          <p:cNvSpPr>
            <a:spLocks xmlns:a="http://schemas.openxmlformats.org/drawingml/2006/main" noGrp="1"/>
          </p:cNvSpPr>
          <p:nvPr/>
        </p:nvSpPr>
        <p:spPr>
          <a:xfrm xmlns:a="http://schemas.openxmlformats.org/drawingml/2006/main">
            <a:off x="1000125" y="3114675"/>
            <a:ext cx="723900" cy="7239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0" name="text_0">
            <a:extLst xmlns:a="http://schemas.openxmlformats.org/drawingml/2006/main">
              <a:ext uri="{FF2B5EF4-FFF2-40B4-BE49-F238E27FC236}">
                <a16:creationId xmlns:a16="http://schemas.microsoft.com/office/drawing/2014/main" id="{257312E2-8FC2-4E45-9383-509577F6AA71}"/>
              </a:ext>
            </a:extLst>
          </p:cNvPr>
          <p:cNvSpPr>
            <a:spLocks xmlns:a="http://schemas.openxmlformats.org/drawingml/2006/main" noGrp="1"/>
          </p:cNvSpPr>
          <p:nvPr/>
        </p:nvSpPr>
        <p:spPr>
          <a:xfrm xmlns:a="http://schemas.openxmlformats.org/drawingml/2006/main">
            <a:off x="1038225" y="33173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1" name="">
            <a:extLst xmlns:a="http://schemas.openxmlformats.org/drawingml/2006/main">
              <a:ext uri="{FF2B5EF4-FFF2-40B4-BE49-F238E27FC236}">
                <a16:creationId xmlns:a16="http://schemas.microsoft.com/office/drawing/2014/main" id="{0E0E7364-406C-4539-A21D-1B1CA720FF7F}"/>
              </a:ext>
            </a:extLst>
          </p:cNvPr>
          <p:cNvSpPr>
            <a:spLocks xmlns:a="http://schemas.openxmlformats.org/drawingml/2006/main" noGrp="1"/>
          </p:cNvSpPr>
          <p:nvPr/>
        </p:nvSpPr>
        <p:spPr>
          <a:xfrm xmlns:a="http://schemas.openxmlformats.org/drawingml/2006/main">
            <a:off x="1724025" y="3114675"/>
            <a:ext cx="723900" cy="723900"/>
          </a:xfrm>
          <a:prstGeom xmlns:a="http://schemas.openxmlformats.org/drawingml/2006/main" prst="rect">
            <a:avLst/>
          </a:prstGeom>
          <a:solidFill xmlns:a="http://schemas.openxmlformats.org/drawingml/2006/main">
            <a:srgbClr val="4D4D4D"/>
          </a:solidFill>
          <a:ln xmlns:a="http://schemas.openxmlformats.org/drawingml/2006/main" w="9525">
            <a:solidFill>
              <a:srgbClr val="D5D5D8"/>
            </a:solidFill>
          </a:ln>
        </p:spPr>
      </p:sp>
      <p:sp>
        <p:nvSpPr>
          <p:cNvPr id="32" name="text_0.3">
            <a:extLst xmlns:a="http://schemas.openxmlformats.org/drawingml/2006/main">
              <a:ext uri="{FF2B5EF4-FFF2-40B4-BE49-F238E27FC236}">
                <a16:creationId xmlns:a16="http://schemas.microsoft.com/office/drawing/2014/main" id="{AFF2CBEB-E295-42C5-8E68-7926B4BBE806}"/>
              </a:ext>
            </a:extLst>
          </p:cNvPr>
          <p:cNvSpPr>
            <a:spLocks xmlns:a="http://schemas.openxmlformats.org/drawingml/2006/main" noGrp="1"/>
          </p:cNvSpPr>
          <p:nvPr/>
        </p:nvSpPr>
        <p:spPr>
          <a:xfrm xmlns:a="http://schemas.openxmlformats.org/drawingml/2006/main">
            <a:off x="1762125" y="33173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0.3</a:t>
            </a:r>
          </a:p>
        </p:txBody>
      </p:sp>
      <p:sp>
        <p:nvSpPr>
          <p:cNvPr id="33" name="">
            <a:extLst xmlns:a="http://schemas.openxmlformats.org/drawingml/2006/main">
              <a:ext uri="{FF2B5EF4-FFF2-40B4-BE49-F238E27FC236}">
                <a16:creationId xmlns:a16="http://schemas.microsoft.com/office/drawing/2014/main" id="{B4CEED0C-83DA-4228-A7DC-4ADD9F17761F}"/>
              </a:ext>
            </a:extLst>
          </p:cNvPr>
          <p:cNvSpPr>
            <a:spLocks xmlns:a="http://schemas.openxmlformats.org/drawingml/2006/main" noGrp="1"/>
          </p:cNvSpPr>
          <p:nvPr/>
        </p:nvSpPr>
        <p:spPr>
          <a:xfrm xmlns:a="http://schemas.openxmlformats.org/drawingml/2006/main">
            <a:off x="2447925" y="3114675"/>
            <a:ext cx="723900" cy="723900"/>
          </a:xfrm>
          <a:prstGeom xmlns:a="http://schemas.openxmlformats.org/drawingml/2006/main" prst="rect">
            <a:avLst/>
          </a:prstGeom>
          <a:solidFill xmlns:a="http://schemas.openxmlformats.org/drawingml/2006/main">
            <a:srgbClr val="B3B3B3"/>
          </a:solidFill>
          <a:ln xmlns:a="http://schemas.openxmlformats.org/drawingml/2006/main" w="9525">
            <a:solidFill>
              <a:srgbClr val="D5D5D8"/>
            </a:solidFill>
          </a:ln>
        </p:spPr>
      </p:sp>
      <p:sp>
        <p:nvSpPr>
          <p:cNvPr id="34" name="text_0.7">
            <a:extLst xmlns:a="http://schemas.openxmlformats.org/drawingml/2006/main">
              <a:ext uri="{FF2B5EF4-FFF2-40B4-BE49-F238E27FC236}">
                <a16:creationId xmlns:a16="http://schemas.microsoft.com/office/drawing/2014/main" id="{4AFEB7B1-64D7-4004-A4E7-7355D17615A7}"/>
              </a:ext>
            </a:extLst>
          </p:cNvPr>
          <p:cNvSpPr>
            <a:spLocks xmlns:a="http://schemas.openxmlformats.org/drawingml/2006/main" noGrp="1"/>
          </p:cNvSpPr>
          <p:nvPr/>
        </p:nvSpPr>
        <p:spPr>
          <a:xfrm xmlns:a="http://schemas.openxmlformats.org/drawingml/2006/main">
            <a:off x="2486025" y="33173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0.7</a:t>
            </a:r>
          </a:p>
        </p:txBody>
      </p:sp>
      <p:sp>
        <p:nvSpPr>
          <p:cNvPr id="35" name="">
            <a:extLst xmlns:a="http://schemas.openxmlformats.org/drawingml/2006/main">
              <a:ext uri="{FF2B5EF4-FFF2-40B4-BE49-F238E27FC236}">
                <a16:creationId xmlns:a16="http://schemas.microsoft.com/office/drawing/2014/main" id="{F1376CD2-6BFD-44C8-BA9F-DD3984C5B8AF}"/>
              </a:ext>
            </a:extLst>
          </p:cNvPr>
          <p:cNvSpPr>
            <a:spLocks xmlns:a="http://schemas.openxmlformats.org/drawingml/2006/main" noGrp="1"/>
          </p:cNvSpPr>
          <p:nvPr/>
        </p:nvSpPr>
        <p:spPr>
          <a:xfrm xmlns:a="http://schemas.openxmlformats.org/drawingml/2006/main">
            <a:off x="3171825" y="3114675"/>
            <a:ext cx="723900" cy="723900"/>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36" name="text_1">
            <a:extLst xmlns:a="http://schemas.openxmlformats.org/drawingml/2006/main">
              <a:ext uri="{FF2B5EF4-FFF2-40B4-BE49-F238E27FC236}">
                <a16:creationId xmlns:a16="http://schemas.microsoft.com/office/drawing/2014/main" id="{E1EDCF50-5855-40A9-87BC-8D1AEEBB3479}"/>
              </a:ext>
            </a:extLst>
          </p:cNvPr>
          <p:cNvSpPr>
            <a:spLocks xmlns:a="http://schemas.openxmlformats.org/drawingml/2006/main" noGrp="1"/>
          </p:cNvSpPr>
          <p:nvPr/>
        </p:nvSpPr>
        <p:spPr>
          <a:xfrm xmlns:a="http://schemas.openxmlformats.org/drawingml/2006/main">
            <a:off x="3209925" y="33173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37" name="">
            <a:extLst xmlns:a="http://schemas.openxmlformats.org/drawingml/2006/main">
              <a:ext uri="{FF2B5EF4-FFF2-40B4-BE49-F238E27FC236}">
                <a16:creationId xmlns:a16="http://schemas.microsoft.com/office/drawing/2014/main" id="{4404A3B4-3495-4B9A-B3D4-9ECD5E2F0EA1}"/>
              </a:ext>
            </a:extLst>
          </p:cNvPr>
          <p:cNvSpPr>
            <a:spLocks xmlns:a="http://schemas.openxmlformats.org/drawingml/2006/main" noGrp="1"/>
          </p:cNvSpPr>
          <p:nvPr/>
        </p:nvSpPr>
        <p:spPr>
          <a:xfrm xmlns:a="http://schemas.openxmlformats.org/drawingml/2006/main">
            <a:off x="1000125" y="3838575"/>
            <a:ext cx="723900" cy="7239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8" name="text_0">
            <a:extLst xmlns:a="http://schemas.openxmlformats.org/drawingml/2006/main">
              <a:ext uri="{FF2B5EF4-FFF2-40B4-BE49-F238E27FC236}">
                <a16:creationId xmlns:a16="http://schemas.microsoft.com/office/drawing/2014/main" id="{844C0D2A-47F5-4F88-BBD7-31796A5E90AB}"/>
              </a:ext>
            </a:extLst>
          </p:cNvPr>
          <p:cNvSpPr>
            <a:spLocks xmlns:a="http://schemas.openxmlformats.org/drawingml/2006/main" noGrp="1"/>
          </p:cNvSpPr>
          <p:nvPr/>
        </p:nvSpPr>
        <p:spPr>
          <a:xfrm xmlns:a="http://schemas.openxmlformats.org/drawingml/2006/main">
            <a:off x="1038225" y="40412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9" name="">
            <a:extLst xmlns:a="http://schemas.openxmlformats.org/drawingml/2006/main">
              <a:ext uri="{FF2B5EF4-FFF2-40B4-BE49-F238E27FC236}">
                <a16:creationId xmlns:a16="http://schemas.microsoft.com/office/drawing/2014/main" id="{C98F63CD-9E26-4051-B0EB-FE5438B8CDE1}"/>
              </a:ext>
            </a:extLst>
          </p:cNvPr>
          <p:cNvSpPr>
            <a:spLocks xmlns:a="http://schemas.openxmlformats.org/drawingml/2006/main" noGrp="1"/>
          </p:cNvSpPr>
          <p:nvPr/>
        </p:nvSpPr>
        <p:spPr>
          <a:xfrm xmlns:a="http://schemas.openxmlformats.org/drawingml/2006/main">
            <a:off x="1724025" y="3838575"/>
            <a:ext cx="723900" cy="723900"/>
          </a:xfrm>
          <a:prstGeom xmlns:a="http://schemas.openxmlformats.org/drawingml/2006/main" prst="rect">
            <a:avLst/>
          </a:prstGeom>
          <a:solidFill xmlns:a="http://schemas.openxmlformats.org/drawingml/2006/main">
            <a:srgbClr val="1A1A1A"/>
          </a:solidFill>
          <a:ln xmlns:a="http://schemas.openxmlformats.org/drawingml/2006/main" w="9525">
            <a:solidFill>
              <a:srgbClr val="D5D5D8"/>
            </a:solidFill>
          </a:ln>
        </p:spPr>
      </p:sp>
      <p:sp>
        <p:nvSpPr>
          <p:cNvPr id="40" name="text_0.1">
            <a:extLst xmlns:a="http://schemas.openxmlformats.org/drawingml/2006/main">
              <a:ext uri="{FF2B5EF4-FFF2-40B4-BE49-F238E27FC236}">
                <a16:creationId xmlns:a16="http://schemas.microsoft.com/office/drawing/2014/main" id="{19ED8EE7-201C-4070-8C8B-0E58D511E381}"/>
              </a:ext>
            </a:extLst>
          </p:cNvPr>
          <p:cNvSpPr>
            <a:spLocks xmlns:a="http://schemas.openxmlformats.org/drawingml/2006/main" noGrp="1"/>
          </p:cNvSpPr>
          <p:nvPr/>
        </p:nvSpPr>
        <p:spPr>
          <a:xfrm xmlns:a="http://schemas.openxmlformats.org/drawingml/2006/main">
            <a:off x="1762125" y="40412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0.1</a:t>
            </a:r>
          </a:p>
        </p:txBody>
      </p:sp>
      <p:sp>
        <p:nvSpPr>
          <p:cNvPr id="41" name="">
            <a:extLst xmlns:a="http://schemas.openxmlformats.org/drawingml/2006/main">
              <a:ext uri="{FF2B5EF4-FFF2-40B4-BE49-F238E27FC236}">
                <a16:creationId xmlns:a16="http://schemas.microsoft.com/office/drawing/2014/main" id="{3A458ACB-6843-4DC6-9836-9D51D941C612}"/>
              </a:ext>
            </a:extLst>
          </p:cNvPr>
          <p:cNvSpPr>
            <a:spLocks xmlns:a="http://schemas.openxmlformats.org/drawingml/2006/main" noGrp="1"/>
          </p:cNvSpPr>
          <p:nvPr/>
        </p:nvSpPr>
        <p:spPr>
          <a:xfrm xmlns:a="http://schemas.openxmlformats.org/drawingml/2006/main">
            <a:off x="2447925" y="3838575"/>
            <a:ext cx="723900" cy="723900"/>
          </a:xfrm>
          <a:prstGeom xmlns:a="http://schemas.openxmlformats.org/drawingml/2006/main" prst="rect">
            <a:avLst/>
          </a:prstGeom>
          <a:solidFill xmlns:a="http://schemas.openxmlformats.org/drawingml/2006/main">
            <a:srgbClr val="666666"/>
          </a:solidFill>
          <a:ln xmlns:a="http://schemas.openxmlformats.org/drawingml/2006/main" w="9525">
            <a:solidFill>
              <a:srgbClr val="D5D5D8"/>
            </a:solidFill>
          </a:ln>
        </p:spPr>
      </p:sp>
      <p:sp>
        <p:nvSpPr>
          <p:cNvPr id="42" name="text_0.4">
            <a:extLst xmlns:a="http://schemas.openxmlformats.org/drawingml/2006/main">
              <a:ext uri="{FF2B5EF4-FFF2-40B4-BE49-F238E27FC236}">
                <a16:creationId xmlns:a16="http://schemas.microsoft.com/office/drawing/2014/main" id="{A546293B-B120-4C03-A3D4-C9B7AECA0DAF}"/>
              </a:ext>
            </a:extLst>
          </p:cNvPr>
          <p:cNvSpPr>
            <a:spLocks xmlns:a="http://schemas.openxmlformats.org/drawingml/2006/main" noGrp="1"/>
          </p:cNvSpPr>
          <p:nvPr/>
        </p:nvSpPr>
        <p:spPr>
          <a:xfrm xmlns:a="http://schemas.openxmlformats.org/drawingml/2006/main">
            <a:off x="2486025" y="40412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0.4</a:t>
            </a:r>
          </a:p>
        </p:txBody>
      </p:sp>
      <p:sp>
        <p:nvSpPr>
          <p:cNvPr id="43" name="">
            <a:extLst xmlns:a="http://schemas.openxmlformats.org/drawingml/2006/main">
              <a:ext uri="{FF2B5EF4-FFF2-40B4-BE49-F238E27FC236}">
                <a16:creationId xmlns:a16="http://schemas.microsoft.com/office/drawing/2014/main" id="{EBE4D45C-599E-44C8-816B-678F507D6CCC}"/>
              </a:ext>
            </a:extLst>
          </p:cNvPr>
          <p:cNvSpPr>
            <a:spLocks xmlns:a="http://schemas.openxmlformats.org/drawingml/2006/main" noGrp="1"/>
          </p:cNvSpPr>
          <p:nvPr/>
        </p:nvSpPr>
        <p:spPr>
          <a:xfrm xmlns:a="http://schemas.openxmlformats.org/drawingml/2006/main">
            <a:off x="3171825" y="3838575"/>
            <a:ext cx="723900" cy="723900"/>
          </a:xfrm>
          <a:prstGeom xmlns:a="http://schemas.openxmlformats.org/drawingml/2006/main" prst="rect">
            <a:avLst/>
          </a:prstGeom>
          <a:solidFill xmlns:a="http://schemas.openxmlformats.org/drawingml/2006/main">
            <a:srgbClr val="999999"/>
          </a:solidFill>
          <a:ln xmlns:a="http://schemas.openxmlformats.org/drawingml/2006/main" w="9525">
            <a:solidFill>
              <a:srgbClr val="D5D5D8"/>
            </a:solidFill>
          </a:ln>
        </p:spPr>
      </p:sp>
      <p:sp>
        <p:nvSpPr>
          <p:cNvPr id="44" name="text_0.6">
            <a:extLst xmlns:a="http://schemas.openxmlformats.org/drawingml/2006/main">
              <a:ext uri="{FF2B5EF4-FFF2-40B4-BE49-F238E27FC236}">
                <a16:creationId xmlns:a16="http://schemas.microsoft.com/office/drawing/2014/main" id="{C4FFB79D-56F2-409C-A520-31012F220B0B}"/>
              </a:ext>
            </a:extLst>
          </p:cNvPr>
          <p:cNvSpPr>
            <a:spLocks xmlns:a="http://schemas.openxmlformats.org/drawingml/2006/main" noGrp="1"/>
          </p:cNvSpPr>
          <p:nvPr/>
        </p:nvSpPr>
        <p:spPr>
          <a:xfrm xmlns:a="http://schemas.openxmlformats.org/drawingml/2006/main">
            <a:off x="3209925" y="40412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0.6</a:t>
            </a:r>
          </a:p>
        </p:txBody>
      </p:sp>
      <p:sp>
        <p:nvSpPr>
          <p:cNvPr id="45" name="">
            <a:extLst xmlns:a="http://schemas.openxmlformats.org/drawingml/2006/main">
              <a:ext uri="{FF2B5EF4-FFF2-40B4-BE49-F238E27FC236}">
                <a16:creationId xmlns:a16="http://schemas.microsoft.com/office/drawing/2014/main" id="{6A646E32-3D4B-4E16-8A48-E374B8229523}"/>
              </a:ext>
            </a:extLst>
          </p:cNvPr>
          <p:cNvSpPr>
            <a:spLocks xmlns:a="http://schemas.openxmlformats.org/drawingml/2006/main" noGrp="1"/>
          </p:cNvSpPr>
          <p:nvPr/>
        </p:nvSpPr>
        <p:spPr>
          <a:xfrm xmlns:a="http://schemas.openxmlformats.org/drawingml/2006/main">
            <a:off x="1000125" y="4562475"/>
            <a:ext cx="723900" cy="7239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6" name="text_0">
            <a:extLst xmlns:a="http://schemas.openxmlformats.org/drawingml/2006/main">
              <a:ext uri="{FF2B5EF4-FFF2-40B4-BE49-F238E27FC236}">
                <a16:creationId xmlns:a16="http://schemas.microsoft.com/office/drawing/2014/main" id="{62F6F480-C2A9-422B-82FB-2F2EF19917D6}"/>
              </a:ext>
            </a:extLst>
          </p:cNvPr>
          <p:cNvSpPr>
            <a:spLocks xmlns:a="http://schemas.openxmlformats.org/drawingml/2006/main" noGrp="1"/>
          </p:cNvSpPr>
          <p:nvPr/>
        </p:nvSpPr>
        <p:spPr>
          <a:xfrm xmlns:a="http://schemas.openxmlformats.org/drawingml/2006/main">
            <a:off x="1038225" y="47651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7" name="">
            <a:extLst xmlns:a="http://schemas.openxmlformats.org/drawingml/2006/main">
              <a:ext uri="{FF2B5EF4-FFF2-40B4-BE49-F238E27FC236}">
                <a16:creationId xmlns:a16="http://schemas.microsoft.com/office/drawing/2014/main" id="{0702DFC2-1FA9-4503-874D-4C53478E98A0}"/>
              </a:ext>
            </a:extLst>
          </p:cNvPr>
          <p:cNvSpPr>
            <a:spLocks xmlns:a="http://schemas.openxmlformats.org/drawingml/2006/main" noGrp="1"/>
          </p:cNvSpPr>
          <p:nvPr/>
        </p:nvSpPr>
        <p:spPr>
          <a:xfrm xmlns:a="http://schemas.openxmlformats.org/drawingml/2006/main">
            <a:off x="1724025" y="4562475"/>
            <a:ext cx="723900" cy="723900"/>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8" name="text_0">
            <a:extLst xmlns:a="http://schemas.openxmlformats.org/drawingml/2006/main">
              <a:ext uri="{FF2B5EF4-FFF2-40B4-BE49-F238E27FC236}">
                <a16:creationId xmlns:a16="http://schemas.microsoft.com/office/drawing/2014/main" id="{19910F8B-D89D-4CAE-8982-615711F7833E}"/>
              </a:ext>
            </a:extLst>
          </p:cNvPr>
          <p:cNvSpPr>
            <a:spLocks xmlns:a="http://schemas.openxmlformats.org/drawingml/2006/main" noGrp="1"/>
          </p:cNvSpPr>
          <p:nvPr/>
        </p:nvSpPr>
        <p:spPr>
          <a:xfrm xmlns:a="http://schemas.openxmlformats.org/drawingml/2006/main">
            <a:off x="1762125" y="47651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9" name="">
            <a:extLst xmlns:a="http://schemas.openxmlformats.org/drawingml/2006/main">
              <a:ext uri="{FF2B5EF4-FFF2-40B4-BE49-F238E27FC236}">
                <a16:creationId xmlns:a16="http://schemas.microsoft.com/office/drawing/2014/main" id="{9BABB2F7-9530-4AB1-9278-047E59BB43DE}"/>
              </a:ext>
            </a:extLst>
          </p:cNvPr>
          <p:cNvSpPr>
            <a:spLocks xmlns:a="http://schemas.openxmlformats.org/drawingml/2006/main" noGrp="1"/>
          </p:cNvSpPr>
          <p:nvPr/>
        </p:nvSpPr>
        <p:spPr>
          <a:xfrm xmlns:a="http://schemas.openxmlformats.org/drawingml/2006/main">
            <a:off x="2447925" y="4562475"/>
            <a:ext cx="723900" cy="723900"/>
          </a:xfrm>
          <a:prstGeom xmlns:a="http://schemas.openxmlformats.org/drawingml/2006/main" prst="rect">
            <a:avLst/>
          </a:prstGeom>
          <a:solidFill xmlns:a="http://schemas.openxmlformats.org/drawingml/2006/main">
            <a:srgbClr val="333333"/>
          </a:solidFill>
          <a:ln xmlns:a="http://schemas.openxmlformats.org/drawingml/2006/main" w="9525">
            <a:solidFill>
              <a:srgbClr val="D5D5D8"/>
            </a:solidFill>
          </a:ln>
        </p:spPr>
      </p:sp>
      <p:sp>
        <p:nvSpPr>
          <p:cNvPr id="50" name="text_0.2">
            <a:extLst xmlns:a="http://schemas.openxmlformats.org/drawingml/2006/main">
              <a:ext uri="{FF2B5EF4-FFF2-40B4-BE49-F238E27FC236}">
                <a16:creationId xmlns:a16="http://schemas.microsoft.com/office/drawing/2014/main" id="{51C98B1E-ED75-48D1-ABFF-EAE00A7F57BA}"/>
              </a:ext>
            </a:extLst>
          </p:cNvPr>
          <p:cNvSpPr>
            <a:spLocks xmlns:a="http://schemas.openxmlformats.org/drawingml/2006/main" noGrp="1"/>
          </p:cNvSpPr>
          <p:nvPr/>
        </p:nvSpPr>
        <p:spPr>
          <a:xfrm xmlns:a="http://schemas.openxmlformats.org/drawingml/2006/main">
            <a:off x="2486025" y="47651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0.2</a:t>
            </a:r>
          </a:p>
        </p:txBody>
      </p:sp>
      <p:sp>
        <p:nvSpPr>
          <p:cNvPr id="51" name="">
            <a:extLst xmlns:a="http://schemas.openxmlformats.org/drawingml/2006/main">
              <a:ext uri="{FF2B5EF4-FFF2-40B4-BE49-F238E27FC236}">
                <a16:creationId xmlns:a16="http://schemas.microsoft.com/office/drawing/2014/main" id="{A9CC7130-7FE1-4454-948C-E1241F1DA7AD}"/>
              </a:ext>
            </a:extLst>
          </p:cNvPr>
          <p:cNvSpPr>
            <a:spLocks xmlns:a="http://schemas.openxmlformats.org/drawingml/2006/main" noGrp="1"/>
          </p:cNvSpPr>
          <p:nvPr/>
        </p:nvSpPr>
        <p:spPr>
          <a:xfrm xmlns:a="http://schemas.openxmlformats.org/drawingml/2006/main">
            <a:off x="3171825" y="4562475"/>
            <a:ext cx="723900" cy="723900"/>
          </a:xfrm>
          <a:prstGeom xmlns:a="http://schemas.openxmlformats.org/drawingml/2006/main" prst="rect">
            <a:avLst/>
          </a:prstGeom>
          <a:solidFill xmlns:a="http://schemas.openxmlformats.org/drawingml/2006/main">
            <a:srgbClr val="4D4D4D"/>
          </a:solidFill>
          <a:ln xmlns:a="http://schemas.openxmlformats.org/drawingml/2006/main" w="9525">
            <a:solidFill>
              <a:srgbClr val="D5D5D8"/>
            </a:solidFill>
          </a:ln>
        </p:spPr>
      </p:sp>
      <p:sp>
        <p:nvSpPr>
          <p:cNvPr id="52" name="text_0.3">
            <a:extLst xmlns:a="http://schemas.openxmlformats.org/drawingml/2006/main">
              <a:ext uri="{FF2B5EF4-FFF2-40B4-BE49-F238E27FC236}">
                <a16:creationId xmlns:a16="http://schemas.microsoft.com/office/drawing/2014/main" id="{6139E86A-A30C-4DC2-8A76-A9180E6FCF13}"/>
              </a:ext>
            </a:extLst>
          </p:cNvPr>
          <p:cNvSpPr>
            <a:spLocks xmlns:a="http://schemas.openxmlformats.org/drawingml/2006/main" noGrp="1"/>
          </p:cNvSpPr>
          <p:nvPr/>
        </p:nvSpPr>
        <p:spPr>
          <a:xfrm xmlns:a="http://schemas.openxmlformats.org/drawingml/2006/main">
            <a:off x="3209925" y="4765167"/>
            <a:ext cx="647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0.3</a:t>
            </a:r>
          </a:p>
        </p:txBody>
      </p:sp>
      <p:sp>
        <p:nvSpPr>
          <p:cNvPr id="53" name="">
            <a:extLst xmlns:a="http://schemas.openxmlformats.org/drawingml/2006/main">
              <a:ext uri="{FF2B5EF4-FFF2-40B4-BE49-F238E27FC236}">
                <a16:creationId xmlns:a16="http://schemas.microsoft.com/office/drawing/2014/main" id="{195EDDBC-ACE6-4C80-B219-79477F2FA05B}"/>
              </a:ext>
            </a:extLst>
          </p:cNvPr>
          <p:cNvSpPr>
            <a:spLocks xmlns:a="http://schemas.openxmlformats.org/drawingml/2006/main" noGrp="1"/>
          </p:cNvSpPr>
          <p:nvPr/>
        </p:nvSpPr>
        <p:spPr>
          <a:xfrm xmlns:a="http://schemas.openxmlformats.org/drawingml/2006/main">
            <a:off x="4381500" y="3848100"/>
            <a:ext cx="1571625" cy="9525"/>
          </a:xfrm>
          <a:custGeom xmlns:a="http://schemas.openxmlformats.org/drawingml/2006/main">
            <a:pathLst>
              <a:path w="1571625" h="9525">
                <a:moveTo>
                  <a:pt x="0" y="0"/>
                </a:moveTo>
                <a:lnTo>
                  <a:pt x="1571625" y="0"/>
                </a:lnTo>
              </a:path>
            </a:pathLst>
          </a:custGeom>
          <a:noFill xmlns:a="http://schemas.openxmlformats.org/drawingml/2006/main"/>
          <a:ln xmlns:a="http://schemas.openxmlformats.org/drawingml/2006/main" w="19050">
            <a:solidFill>
              <a:srgbClr val="645CE6"/>
            </a:solidFill>
            <a:prstDash val="solid"/>
          </a:ln>
        </p:spPr>
      </p:sp>
      <p:sp>
        <p:nvSpPr>
          <p:cNvPr id="54" name="">
            <a:extLst xmlns:a="http://schemas.openxmlformats.org/drawingml/2006/main">
              <a:ext uri="{FF2B5EF4-FFF2-40B4-BE49-F238E27FC236}">
                <a16:creationId xmlns:a16="http://schemas.microsoft.com/office/drawing/2014/main" id="{5B2504E1-BED7-4730-8D10-724D34F594A0}"/>
              </a:ext>
            </a:extLst>
          </p:cNvPr>
          <p:cNvSpPr>
            <a:spLocks xmlns:a="http://schemas.openxmlformats.org/drawingml/2006/main" noGrp="1"/>
          </p:cNvSpPr>
          <p:nvPr/>
        </p:nvSpPr>
        <p:spPr>
          <a:xfrm xmlns:a="http://schemas.openxmlformats.org/drawingml/2006/main">
            <a:off x="5875934" y="3810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55" name="">
            <a:extLst xmlns:a="http://schemas.openxmlformats.org/drawingml/2006/main">
              <a:ext uri="{FF2B5EF4-FFF2-40B4-BE49-F238E27FC236}">
                <a16:creationId xmlns:a16="http://schemas.microsoft.com/office/drawing/2014/main" id="{86D266F8-FED3-4A0B-AAFC-36210B8252F6}"/>
              </a:ext>
            </a:extLst>
          </p:cNvPr>
          <p:cNvSpPr>
            <a:spLocks xmlns:a="http://schemas.openxmlformats.org/drawingml/2006/main" noGrp="1"/>
          </p:cNvSpPr>
          <p:nvPr/>
        </p:nvSpPr>
        <p:spPr>
          <a:xfrm xmlns:a="http://schemas.openxmlformats.org/drawingml/2006/main">
            <a:off x="7324725" y="2514600"/>
            <a:ext cx="209550" cy="20955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56" name="">
            <a:extLst xmlns:a="http://schemas.openxmlformats.org/drawingml/2006/main">
              <a:ext uri="{FF2B5EF4-FFF2-40B4-BE49-F238E27FC236}">
                <a16:creationId xmlns:a16="http://schemas.microsoft.com/office/drawing/2014/main" id="{2CFD05E5-CA6A-4704-BC6B-CCD6A20CFC41}"/>
              </a:ext>
            </a:extLst>
          </p:cNvPr>
          <p:cNvSpPr>
            <a:spLocks xmlns:a="http://schemas.openxmlformats.org/drawingml/2006/main" noGrp="1"/>
          </p:cNvSpPr>
          <p:nvPr/>
        </p:nvSpPr>
        <p:spPr>
          <a:xfrm xmlns:a="http://schemas.openxmlformats.org/drawingml/2006/main">
            <a:off x="8197215" y="2482215"/>
            <a:ext cx="274320" cy="27432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7837FAB7-BC7E-494B-8BFA-B7DAFB894CB1}"/>
              </a:ext>
            </a:extLst>
          </p:cNvPr>
          <p:cNvSpPr>
            <a:spLocks xmlns:a="http://schemas.openxmlformats.org/drawingml/2006/main" noGrp="1"/>
          </p:cNvSpPr>
          <p:nvPr/>
        </p:nvSpPr>
        <p:spPr>
          <a:xfrm xmlns:a="http://schemas.openxmlformats.org/drawingml/2006/main">
            <a:off x="9053513" y="2433638"/>
            <a:ext cx="371475" cy="37147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58" name="">
            <a:extLst xmlns:a="http://schemas.openxmlformats.org/drawingml/2006/main">
              <a:ext uri="{FF2B5EF4-FFF2-40B4-BE49-F238E27FC236}">
                <a16:creationId xmlns:a16="http://schemas.microsoft.com/office/drawing/2014/main" id="{16F18156-6568-4B49-9F9B-FB2DB3E0CA5D}"/>
              </a:ext>
            </a:extLst>
          </p:cNvPr>
          <p:cNvSpPr>
            <a:spLocks xmlns:a="http://schemas.openxmlformats.org/drawingml/2006/main" noGrp="1"/>
          </p:cNvSpPr>
          <p:nvPr/>
        </p:nvSpPr>
        <p:spPr>
          <a:xfrm xmlns:a="http://schemas.openxmlformats.org/drawingml/2006/main">
            <a:off x="9909810" y="2385060"/>
            <a:ext cx="468630" cy="46863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C023FBC8-A512-4EAF-B123-7BD5F11D12E1}"/>
              </a:ext>
            </a:extLst>
          </p:cNvPr>
          <p:cNvSpPr>
            <a:spLocks xmlns:a="http://schemas.openxmlformats.org/drawingml/2006/main" noGrp="1"/>
          </p:cNvSpPr>
          <p:nvPr/>
        </p:nvSpPr>
        <p:spPr>
          <a:xfrm xmlns:a="http://schemas.openxmlformats.org/drawingml/2006/main">
            <a:off x="7324725" y="3419475"/>
            <a:ext cx="209550" cy="20955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0" name="">
            <a:extLst xmlns:a="http://schemas.openxmlformats.org/drawingml/2006/main">
              <a:ext uri="{FF2B5EF4-FFF2-40B4-BE49-F238E27FC236}">
                <a16:creationId xmlns:a16="http://schemas.microsoft.com/office/drawing/2014/main" id="{7DA5A733-2387-47E1-9449-ECF1C054B0A0}"/>
              </a:ext>
            </a:extLst>
          </p:cNvPr>
          <p:cNvSpPr>
            <a:spLocks xmlns:a="http://schemas.openxmlformats.org/drawingml/2006/main" noGrp="1"/>
          </p:cNvSpPr>
          <p:nvPr/>
        </p:nvSpPr>
        <p:spPr>
          <a:xfrm xmlns:a="http://schemas.openxmlformats.org/drawingml/2006/main">
            <a:off x="8181023" y="3370898"/>
            <a:ext cx="306705" cy="30670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1" name="">
            <a:extLst xmlns:a="http://schemas.openxmlformats.org/drawingml/2006/main">
              <a:ext uri="{FF2B5EF4-FFF2-40B4-BE49-F238E27FC236}">
                <a16:creationId xmlns:a16="http://schemas.microsoft.com/office/drawing/2014/main" id="{8D16452C-D878-4437-B9F9-E442A6E42681}"/>
              </a:ext>
            </a:extLst>
          </p:cNvPr>
          <p:cNvSpPr>
            <a:spLocks xmlns:a="http://schemas.openxmlformats.org/drawingml/2006/main" noGrp="1"/>
          </p:cNvSpPr>
          <p:nvPr/>
        </p:nvSpPr>
        <p:spPr>
          <a:xfrm xmlns:a="http://schemas.openxmlformats.org/drawingml/2006/main">
            <a:off x="9021128" y="3306128"/>
            <a:ext cx="436245" cy="43624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2" name="">
            <a:extLst xmlns:a="http://schemas.openxmlformats.org/drawingml/2006/main">
              <a:ext uri="{FF2B5EF4-FFF2-40B4-BE49-F238E27FC236}">
                <a16:creationId xmlns:a16="http://schemas.microsoft.com/office/drawing/2014/main" id="{E0A339D9-6A50-4846-890D-D2FA4E813882}"/>
              </a:ext>
            </a:extLst>
          </p:cNvPr>
          <p:cNvSpPr>
            <a:spLocks xmlns:a="http://schemas.openxmlformats.org/drawingml/2006/main" noGrp="1"/>
          </p:cNvSpPr>
          <p:nvPr/>
        </p:nvSpPr>
        <p:spPr>
          <a:xfrm xmlns:a="http://schemas.openxmlformats.org/drawingml/2006/main">
            <a:off x="9877425" y="3257550"/>
            <a:ext cx="533400" cy="53340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3" name="">
            <a:extLst xmlns:a="http://schemas.openxmlformats.org/drawingml/2006/main">
              <a:ext uri="{FF2B5EF4-FFF2-40B4-BE49-F238E27FC236}">
                <a16:creationId xmlns:a16="http://schemas.microsoft.com/office/drawing/2014/main" id="{E4B37B36-4F4D-4334-83CA-5F3F8F161FBB}"/>
              </a:ext>
            </a:extLst>
          </p:cNvPr>
          <p:cNvSpPr>
            <a:spLocks xmlns:a="http://schemas.openxmlformats.org/drawingml/2006/main" noGrp="1"/>
          </p:cNvSpPr>
          <p:nvPr/>
        </p:nvSpPr>
        <p:spPr>
          <a:xfrm xmlns:a="http://schemas.openxmlformats.org/drawingml/2006/main">
            <a:off x="7324725" y="4324350"/>
            <a:ext cx="209550" cy="20955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4" name="">
            <a:extLst xmlns:a="http://schemas.openxmlformats.org/drawingml/2006/main">
              <a:ext uri="{FF2B5EF4-FFF2-40B4-BE49-F238E27FC236}">
                <a16:creationId xmlns:a16="http://schemas.microsoft.com/office/drawing/2014/main" id="{E0BE9119-3BAA-42AF-ABD0-BD94F8BA4F69}"/>
              </a:ext>
            </a:extLst>
          </p:cNvPr>
          <p:cNvSpPr>
            <a:spLocks xmlns:a="http://schemas.openxmlformats.org/drawingml/2006/main" noGrp="1"/>
          </p:cNvSpPr>
          <p:nvPr/>
        </p:nvSpPr>
        <p:spPr>
          <a:xfrm xmlns:a="http://schemas.openxmlformats.org/drawingml/2006/main">
            <a:off x="8213408" y="4308158"/>
            <a:ext cx="241935" cy="24193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5" name="">
            <a:extLst xmlns:a="http://schemas.openxmlformats.org/drawingml/2006/main">
              <a:ext uri="{FF2B5EF4-FFF2-40B4-BE49-F238E27FC236}">
                <a16:creationId xmlns:a16="http://schemas.microsoft.com/office/drawing/2014/main" id="{AC7A4235-0093-441A-A100-49D77929A79B}"/>
              </a:ext>
            </a:extLst>
          </p:cNvPr>
          <p:cNvSpPr>
            <a:spLocks xmlns:a="http://schemas.openxmlformats.org/drawingml/2006/main" noGrp="1"/>
          </p:cNvSpPr>
          <p:nvPr/>
        </p:nvSpPr>
        <p:spPr>
          <a:xfrm xmlns:a="http://schemas.openxmlformats.org/drawingml/2006/main">
            <a:off x="9069705" y="4259580"/>
            <a:ext cx="339090" cy="33909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A54845D5-281B-4C5A-B1F3-7FE03554E043}"/>
              </a:ext>
            </a:extLst>
          </p:cNvPr>
          <p:cNvSpPr>
            <a:spLocks xmlns:a="http://schemas.openxmlformats.org/drawingml/2006/main" noGrp="1"/>
          </p:cNvSpPr>
          <p:nvPr/>
        </p:nvSpPr>
        <p:spPr>
          <a:xfrm xmlns:a="http://schemas.openxmlformats.org/drawingml/2006/main">
            <a:off x="9942195" y="4227195"/>
            <a:ext cx="403860" cy="40386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7" name="">
            <a:extLst xmlns:a="http://schemas.openxmlformats.org/drawingml/2006/main">
              <a:ext uri="{FF2B5EF4-FFF2-40B4-BE49-F238E27FC236}">
                <a16:creationId xmlns:a16="http://schemas.microsoft.com/office/drawing/2014/main" id="{A508DE89-03C5-4C3E-B71B-7F8750A0BA3B}"/>
              </a:ext>
            </a:extLst>
          </p:cNvPr>
          <p:cNvSpPr>
            <a:spLocks xmlns:a="http://schemas.openxmlformats.org/drawingml/2006/main" noGrp="1"/>
          </p:cNvSpPr>
          <p:nvPr/>
        </p:nvSpPr>
        <p:spPr>
          <a:xfrm xmlns:a="http://schemas.openxmlformats.org/drawingml/2006/main">
            <a:off x="7324725" y="5229225"/>
            <a:ext cx="209550" cy="20955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8" name="">
            <a:extLst xmlns:a="http://schemas.openxmlformats.org/drawingml/2006/main">
              <a:ext uri="{FF2B5EF4-FFF2-40B4-BE49-F238E27FC236}">
                <a16:creationId xmlns:a16="http://schemas.microsoft.com/office/drawing/2014/main" id="{C8F41EB9-9C44-491A-9726-0EEEB45A101A}"/>
              </a:ext>
            </a:extLst>
          </p:cNvPr>
          <p:cNvSpPr>
            <a:spLocks xmlns:a="http://schemas.openxmlformats.org/drawingml/2006/main" noGrp="1"/>
          </p:cNvSpPr>
          <p:nvPr/>
        </p:nvSpPr>
        <p:spPr>
          <a:xfrm xmlns:a="http://schemas.openxmlformats.org/drawingml/2006/main">
            <a:off x="8229600" y="5229225"/>
            <a:ext cx="209550" cy="20955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69" name="">
            <a:extLst xmlns:a="http://schemas.openxmlformats.org/drawingml/2006/main">
              <a:ext uri="{FF2B5EF4-FFF2-40B4-BE49-F238E27FC236}">
                <a16:creationId xmlns:a16="http://schemas.microsoft.com/office/drawing/2014/main" id="{F9D373CB-4B66-4287-9AAA-56F717A15AA5}"/>
              </a:ext>
            </a:extLst>
          </p:cNvPr>
          <p:cNvSpPr>
            <a:spLocks xmlns:a="http://schemas.openxmlformats.org/drawingml/2006/main" noGrp="1"/>
          </p:cNvSpPr>
          <p:nvPr/>
        </p:nvSpPr>
        <p:spPr>
          <a:xfrm xmlns:a="http://schemas.openxmlformats.org/drawingml/2006/main">
            <a:off x="9102090" y="5196840"/>
            <a:ext cx="274320" cy="274320"/>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70" name="">
            <a:extLst xmlns:a="http://schemas.openxmlformats.org/drawingml/2006/main">
              <a:ext uri="{FF2B5EF4-FFF2-40B4-BE49-F238E27FC236}">
                <a16:creationId xmlns:a16="http://schemas.microsoft.com/office/drawing/2014/main" id="{8AB48D41-B0DD-4EC8-A70C-73022F629EB4}"/>
              </a:ext>
            </a:extLst>
          </p:cNvPr>
          <p:cNvSpPr>
            <a:spLocks xmlns:a="http://schemas.openxmlformats.org/drawingml/2006/main" noGrp="1"/>
          </p:cNvSpPr>
          <p:nvPr/>
        </p:nvSpPr>
        <p:spPr>
          <a:xfrm xmlns:a="http://schemas.openxmlformats.org/drawingml/2006/main">
            <a:off x="9990773" y="5180648"/>
            <a:ext cx="306705" cy="306705"/>
          </a:xfrm>
          <a:prstGeom xmlns:a="http://schemas.openxmlformats.org/drawingml/2006/main" prst="rect">
            <a:avLst/>
          </a:prstGeom>
          <a:solidFill xmlns:a="http://schemas.openxmlformats.org/drawingml/2006/main">
            <a:srgbClr val="645CE6"/>
          </a:solidFill>
          <a:ln xmlns:a="http://schemas.openxmlformats.org/drawingml/2006/main" w="0">
            <a:noFill/>
          </a:ln>
        </p:spPr>
      </p:sp>
      <p:sp>
        <p:nvSpPr>
          <p:cNvPr id="71" name="text_R값이 있는 이미지">
            <a:extLst xmlns:a="http://schemas.openxmlformats.org/drawingml/2006/main">
              <a:ext uri="{FF2B5EF4-FFF2-40B4-BE49-F238E27FC236}">
                <a16:creationId xmlns:a16="http://schemas.microsoft.com/office/drawing/2014/main" id="{7BA0A3F9-BBCE-42CC-A0C0-5A95A2905C32}"/>
              </a:ext>
            </a:extLst>
          </p:cNvPr>
          <p:cNvSpPr>
            <a:spLocks xmlns:a="http://schemas.openxmlformats.org/drawingml/2006/main" noGrp="1"/>
          </p:cNvSpPr>
          <p:nvPr/>
        </p:nvSpPr>
        <p:spPr>
          <a:xfrm xmlns:a="http://schemas.openxmlformats.org/drawingml/2006/main">
            <a:off x="1000125" y="5467350"/>
            <a:ext cx="3905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R값이 있는 이미지</a:t>
            </a:r>
          </a:p>
        </p:txBody>
      </p:sp>
      <p:sp>
        <p:nvSpPr>
          <p:cNvPr id="72" name="text_같은 위치의 도형 크기">
            <a:extLst xmlns:a="http://schemas.openxmlformats.org/drawingml/2006/main">
              <a:ext uri="{FF2B5EF4-FFF2-40B4-BE49-F238E27FC236}">
                <a16:creationId xmlns:a16="http://schemas.microsoft.com/office/drawing/2014/main" id="{A888C32A-F781-42F7-A6E3-5CAE824C5EC2}"/>
              </a:ext>
            </a:extLst>
          </p:cNvPr>
          <p:cNvSpPr>
            <a:spLocks xmlns:a="http://schemas.openxmlformats.org/drawingml/2006/main" noGrp="1"/>
          </p:cNvSpPr>
          <p:nvPr/>
        </p:nvSpPr>
        <p:spPr>
          <a:xfrm xmlns:a="http://schemas.openxmlformats.org/drawingml/2006/main">
            <a:off x="6905625" y="5467350"/>
            <a:ext cx="4714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같은 위치의 도형 크기</a:t>
            </a:r>
          </a:p>
        </p:txBody>
      </p:sp>
    </p:spTree>
  </p:cSld>
</p:sld>
</file>

<file path=ppt/slides/slide4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S05와 S06의 공유 입력</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어느 화면에서 그려도 S05의 trail을 사용한다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42</a:t>
            </a:r>
          </a:p>
        </p:txBody>
      </p:sp>
      <p:sp>
        <p:nvSpPr>
          <p:cNvPr id="21" name="">
            <a:extLst xmlns:a="http://schemas.openxmlformats.org/drawingml/2006/main">
              <a:ext uri="{FF2B5EF4-FFF2-40B4-BE49-F238E27FC236}">
                <a16:creationId xmlns:a16="http://schemas.microsoft.com/office/drawing/2014/main" id="{1BF83DDE-9092-4F9F-9386-C1EC9F3698EB}"/>
              </a:ext>
            </a:extLst>
          </p:cNvPr>
          <p:cNvSpPr>
            <a:spLocks xmlns:a="http://schemas.openxmlformats.org/drawingml/2006/main" noGrp="1"/>
          </p:cNvSpPr>
          <p:nvPr/>
        </p:nvSpPr>
        <p:spPr>
          <a:xfrm xmlns:a="http://schemas.openxmlformats.org/drawingml/2006/main">
            <a:off x="495300" y="2238375"/>
            <a:ext cx="2809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S05의 Panel">
            <a:extLst xmlns:a="http://schemas.openxmlformats.org/drawingml/2006/main">
              <a:ext uri="{FF2B5EF4-FFF2-40B4-BE49-F238E27FC236}">
                <a16:creationId xmlns:a16="http://schemas.microsoft.com/office/drawing/2014/main" id="{FF7ADACE-98FA-4BA8-8A6B-C75FEFDE81EC}"/>
              </a:ext>
            </a:extLst>
          </p:cNvPr>
          <p:cNvSpPr>
            <a:spLocks xmlns:a="http://schemas.openxmlformats.org/drawingml/2006/main" noGrp="1"/>
          </p:cNvSpPr>
          <p:nvPr/>
        </p:nvSpPr>
        <p:spPr>
          <a:xfrm xmlns:a="http://schemas.openxmlformats.org/drawingml/2006/main">
            <a:off x="609600" y="2295525"/>
            <a:ext cx="2581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S05의 Panel</a:t>
            </a:r>
          </a:p>
        </p:txBody>
      </p:sp>
      <p:sp>
        <p:nvSpPr>
          <p:cNvPr id="23" name="text_05 화면의 입력">
            <a:extLst xmlns:a="http://schemas.openxmlformats.org/drawingml/2006/main">
              <a:ext uri="{FF2B5EF4-FFF2-40B4-BE49-F238E27FC236}">
                <a16:creationId xmlns:a16="http://schemas.microsoft.com/office/drawing/2014/main" id="{16BFBB58-C74C-46F6-88BF-69B04EBF8360}"/>
              </a:ext>
            </a:extLst>
          </p:cNvPr>
          <p:cNvSpPr>
            <a:spLocks xmlns:a="http://schemas.openxmlformats.org/drawingml/2006/main" noGrp="1"/>
          </p:cNvSpPr>
          <p:nvPr/>
        </p:nvSpPr>
        <p:spPr>
          <a:xfrm xmlns:a="http://schemas.openxmlformats.org/drawingml/2006/main">
            <a:off x="609600" y="2657475"/>
            <a:ext cx="2581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05 화면의 입력</a:t>
            </a:r>
          </a:p>
        </p:txBody>
      </p:sp>
      <p:sp>
        <p:nvSpPr>
          <p:cNvPr id="24" name="">
            <a:extLst xmlns:a="http://schemas.openxmlformats.org/drawingml/2006/main">
              <a:ext uri="{FF2B5EF4-FFF2-40B4-BE49-F238E27FC236}">
                <a16:creationId xmlns:a16="http://schemas.microsoft.com/office/drawing/2014/main" id="{2C78D841-7388-4BB2-9D1F-66DB5C765CBA}"/>
              </a:ext>
            </a:extLst>
          </p:cNvPr>
          <p:cNvSpPr>
            <a:spLocks xmlns:a="http://schemas.openxmlformats.org/drawingml/2006/main" noGrp="1"/>
          </p:cNvSpPr>
          <p:nvPr/>
        </p:nvSpPr>
        <p:spPr>
          <a:xfrm xmlns:a="http://schemas.openxmlformats.org/drawingml/2006/main">
            <a:off x="495300" y="4152900"/>
            <a:ext cx="2809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5" name="text_S06의 Panel">
            <a:extLst xmlns:a="http://schemas.openxmlformats.org/drawingml/2006/main">
              <a:ext uri="{FF2B5EF4-FFF2-40B4-BE49-F238E27FC236}">
                <a16:creationId xmlns:a16="http://schemas.microsoft.com/office/drawing/2014/main" id="{D84B7C5B-2B07-4778-9C33-775CFC93AD62}"/>
              </a:ext>
            </a:extLst>
          </p:cNvPr>
          <p:cNvSpPr>
            <a:spLocks xmlns:a="http://schemas.openxmlformats.org/drawingml/2006/main" noGrp="1"/>
          </p:cNvSpPr>
          <p:nvPr/>
        </p:nvSpPr>
        <p:spPr>
          <a:xfrm xmlns:a="http://schemas.openxmlformats.org/drawingml/2006/main">
            <a:off x="609600" y="4210050"/>
            <a:ext cx="2581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S06의 Panel</a:t>
            </a:r>
          </a:p>
        </p:txBody>
      </p:sp>
      <p:sp>
        <p:nvSpPr>
          <p:cNvPr id="26" name="text_06 화면의 입력">
            <a:extLst xmlns:a="http://schemas.openxmlformats.org/drawingml/2006/main">
              <a:ext uri="{FF2B5EF4-FFF2-40B4-BE49-F238E27FC236}">
                <a16:creationId xmlns:a16="http://schemas.microsoft.com/office/drawing/2014/main" id="{E2E34D5C-B0F6-4D77-8835-BC30D3C05A4F}"/>
              </a:ext>
            </a:extLst>
          </p:cNvPr>
          <p:cNvSpPr>
            <a:spLocks xmlns:a="http://schemas.openxmlformats.org/drawingml/2006/main" noGrp="1"/>
          </p:cNvSpPr>
          <p:nvPr/>
        </p:nvSpPr>
        <p:spPr>
          <a:xfrm xmlns:a="http://schemas.openxmlformats.org/drawingml/2006/main">
            <a:off x="609600" y="4572000"/>
            <a:ext cx="2581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06 화면의 입력</a:t>
            </a:r>
          </a:p>
        </p:txBody>
      </p:sp>
      <p:sp>
        <p:nvSpPr>
          <p:cNvPr id="27" name="">
            <a:extLst xmlns:a="http://schemas.openxmlformats.org/drawingml/2006/main">
              <a:ext uri="{FF2B5EF4-FFF2-40B4-BE49-F238E27FC236}">
                <a16:creationId xmlns:a16="http://schemas.microsoft.com/office/drawing/2014/main" id="{EA5AAE58-B245-4B09-AB8E-077D2974A55C}"/>
              </a:ext>
            </a:extLst>
          </p:cNvPr>
          <p:cNvSpPr>
            <a:spLocks xmlns:a="http://schemas.openxmlformats.org/drawingml/2006/main" noGrp="1"/>
          </p:cNvSpPr>
          <p:nvPr/>
        </p:nvSpPr>
        <p:spPr>
          <a:xfrm xmlns:a="http://schemas.openxmlformats.org/drawingml/2006/main">
            <a:off x="3305175" y="2638425"/>
            <a:ext cx="1581150" cy="895350"/>
          </a:xfrm>
          <a:custGeom xmlns:a="http://schemas.openxmlformats.org/drawingml/2006/main">
            <a:pathLst>
              <a:path w="1581150" h="895350">
                <a:moveTo>
                  <a:pt x="0" y="0"/>
                </a:moveTo>
                <a:lnTo>
                  <a:pt x="857250" y="0"/>
                </a:lnTo>
                <a:lnTo>
                  <a:pt x="857250" y="895350"/>
                </a:lnTo>
                <a:lnTo>
                  <a:pt x="1581150" y="895350"/>
                </a:lnTo>
              </a:path>
            </a:pathLst>
          </a:custGeom>
          <a:noFill xmlns:a="http://schemas.openxmlformats.org/drawingml/2006/main"/>
          <a:ln xmlns:a="http://schemas.openxmlformats.org/drawingml/2006/main" w="19050">
            <a:solidFill>
              <a:srgbClr val="645CE6"/>
            </a:solidFill>
            <a:prstDash val="solid"/>
          </a:ln>
        </p:spPr>
      </p:sp>
      <p:sp>
        <p:nvSpPr>
          <p:cNvPr id="28" name="">
            <a:extLst xmlns:a="http://schemas.openxmlformats.org/drawingml/2006/main">
              <a:ext uri="{FF2B5EF4-FFF2-40B4-BE49-F238E27FC236}">
                <a16:creationId xmlns:a16="http://schemas.microsoft.com/office/drawing/2014/main" id="{1E887217-AAF8-4D7A-B8A6-021964A7F8E6}"/>
              </a:ext>
            </a:extLst>
          </p:cNvPr>
          <p:cNvSpPr>
            <a:spLocks xmlns:a="http://schemas.openxmlformats.org/drawingml/2006/main" noGrp="1"/>
          </p:cNvSpPr>
          <p:nvPr/>
        </p:nvSpPr>
        <p:spPr>
          <a:xfrm xmlns:a="http://schemas.openxmlformats.org/drawingml/2006/main">
            <a:off x="4809134" y="34964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9" name="">
            <a:extLst xmlns:a="http://schemas.openxmlformats.org/drawingml/2006/main">
              <a:ext uri="{FF2B5EF4-FFF2-40B4-BE49-F238E27FC236}">
                <a16:creationId xmlns:a16="http://schemas.microsoft.com/office/drawing/2014/main" id="{DB1E7B61-5E78-4A66-8970-B689CBAC5205}"/>
              </a:ext>
            </a:extLst>
          </p:cNvPr>
          <p:cNvSpPr>
            <a:spLocks xmlns:a="http://schemas.openxmlformats.org/drawingml/2006/main" noGrp="1"/>
          </p:cNvSpPr>
          <p:nvPr/>
        </p:nvSpPr>
        <p:spPr>
          <a:xfrm xmlns:a="http://schemas.openxmlformats.org/drawingml/2006/main">
            <a:off x="3305175" y="3533775"/>
            <a:ext cx="1581150" cy="1019175"/>
          </a:xfrm>
          <a:custGeom xmlns:a="http://schemas.openxmlformats.org/drawingml/2006/main">
            <a:pathLst>
              <a:path w="1581150" h="1019175">
                <a:moveTo>
                  <a:pt x="0" y="1019175"/>
                </a:moveTo>
                <a:lnTo>
                  <a:pt x="857250" y="1019175"/>
                </a:lnTo>
                <a:lnTo>
                  <a:pt x="857250" y="0"/>
                </a:lnTo>
                <a:lnTo>
                  <a:pt x="158115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98504B8C-FB79-48B2-9952-49F750AACE3D}"/>
              </a:ext>
            </a:extLst>
          </p:cNvPr>
          <p:cNvSpPr>
            <a:spLocks xmlns:a="http://schemas.openxmlformats.org/drawingml/2006/main" noGrp="1"/>
          </p:cNvSpPr>
          <p:nvPr/>
        </p:nvSpPr>
        <p:spPr>
          <a:xfrm xmlns:a="http://schemas.openxmlformats.org/drawingml/2006/main">
            <a:off x="4809134" y="34964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885B4CF8-EF68-4761-8BAD-26013945A7BD}"/>
              </a:ext>
            </a:extLst>
          </p:cNvPr>
          <p:cNvSpPr>
            <a:spLocks xmlns:a="http://schemas.openxmlformats.org/drawingml/2006/main" noGrp="1"/>
          </p:cNvSpPr>
          <p:nvPr/>
        </p:nvSpPr>
        <p:spPr>
          <a:xfrm xmlns:a="http://schemas.openxmlformats.org/drawingml/2006/main">
            <a:off x="5048250" y="3133725"/>
            <a:ext cx="29051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S05 / IO">
            <a:extLst xmlns:a="http://schemas.openxmlformats.org/drawingml/2006/main">
              <a:ext uri="{FF2B5EF4-FFF2-40B4-BE49-F238E27FC236}">
                <a16:creationId xmlns:a16="http://schemas.microsoft.com/office/drawing/2014/main" id="{F3DE31D5-0826-44AA-A81D-8A9AC039CD29}"/>
              </a:ext>
            </a:extLst>
          </p:cNvPr>
          <p:cNvSpPr>
            <a:spLocks xmlns:a="http://schemas.openxmlformats.org/drawingml/2006/main" noGrp="1"/>
          </p:cNvSpPr>
          <p:nvPr/>
        </p:nvSpPr>
        <p:spPr>
          <a:xfrm xmlns:a="http://schemas.openxmlformats.org/drawingml/2006/main">
            <a:off x="5162550" y="3190875"/>
            <a:ext cx="26765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S05 / IO</a:t>
            </a:r>
          </a:p>
        </p:txBody>
      </p:sp>
      <p:sp>
        <p:nvSpPr>
          <p:cNvPr id="33" name="text_어느 화면 안인지 선택">
            <a:extLst xmlns:a="http://schemas.openxmlformats.org/drawingml/2006/main">
              <a:ext uri="{FF2B5EF4-FFF2-40B4-BE49-F238E27FC236}">
                <a16:creationId xmlns:a16="http://schemas.microsoft.com/office/drawing/2014/main" id="{75F2E070-D2B7-45E4-99B3-EEE133EE684A}"/>
              </a:ext>
            </a:extLst>
          </p:cNvPr>
          <p:cNvSpPr>
            <a:spLocks xmlns:a="http://schemas.openxmlformats.org/drawingml/2006/main" noGrp="1"/>
          </p:cNvSpPr>
          <p:nvPr/>
        </p:nvSpPr>
        <p:spPr>
          <a:xfrm xmlns:a="http://schemas.openxmlformats.org/drawingml/2006/main">
            <a:off x="5162550" y="3552825"/>
            <a:ext cx="26765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어느 화면 안인지 선택</a:t>
            </a:r>
          </a:p>
        </p:txBody>
      </p:sp>
      <p:sp>
        <p:nvSpPr>
          <p:cNvPr id="34" name="">
            <a:extLst xmlns:a="http://schemas.openxmlformats.org/drawingml/2006/main">
              <a:ext uri="{FF2B5EF4-FFF2-40B4-BE49-F238E27FC236}">
                <a16:creationId xmlns:a16="http://schemas.microsoft.com/office/drawing/2014/main" id="{D3A8DBC3-69C4-444E-B9CE-8C48C1AE9A90}"/>
              </a:ext>
            </a:extLst>
          </p:cNvPr>
          <p:cNvSpPr>
            <a:spLocks xmlns:a="http://schemas.openxmlformats.org/drawingml/2006/main" noGrp="1"/>
          </p:cNvSpPr>
          <p:nvPr/>
        </p:nvSpPr>
        <p:spPr>
          <a:xfrm xmlns:a="http://schemas.openxmlformats.org/drawingml/2006/main">
            <a:off x="7953375" y="3533775"/>
            <a:ext cx="800100" cy="9525"/>
          </a:xfrm>
          <a:custGeom xmlns:a="http://schemas.openxmlformats.org/drawingml/2006/main">
            <a:pathLst>
              <a:path w="800100" h="9525">
                <a:moveTo>
                  <a:pt x="0" y="0"/>
                </a:moveTo>
                <a:lnTo>
                  <a:pt x="800100" y="0"/>
                </a:lnTo>
              </a:path>
            </a:pathLst>
          </a:custGeom>
          <a:noFill xmlns:a="http://schemas.openxmlformats.org/drawingml/2006/main"/>
          <a:ln xmlns:a="http://schemas.openxmlformats.org/drawingml/2006/main" w="19050">
            <a:solidFill>
              <a:srgbClr val="645CE6"/>
            </a:solidFill>
            <a:prstDash val="solid"/>
          </a:ln>
        </p:spPr>
      </p:sp>
      <p:sp>
        <p:nvSpPr>
          <p:cNvPr id="35" name="">
            <a:extLst xmlns:a="http://schemas.openxmlformats.org/drawingml/2006/main">
              <a:ext uri="{FF2B5EF4-FFF2-40B4-BE49-F238E27FC236}">
                <a16:creationId xmlns:a16="http://schemas.microsoft.com/office/drawing/2014/main" id="{ECFE1796-3FA4-4F18-A651-225DE396FD3F}"/>
              </a:ext>
            </a:extLst>
          </p:cNvPr>
          <p:cNvSpPr>
            <a:spLocks xmlns:a="http://schemas.openxmlformats.org/drawingml/2006/main" noGrp="1"/>
          </p:cNvSpPr>
          <p:nvPr/>
        </p:nvSpPr>
        <p:spPr>
          <a:xfrm xmlns:a="http://schemas.openxmlformats.org/drawingml/2006/main">
            <a:off x="8676284" y="34964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6" name="">
            <a:extLst xmlns:a="http://schemas.openxmlformats.org/drawingml/2006/main">
              <a:ext uri="{FF2B5EF4-FFF2-40B4-BE49-F238E27FC236}">
                <a16:creationId xmlns:a16="http://schemas.microsoft.com/office/drawing/2014/main" id="{A177FC6F-D069-4EF3-B64B-48AE4E165845}"/>
              </a:ext>
            </a:extLst>
          </p:cNvPr>
          <p:cNvSpPr>
            <a:spLocks xmlns:a="http://schemas.openxmlformats.org/drawingml/2006/main" noGrp="1"/>
          </p:cNvSpPr>
          <p:nvPr/>
        </p:nvSpPr>
        <p:spPr>
          <a:xfrm xmlns:a="http://schemas.openxmlformats.org/drawingml/2006/main">
            <a:off x="8915400" y="3133725"/>
            <a:ext cx="27813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7" name="text_S05 / trail">
            <a:extLst xmlns:a="http://schemas.openxmlformats.org/drawingml/2006/main">
              <a:ext uri="{FF2B5EF4-FFF2-40B4-BE49-F238E27FC236}">
                <a16:creationId xmlns:a16="http://schemas.microsoft.com/office/drawing/2014/main" id="{7360F45E-D74A-4E4B-80E5-897CDF691037}"/>
              </a:ext>
            </a:extLst>
          </p:cNvPr>
          <p:cNvSpPr>
            <a:spLocks xmlns:a="http://schemas.openxmlformats.org/drawingml/2006/main" noGrp="1"/>
          </p:cNvSpPr>
          <p:nvPr/>
        </p:nvSpPr>
        <p:spPr>
          <a:xfrm xmlns:a="http://schemas.openxmlformats.org/drawingml/2006/main">
            <a:off x="9029700" y="3190875"/>
            <a:ext cx="2552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S05 / trail</a:t>
            </a:r>
          </a:p>
        </p:txBody>
      </p:sp>
      <p:sp>
        <p:nvSpPr>
          <p:cNvPr id="38" name="text_공유되는 한 장의 흔적">
            <a:extLst xmlns:a="http://schemas.openxmlformats.org/drawingml/2006/main">
              <a:ext uri="{FF2B5EF4-FFF2-40B4-BE49-F238E27FC236}">
                <a16:creationId xmlns:a16="http://schemas.microsoft.com/office/drawing/2014/main" id="{66A89B83-2577-41D1-91D3-A60BE2728939}"/>
              </a:ext>
            </a:extLst>
          </p:cNvPr>
          <p:cNvSpPr>
            <a:spLocks xmlns:a="http://schemas.openxmlformats.org/drawingml/2006/main" noGrp="1"/>
          </p:cNvSpPr>
          <p:nvPr/>
        </p:nvSpPr>
        <p:spPr>
          <a:xfrm xmlns:a="http://schemas.openxmlformats.org/drawingml/2006/main">
            <a:off x="9029700" y="3552825"/>
            <a:ext cx="25527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공유되는 한 장의 흔적</a:t>
            </a:r>
          </a:p>
        </p:txBody>
      </p:sp>
      <p:sp>
        <p:nvSpPr>
          <p:cNvPr id="39" name="">
            <a:extLst xmlns:a="http://schemas.openxmlformats.org/drawingml/2006/main">
              <a:ext uri="{FF2B5EF4-FFF2-40B4-BE49-F238E27FC236}">
                <a16:creationId xmlns:a16="http://schemas.microsoft.com/office/drawing/2014/main" id="{852A0A93-C84D-4E87-A0B7-F6BA65970E91}"/>
              </a:ext>
            </a:extLst>
          </p:cNvPr>
          <p:cNvSpPr>
            <a:spLocks xmlns:a="http://schemas.openxmlformats.org/drawingml/2006/main" noGrp="1"/>
          </p:cNvSpPr>
          <p:nvPr/>
        </p:nvSpPr>
        <p:spPr>
          <a:xfrm xmlns:a="http://schemas.openxmlformats.org/drawingml/2006/main">
            <a:off x="10306050" y="3943350"/>
            <a:ext cx="9525" cy="704850"/>
          </a:xfrm>
          <a:custGeom xmlns:a="http://schemas.openxmlformats.org/drawingml/2006/main">
            <a:pathLst>
              <a:path w="9525" h="704850">
                <a:moveTo>
                  <a:pt x="0" y="0"/>
                </a:moveTo>
                <a:lnTo>
                  <a:pt x="0" y="704850"/>
                </a:lnTo>
              </a:path>
            </a:pathLst>
          </a:custGeom>
          <a:noFill xmlns:a="http://schemas.openxmlformats.org/drawingml/2006/main"/>
          <a:ln xmlns:a="http://schemas.openxmlformats.org/drawingml/2006/main" w="19050">
            <a:solidFill>
              <a:srgbClr val="2A8C85"/>
            </a:solidFill>
            <a:prstDash val="dash"/>
          </a:ln>
        </p:spPr>
      </p:sp>
      <p:sp>
        <p:nvSpPr>
          <p:cNvPr id="40" name="">
            <a:extLst xmlns:a="http://schemas.openxmlformats.org/drawingml/2006/main">
              <a:ext uri="{FF2B5EF4-FFF2-40B4-BE49-F238E27FC236}">
                <a16:creationId xmlns:a16="http://schemas.microsoft.com/office/drawing/2014/main" id="{F5455766-7216-4E56-902A-C0F0EC618CE8}"/>
              </a:ext>
            </a:extLst>
          </p:cNvPr>
          <p:cNvSpPr>
            <a:spLocks xmlns:a="http://schemas.openxmlformats.org/drawingml/2006/main" noGrp="1"/>
          </p:cNvSpPr>
          <p:nvPr/>
        </p:nvSpPr>
        <p:spPr>
          <a:xfrm xmlns:a="http://schemas.openxmlformats.org/drawingml/2006/main">
            <a:off x="10268763" y="4571009"/>
            <a:ext cx="74575" cy="77191"/>
          </a:xfrm>
          <a:custGeom xmlns:a="http://schemas.openxmlformats.org/drawingml/2006/main">
            <a:pathLst>
              <a:path w="74575" h="77191">
                <a:moveTo>
                  <a:pt x="0" y="0"/>
                </a:moveTo>
                <a:lnTo>
                  <a:pt x="37287" y="77191"/>
                </a:lnTo>
                <a:lnTo>
                  <a:pt x="74575" y="0"/>
                </a:lnTo>
              </a:path>
            </a:pathLst>
          </a:custGeom>
          <a:noFill xmlns:a="http://schemas.openxmlformats.org/drawingml/2006/main"/>
          <a:ln xmlns:a="http://schemas.openxmlformats.org/drawingml/2006/main" w="19050">
            <a:solidFill>
              <a:srgbClr val="2A8C85"/>
            </a:solidFill>
            <a:prstDash val="solid"/>
          </a:ln>
        </p:spPr>
      </p:sp>
      <p:sp>
        <p:nvSpPr>
          <p:cNvPr id="41" name="text_S06 / height_source가 읽음">
            <a:extLst xmlns:a="http://schemas.openxmlformats.org/drawingml/2006/main">
              <a:ext uri="{FF2B5EF4-FFF2-40B4-BE49-F238E27FC236}">
                <a16:creationId xmlns:a16="http://schemas.microsoft.com/office/drawing/2014/main" id="{E30DC886-FF64-4E4D-95F0-0DDD6E9352AD}"/>
              </a:ext>
            </a:extLst>
          </p:cNvPr>
          <p:cNvSpPr>
            <a:spLocks xmlns:a="http://schemas.openxmlformats.org/drawingml/2006/main" noGrp="1"/>
          </p:cNvSpPr>
          <p:nvPr/>
        </p:nvSpPr>
        <p:spPr>
          <a:xfrm xmlns:a="http://schemas.openxmlformats.org/drawingml/2006/main">
            <a:off x="5715000" y="4867275"/>
            <a:ext cx="59531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S06 / height_source가 읽음</a:t>
            </a:r>
          </a:p>
        </p:txBody>
      </p:sp>
    </p:spTree>
  </p:cSld>
</p:sld>
</file>

<file path=ppt/slides/slide4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720 이미지를 24×24로 읽기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sample24의 출력 해상도는 24×24, 필터는 Nearest</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43</a:t>
            </a:r>
          </a:p>
        </p:txBody>
      </p:sp>
      <p:sp>
        <p:nvSpPr>
          <p:cNvPr id="21" name="">
            <a:extLst xmlns:a="http://schemas.openxmlformats.org/drawingml/2006/main">
              <a:ext uri="{FF2B5EF4-FFF2-40B4-BE49-F238E27FC236}">
                <a16:creationId xmlns:a16="http://schemas.microsoft.com/office/drawing/2014/main" id="{6937080C-20C4-47C9-B693-CD50966227AF}"/>
              </a:ext>
            </a:extLst>
          </p:cNvPr>
          <p:cNvSpPr>
            <a:spLocks xmlns:a="http://schemas.openxmlformats.org/drawingml/2006/main" noGrp="1"/>
          </p:cNvSpPr>
          <p:nvPr/>
        </p:nvSpPr>
        <p:spPr>
          <a:xfrm xmlns:a="http://schemas.openxmlformats.org/drawingml/2006/main">
            <a:off x="952500" y="2343150"/>
            <a:ext cx="3000375" cy="30003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E6D60EA4-5788-41C9-A42D-B0E4D3ADB766}"/>
              </a:ext>
            </a:extLst>
          </p:cNvPr>
          <p:cNvSpPr>
            <a:spLocks xmlns:a="http://schemas.openxmlformats.org/drawingml/2006/main" noGrp="1"/>
          </p:cNvSpPr>
          <p:nvPr/>
        </p:nvSpPr>
        <p:spPr>
          <a:xfrm xmlns:a="http://schemas.openxmlformats.org/drawingml/2006/main">
            <a:off x="2695575" y="2924175"/>
            <a:ext cx="800100" cy="800100"/>
          </a:xfrm>
          <a:prstGeom xmlns:a="http://schemas.openxmlformats.org/drawingml/2006/main" prst="ellipse">
            <a:avLst/>
          </a:prstGeom>
          <a:solidFill xmlns:a="http://schemas.openxmlformats.org/drawingml/2006/main">
            <a:srgbClr val="FFFFFF"/>
          </a:solidFill>
          <a:ln xmlns:a="http://schemas.openxmlformats.org/drawingml/2006/main" w="9525">
            <a:noFill/>
          </a:ln>
        </p:spPr>
      </p:sp>
      <p:sp>
        <p:nvSpPr>
          <p:cNvPr id="23" name="text_720 × 720">
            <a:extLst xmlns:a="http://schemas.openxmlformats.org/drawingml/2006/main">
              <a:ext uri="{FF2B5EF4-FFF2-40B4-BE49-F238E27FC236}">
                <a16:creationId xmlns:a16="http://schemas.microsoft.com/office/drawing/2014/main" id="{F509E4A2-9E07-4E73-8C48-06D0F3CD56AE}"/>
              </a:ext>
            </a:extLst>
          </p:cNvPr>
          <p:cNvSpPr>
            <a:spLocks xmlns:a="http://schemas.openxmlformats.org/drawingml/2006/main" noGrp="1"/>
          </p:cNvSpPr>
          <p:nvPr/>
        </p:nvSpPr>
        <p:spPr>
          <a:xfrm xmlns:a="http://schemas.openxmlformats.org/drawingml/2006/main">
            <a:off x="952500" y="5400675"/>
            <a:ext cx="371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720 × 720</a:t>
            </a:r>
          </a:p>
        </p:txBody>
      </p:sp>
      <p:sp>
        <p:nvSpPr>
          <p:cNvPr id="24" name="">
            <a:extLst xmlns:a="http://schemas.openxmlformats.org/drawingml/2006/main">
              <a:ext uri="{FF2B5EF4-FFF2-40B4-BE49-F238E27FC236}">
                <a16:creationId xmlns:a16="http://schemas.microsoft.com/office/drawing/2014/main" id="{BF2DE8EC-6239-4ECF-807F-957C5C4D13E3}"/>
              </a:ext>
            </a:extLst>
          </p:cNvPr>
          <p:cNvSpPr>
            <a:spLocks xmlns:a="http://schemas.openxmlformats.org/drawingml/2006/main" noGrp="1"/>
          </p:cNvSpPr>
          <p:nvPr/>
        </p:nvSpPr>
        <p:spPr>
          <a:xfrm xmlns:a="http://schemas.openxmlformats.org/drawingml/2006/main">
            <a:off x="4286250" y="3810000"/>
            <a:ext cx="1857375" cy="9525"/>
          </a:xfrm>
          <a:custGeom xmlns:a="http://schemas.openxmlformats.org/drawingml/2006/main">
            <a:pathLst>
              <a:path w="1857375" h="9525">
                <a:moveTo>
                  <a:pt x="0" y="0"/>
                </a:moveTo>
                <a:lnTo>
                  <a:pt x="1857375"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887BC634-2FD7-4738-B58A-7E550A34998F}"/>
              </a:ext>
            </a:extLst>
          </p:cNvPr>
          <p:cNvSpPr>
            <a:spLocks xmlns:a="http://schemas.openxmlformats.org/drawingml/2006/main" noGrp="1"/>
          </p:cNvSpPr>
          <p:nvPr/>
        </p:nvSpPr>
        <p:spPr>
          <a:xfrm xmlns:a="http://schemas.openxmlformats.org/drawingml/2006/main">
            <a:off x="6066434" y="37727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49FBDB5E-620C-4895-B0EB-82EBC6226CCD}"/>
              </a:ext>
            </a:extLst>
          </p:cNvPr>
          <p:cNvSpPr>
            <a:spLocks xmlns:a="http://schemas.openxmlformats.org/drawingml/2006/main" noGrp="1"/>
          </p:cNvSpPr>
          <p:nvPr/>
        </p:nvSpPr>
        <p:spPr>
          <a:xfrm xmlns:a="http://schemas.openxmlformats.org/drawingml/2006/main">
            <a:off x="704850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 name="">
            <a:extLst xmlns:a="http://schemas.openxmlformats.org/drawingml/2006/main">
              <a:ext uri="{FF2B5EF4-FFF2-40B4-BE49-F238E27FC236}">
                <a16:creationId xmlns:a16="http://schemas.microsoft.com/office/drawing/2014/main" id="{E7182103-89E0-483C-9878-0048947B5B41}"/>
              </a:ext>
            </a:extLst>
          </p:cNvPr>
          <p:cNvSpPr>
            <a:spLocks xmlns:a="http://schemas.openxmlformats.org/drawingml/2006/main" noGrp="1"/>
          </p:cNvSpPr>
          <p:nvPr/>
        </p:nvSpPr>
        <p:spPr>
          <a:xfrm xmlns:a="http://schemas.openxmlformats.org/drawingml/2006/main">
            <a:off x="717327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 name="">
            <a:extLst xmlns:a="http://schemas.openxmlformats.org/drawingml/2006/main">
              <a:ext uri="{FF2B5EF4-FFF2-40B4-BE49-F238E27FC236}">
                <a16:creationId xmlns:a16="http://schemas.microsoft.com/office/drawing/2014/main" id="{2D743350-229D-46AF-ADDD-A2BFCE1696E7}"/>
              </a:ext>
            </a:extLst>
          </p:cNvPr>
          <p:cNvSpPr>
            <a:spLocks xmlns:a="http://schemas.openxmlformats.org/drawingml/2006/main" noGrp="1"/>
          </p:cNvSpPr>
          <p:nvPr/>
        </p:nvSpPr>
        <p:spPr>
          <a:xfrm xmlns:a="http://schemas.openxmlformats.org/drawingml/2006/main">
            <a:off x="729805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 name="">
            <a:extLst xmlns:a="http://schemas.openxmlformats.org/drawingml/2006/main">
              <a:ext uri="{FF2B5EF4-FFF2-40B4-BE49-F238E27FC236}">
                <a16:creationId xmlns:a16="http://schemas.microsoft.com/office/drawing/2014/main" id="{6B151D33-EC0D-42E7-9704-AA743ED34381}"/>
              </a:ext>
            </a:extLst>
          </p:cNvPr>
          <p:cNvSpPr>
            <a:spLocks xmlns:a="http://schemas.openxmlformats.org/drawingml/2006/main" noGrp="1"/>
          </p:cNvSpPr>
          <p:nvPr/>
        </p:nvSpPr>
        <p:spPr>
          <a:xfrm xmlns:a="http://schemas.openxmlformats.org/drawingml/2006/main">
            <a:off x="742283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 name="">
            <a:extLst xmlns:a="http://schemas.openxmlformats.org/drawingml/2006/main">
              <a:ext uri="{FF2B5EF4-FFF2-40B4-BE49-F238E27FC236}">
                <a16:creationId xmlns:a16="http://schemas.microsoft.com/office/drawing/2014/main" id="{B7E7ED15-8127-440E-91CA-9E80FD7662DD}"/>
              </a:ext>
            </a:extLst>
          </p:cNvPr>
          <p:cNvSpPr>
            <a:spLocks xmlns:a="http://schemas.openxmlformats.org/drawingml/2006/main" noGrp="1"/>
          </p:cNvSpPr>
          <p:nvPr/>
        </p:nvSpPr>
        <p:spPr>
          <a:xfrm xmlns:a="http://schemas.openxmlformats.org/drawingml/2006/main">
            <a:off x="754761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 name="">
            <a:extLst xmlns:a="http://schemas.openxmlformats.org/drawingml/2006/main">
              <a:ext uri="{FF2B5EF4-FFF2-40B4-BE49-F238E27FC236}">
                <a16:creationId xmlns:a16="http://schemas.microsoft.com/office/drawing/2014/main" id="{F8C437BE-BDD7-4164-8E2D-D09D712FDE68}"/>
              </a:ext>
            </a:extLst>
          </p:cNvPr>
          <p:cNvSpPr>
            <a:spLocks xmlns:a="http://schemas.openxmlformats.org/drawingml/2006/main" noGrp="1"/>
          </p:cNvSpPr>
          <p:nvPr/>
        </p:nvSpPr>
        <p:spPr>
          <a:xfrm xmlns:a="http://schemas.openxmlformats.org/drawingml/2006/main">
            <a:off x="767238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 name="">
            <a:extLst xmlns:a="http://schemas.openxmlformats.org/drawingml/2006/main">
              <a:ext uri="{FF2B5EF4-FFF2-40B4-BE49-F238E27FC236}">
                <a16:creationId xmlns:a16="http://schemas.microsoft.com/office/drawing/2014/main" id="{7C2255CC-6066-44EA-9B12-603A872208FB}"/>
              </a:ext>
            </a:extLst>
          </p:cNvPr>
          <p:cNvSpPr>
            <a:spLocks xmlns:a="http://schemas.openxmlformats.org/drawingml/2006/main" noGrp="1"/>
          </p:cNvSpPr>
          <p:nvPr/>
        </p:nvSpPr>
        <p:spPr>
          <a:xfrm xmlns:a="http://schemas.openxmlformats.org/drawingml/2006/main">
            <a:off x="779716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 name="">
            <a:extLst xmlns:a="http://schemas.openxmlformats.org/drawingml/2006/main">
              <a:ext uri="{FF2B5EF4-FFF2-40B4-BE49-F238E27FC236}">
                <a16:creationId xmlns:a16="http://schemas.microsoft.com/office/drawing/2014/main" id="{26EC1879-4E6A-4541-8CE1-0BFB053CB63D}"/>
              </a:ext>
            </a:extLst>
          </p:cNvPr>
          <p:cNvSpPr>
            <a:spLocks xmlns:a="http://schemas.openxmlformats.org/drawingml/2006/main" noGrp="1"/>
          </p:cNvSpPr>
          <p:nvPr/>
        </p:nvSpPr>
        <p:spPr>
          <a:xfrm xmlns:a="http://schemas.openxmlformats.org/drawingml/2006/main">
            <a:off x="792194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 name="">
            <a:extLst xmlns:a="http://schemas.openxmlformats.org/drawingml/2006/main">
              <a:ext uri="{FF2B5EF4-FFF2-40B4-BE49-F238E27FC236}">
                <a16:creationId xmlns:a16="http://schemas.microsoft.com/office/drawing/2014/main" id="{6037C4DD-9823-45F0-AAFD-864221DC5032}"/>
              </a:ext>
            </a:extLst>
          </p:cNvPr>
          <p:cNvSpPr>
            <a:spLocks xmlns:a="http://schemas.openxmlformats.org/drawingml/2006/main" noGrp="1"/>
          </p:cNvSpPr>
          <p:nvPr/>
        </p:nvSpPr>
        <p:spPr>
          <a:xfrm xmlns:a="http://schemas.openxmlformats.org/drawingml/2006/main">
            <a:off x="804672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 name="">
            <a:extLst xmlns:a="http://schemas.openxmlformats.org/drawingml/2006/main">
              <a:ext uri="{FF2B5EF4-FFF2-40B4-BE49-F238E27FC236}">
                <a16:creationId xmlns:a16="http://schemas.microsoft.com/office/drawing/2014/main" id="{CC7AE9F1-45BA-4573-BCA1-4CC9DB47F26A}"/>
              </a:ext>
            </a:extLst>
          </p:cNvPr>
          <p:cNvSpPr>
            <a:spLocks xmlns:a="http://schemas.openxmlformats.org/drawingml/2006/main" noGrp="1"/>
          </p:cNvSpPr>
          <p:nvPr/>
        </p:nvSpPr>
        <p:spPr>
          <a:xfrm xmlns:a="http://schemas.openxmlformats.org/drawingml/2006/main">
            <a:off x="817149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 name="">
            <a:extLst xmlns:a="http://schemas.openxmlformats.org/drawingml/2006/main">
              <a:ext uri="{FF2B5EF4-FFF2-40B4-BE49-F238E27FC236}">
                <a16:creationId xmlns:a16="http://schemas.microsoft.com/office/drawing/2014/main" id="{8117D80F-5A30-48E5-966A-80A7F10ED693}"/>
              </a:ext>
            </a:extLst>
          </p:cNvPr>
          <p:cNvSpPr>
            <a:spLocks xmlns:a="http://schemas.openxmlformats.org/drawingml/2006/main" noGrp="1"/>
          </p:cNvSpPr>
          <p:nvPr/>
        </p:nvSpPr>
        <p:spPr>
          <a:xfrm xmlns:a="http://schemas.openxmlformats.org/drawingml/2006/main">
            <a:off x="829627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 name="">
            <a:extLst xmlns:a="http://schemas.openxmlformats.org/drawingml/2006/main">
              <a:ext uri="{FF2B5EF4-FFF2-40B4-BE49-F238E27FC236}">
                <a16:creationId xmlns:a16="http://schemas.microsoft.com/office/drawing/2014/main" id="{833A757A-510C-49A3-90DC-1ACFC90A4E21}"/>
              </a:ext>
            </a:extLst>
          </p:cNvPr>
          <p:cNvSpPr>
            <a:spLocks xmlns:a="http://schemas.openxmlformats.org/drawingml/2006/main" noGrp="1"/>
          </p:cNvSpPr>
          <p:nvPr/>
        </p:nvSpPr>
        <p:spPr>
          <a:xfrm xmlns:a="http://schemas.openxmlformats.org/drawingml/2006/main">
            <a:off x="842105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 name="">
            <a:extLst xmlns:a="http://schemas.openxmlformats.org/drawingml/2006/main">
              <a:ext uri="{FF2B5EF4-FFF2-40B4-BE49-F238E27FC236}">
                <a16:creationId xmlns:a16="http://schemas.microsoft.com/office/drawing/2014/main" id="{2B12C1E8-7036-42E9-BF84-7E55374F1DBC}"/>
              </a:ext>
            </a:extLst>
          </p:cNvPr>
          <p:cNvSpPr>
            <a:spLocks xmlns:a="http://schemas.openxmlformats.org/drawingml/2006/main" noGrp="1"/>
          </p:cNvSpPr>
          <p:nvPr/>
        </p:nvSpPr>
        <p:spPr>
          <a:xfrm xmlns:a="http://schemas.openxmlformats.org/drawingml/2006/main">
            <a:off x="854583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 name="">
            <a:extLst xmlns:a="http://schemas.openxmlformats.org/drawingml/2006/main">
              <a:ext uri="{FF2B5EF4-FFF2-40B4-BE49-F238E27FC236}">
                <a16:creationId xmlns:a16="http://schemas.microsoft.com/office/drawing/2014/main" id="{DEA6F766-EDE6-4A75-9853-DC91A58103EA}"/>
              </a:ext>
            </a:extLst>
          </p:cNvPr>
          <p:cNvSpPr>
            <a:spLocks xmlns:a="http://schemas.openxmlformats.org/drawingml/2006/main" noGrp="1"/>
          </p:cNvSpPr>
          <p:nvPr/>
        </p:nvSpPr>
        <p:spPr>
          <a:xfrm xmlns:a="http://schemas.openxmlformats.org/drawingml/2006/main">
            <a:off x="867060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 name="">
            <a:extLst xmlns:a="http://schemas.openxmlformats.org/drawingml/2006/main">
              <a:ext uri="{FF2B5EF4-FFF2-40B4-BE49-F238E27FC236}">
                <a16:creationId xmlns:a16="http://schemas.microsoft.com/office/drawing/2014/main" id="{AB615A61-C8FE-4D42-AFB8-BF92A502B534}"/>
              </a:ext>
            </a:extLst>
          </p:cNvPr>
          <p:cNvSpPr>
            <a:spLocks xmlns:a="http://schemas.openxmlformats.org/drawingml/2006/main" noGrp="1"/>
          </p:cNvSpPr>
          <p:nvPr/>
        </p:nvSpPr>
        <p:spPr>
          <a:xfrm xmlns:a="http://schemas.openxmlformats.org/drawingml/2006/main">
            <a:off x="879538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 name="">
            <a:extLst xmlns:a="http://schemas.openxmlformats.org/drawingml/2006/main">
              <a:ext uri="{FF2B5EF4-FFF2-40B4-BE49-F238E27FC236}">
                <a16:creationId xmlns:a16="http://schemas.microsoft.com/office/drawing/2014/main" id="{CA2F69A4-724F-4161-B261-F5A870F10296}"/>
              </a:ext>
            </a:extLst>
          </p:cNvPr>
          <p:cNvSpPr>
            <a:spLocks xmlns:a="http://schemas.openxmlformats.org/drawingml/2006/main" noGrp="1"/>
          </p:cNvSpPr>
          <p:nvPr/>
        </p:nvSpPr>
        <p:spPr>
          <a:xfrm xmlns:a="http://schemas.openxmlformats.org/drawingml/2006/main">
            <a:off x="892016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 name="">
            <a:extLst xmlns:a="http://schemas.openxmlformats.org/drawingml/2006/main">
              <a:ext uri="{FF2B5EF4-FFF2-40B4-BE49-F238E27FC236}">
                <a16:creationId xmlns:a16="http://schemas.microsoft.com/office/drawing/2014/main" id="{81D6E27F-5D4A-4650-9820-E6D2543F6729}"/>
              </a:ext>
            </a:extLst>
          </p:cNvPr>
          <p:cNvSpPr>
            <a:spLocks xmlns:a="http://schemas.openxmlformats.org/drawingml/2006/main" noGrp="1"/>
          </p:cNvSpPr>
          <p:nvPr/>
        </p:nvSpPr>
        <p:spPr>
          <a:xfrm xmlns:a="http://schemas.openxmlformats.org/drawingml/2006/main">
            <a:off x="904494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 name="">
            <a:extLst xmlns:a="http://schemas.openxmlformats.org/drawingml/2006/main">
              <a:ext uri="{FF2B5EF4-FFF2-40B4-BE49-F238E27FC236}">
                <a16:creationId xmlns:a16="http://schemas.microsoft.com/office/drawing/2014/main" id="{16EF9677-6070-44C0-BF80-B6E67E7A3E51}"/>
              </a:ext>
            </a:extLst>
          </p:cNvPr>
          <p:cNvSpPr>
            <a:spLocks xmlns:a="http://schemas.openxmlformats.org/drawingml/2006/main" noGrp="1"/>
          </p:cNvSpPr>
          <p:nvPr/>
        </p:nvSpPr>
        <p:spPr>
          <a:xfrm xmlns:a="http://schemas.openxmlformats.org/drawingml/2006/main">
            <a:off x="916971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 name="">
            <a:extLst xmlns:a="http://schemas.openxmlformats.org/drawingml/2006/main">
              <a:ext uri="{FF2B5EF4-FFF2-40B4-BE49-F238E27FC236}">
                <a16:creationId xmlns:a16="http://schemas.microsoft.com/office/drawing/2014/main" id="{7584C986-EF87-4C4B-BFE7-E47BFA73B462}"/>
              </a:ext>
            </a:extLst>
          </p:cNvPr>
          <p:cNvSpPr>
            <a:spLocks xmlns:a="http://schemas.openxmlformats.org/drawingml/2006/main" noGrp="1"/>
          </p:cNvSpPr>
          <p:nvPr/>
        </p:nvSpPr>
        <p:spPr>
          <a:xfrm xmlns:a="http://schemas.openxmlformats.org/drawingml/2006/main">
            <a:off x="929449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 name="">
            <a:extLst xmlns:a="http://schemas.openxmlformats.org/drawingml/2006/main">
              <a:ext uri="{FF2B5EF4-FFF2-40B4-BE49-F238E27FC236}">
                <a16:creationId xmlns:a16="http://schemas.microsoft.com/office/drawing/2014/main" id="{F51C5CCF-8831-4A1F-B7FE-A58AC5AC37A5}"/>
              </a:ext>
            </a:extLst>
          </p:cNvPr>
          <p:cNvSpPr>
            <a:spLocks xmlns:a="http://schemas.openxmlformats.org/drawingml/2006/main" noGrp="1"/>
          </p:cNvSpPr>
          <p:nvPr/>
        </p:nvSpPr>
        <p:spPr>
          <a:xfrm xmlns:a="http://schemas.openxmlformats.org/drawingml/2006/main">
            <a:off x="941927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 name="">
            <a:extLst xmlns:a="http://schemas.openxmlformats.org/drawingml/2006/main">
              <a:ext uri="{FF2B5EF4-FFF2-40B4-BE49-F238E27FC236}">
                <a16:creationId xmlns:a16="http://schemas.microsoft.com/office/drawing/2014/main" id="{45D7340A-F09F-4A0D-8747-FFC5B16901F4}"/>
              </a:ext>
            </a:extLst>
          </p:cNvPr>
          <p:cNvSpPr>
            <a:spLocks xmlns:a="http://schemas.openxmlformats.org/drawingml/2006/main" noGrp="1"/>
          </p:cNvSpPr>
          <p:nvPr/>
        </p:nvSpPr>
        <p:spPr>
          <a:xfrm xmlns:a="http://schemas.openxmlformats.org/drawingml/2006/main">
            <a:off x="9544050"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 name="">
            <a:extLst xmlns:a="http://schemas.openxmlformats.org/drawingml/2006/main">
              <a:ext uri="{FF2B5EF4-FFF2-40B4-BE49-F238E27FC236}">
                <a16:creationId xmlns:a16="http://schemas.microsoft.com/office/drawing/2014/main" id="{9F32811C-EBCB-463E-8D1E-A8FA0457C183}"/>
              </a:ext>
            </a:extLst>
          </p:cNvPr>
          <p:cNvSpPr>
            <a:spLocks xmlns:a="http://schemas.openxmlformats.org/drawingml/2006/main" noGrp="1"/>
          </p:cNvSpPr>
          <p:nvPr/>
        </p:nvSpPr>
        <p:spPr>
          <a:xfrm xmlns:a="http://schemas.openxmlformats.org/drawingml/2006/main">
            <a:off x="9668828"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 name="">
            <a:extLst xmlns:a="http://schemas.openxmlformats.org/drawingml/2006/main">
              <a:ext uri="{FF2B5EF4-FFF2-40B4-BE49-F238E27FC236}">
                <a16:creationId xmlns:a16="http://schemas.microsoft.com/office/drawing/2014/main" id="{DFBAB1DF-D69B-40DD-9ABA-A24BD398EA9A}"/>
              </a:ext>
            </a:extLst>
          </p:cNvPr>
          <p:cNvSpPr>
            <a:spLocks xmlns:a="http://schemas.openxmlformats.org/drawingml/2006/main" noGrp="1"/>
          </p:cNvSpPr>
          <p:nvPr/>
        </p:nvSpPr>
        <p:spPr>
          <a:xfrm xmlns:a="http://schemas.openxmlformats.org/drawingml/2006/main">
            <a:off x="9793605"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 name="">
            <a:extLst xmlns:a="http://schemas.openxmlformats.org/drawingml/2006/main">
              <a:ext uri="{FF2B5EF4-FFF2-40B4-BE49-F238E27FC236}">
                <a16:creationId xmlns:a16="http://schemas.microsoft.com/office/drawing/2014/main" id="{E4415F9C-F8BE-48F3-9131-8CCD6CD5A8AF}"/>
              </a:ext>
            </a:extLst>
          </p:cNvPr>
          <p:cNvSpPr>
            <a:spLocks xmlns:a="http://schemas.openxmlformats.org/drawingml/2006/main" noGrp="1"/>
          </p:cNvSpPr>
          <p:nvPr/>
        </p:nvSpPr>
        <p:spPr>
          <a:xfrm xmlns:a="http://schemas.openxmlformats.org/drawingml/2006/main">
            <a:off x="9918383" y="234315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 name="">
            <a:extLst xmlns:a="http://schemas.openxmlformats.org/drawingml/2006/main">
              <a:ext uri="{FF2B5EF4-FFF2-40B4-BE49-F238E27FC236}">
                <a16:creationId xmlns:a16="http://schemas.microsoft.com/office/drawing/2014/main" id="{9993F227-6188-4F72-A120-225490589540}"/>
              </a:ext>
            </a:extLst>
          </p:cNvPr>
          <p:cNvSpPr>
            <a:spLocks xmlns:a="http://schemas.openxmlformats.org/drawingml/2006/main" noGrp="1"/>
          </p:cNvSpPr>
          <p:nvPr/>
        </p:nvSpPr>
        <p:spPr>
          <a:xfrm xmlns:a="http://schemas.openxmlformats.org/drawingml/2006/main">
            <a:off x="704850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 name="">
            <a:extLst xmlns:a="http://schemas.openxmlformats.org/drawingml/2006/main">
              <a:ext uri="{FF2B5EF4-FFF2-40B4-BE49-F238E27FC236}">
                <a16:creationId xmlns:a16="http://schemas.microsoft.com/office/drawing/2014/main" id="{7BD398DB-BF8D-4ADF-A062-7746A226E56D}"/>
              </a:ext>
            </a:extLst>
          </p:cNvPr>
          <p:cNvSpPr>
            <a:spLocks xmlns:a="http://schemas.openxmlformats.org/drawingml/2006/main" noGrp="1"/>
          </p:cNvSpPr>
          <p:nvPr/>
        </p:nvSpPr>
        <p:spPr>
          <a:xfrm xmlns:a="http://schemas.openxmlformats.org/drawingml/2006/main">
            <a:off x="717327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 name="">
            <a:extLst xmlns:a="http://schemas.openxmlformats.org/drawingml/2006/main">
              <a:ext uri="{FF2B5EF4-FFF2-40B4-BE49-F238E27FC236}">
                <a16:creationId xmlns:a16="http://schemas.microsoft.com/office/drawing/2014/main" id="{4B6EC1FC-D99F-4C27-808F-797198E0F782}"/>
              </a:ext>
            </a:extLst>
          </p:cNvPr>
          <p:cNvSpPr>
            <a:spLocks xmlns:a="http://schemas.openxmlformats.org/drawingml/2006/main" noGrp="1"/>
          </p:cNvSpPr>
          <p:nvPr/>
        </p:nvSpPr>
        <p:spPr>
          <a:xfrm xmlns:a="http://schemas.openxmlformats.org/drawingml/2006/main">
            <a:off x="729805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 name="">
            <a:extLst xmlns:a="http://schemas.openxmlformats.org/drawingml/2006/main">
              <a:ext uri="{FF2B5EF4-FFF2-40B4-BE49-F238E27FC236}">
                <a16:creationId xmlns:a16="http://schemas.microsoft.com/office/drawing/2014/main" id="{B81391DC-C99C-442A-976C-E4DA0069404B}"/>
              </a:ext>
            </a:extLst>
          </p:cNvPr>
          <p:cNvSpPr>
            <a:spLocks xmlns:a="http://schemas.openxmlformats.org/drawingml/2006/main" noGrp="1"/>
          </p:cNvSpPr>
          <p:nvPr/>
        </p:nvSpPr>
        <p:spPr>
          <a:xfrm xmlns:a="http://schemas.openxmlformats.org/drawingml/2006/main">
            <a:off x="742283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 name="">
            <a:extLst xmlns:a="http://schemas.openxmlformats.org/drawingml/2006/main">
              <a:ext uri="{FF2B5EF4-FFF2-40B4-BE49-F238E27FC236}">
                <a16:creationId xmlns:a16="http://schemas.microsoft.com/office/drawing/2014/main" id="{2A511F27-7887-460C-B896-A1B5D5249D81}"/>
              </a:ext>
            </a:extLst>
          </p:cNvPr>
          <p:cNvSpPr>
            <a:spLocks xmlns:a="http://schemas.openxmlformats.org/drawingml/2006/main" noGrp="1"/>
          </p:cNvSpPr>
          <p:nvPr/>
        </p:nvSpPr>
        <p:spPr>
          <a:xfrm xmlns:a="http://schemas.openxmlformats.org/drawingml/2006/main">
            <a:off x="754761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 name="">
            <a:extLst xmlns:a="http://schemas.openxmlformats.org/drawingml/2006/main">
              <a:ext uri="{FF2B5EF4-FFF2-40B4-BE49-F238E27FC236}">
                <a16:creationId xmlns:a16="http://schemas.microsoft.com/office/drawing/2014/main" id="{F8D3536D-81C3-4222-9A66-436361840238}"/>
              </a:ext>
            </a:extLst>
          </p:cNvPr>
          <p:cNvSpPr>
            <a:spLocks xmlns:a="http://schemas.openxmlformats.org/drawingml/2006/main" noGrp="1"/>
          </p:cNvSpPr>
          <p:nvPr/>
        </p:nvSpPr>
        <p:spPr>
          <a:xfrm xmlns:a="http://schemas.openxmlformats.org/drawingml/2006/main">
            <a:off x="767238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 name="">
            <a:extLst xmlns:a="http://schemas.openxmlformats.org/drawingml/2006/main">
              <a:ext uri="{FF2B5EF4-FFF2-40B4-BE49-F238E27FC236}">
                <a16:creationId xmlns:a16="http://schemas.microsoft.com/office/drawing/2014/main" id="{F061EFFA-9DCC-4127-B11E-ED3E7C6777ED}"/>
              </a:ext>
            </a:extLst>
          </p:cNvPr>
          <p:cNvSpPr>
            <a:spLocks xmlns:a="http://schemas.openxmlformats.org/drawingml/2006/main" noGrp="1"/>
          </p:cNvSpPr>
          <p:nvPr/>
        </p:nvSpPr>
        <p:spPr>
          <a:xfrm xmlns:a="http://schemas.openxmlformats.org/drawingml/2006/main">
            <a:off x="779716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 name="">
            <a:extLst xmlns:a="http://schemas.openxmlformats.org/drawingml/2006/main">
              <a:ext uri="{FF2B5EF4-FFF2-40B4-BE49-F238E27FC236}">
                <a16:creationId xmlns:a16="http://schemas.microsoft.com/office/drawing/2014/main" id="{E7AA2466-C2A3-4FEA-B620-603A29DFAF6D}"/>
              </a:ext>
            </a:extLst>
          </p:cNvPr>
          <p:cNvSpPr>
            <a:spLocks xmlns:a="http://schemas.openxmlformats.org/drawingml/2006/main" noGrp="1"/>
          </p:cNvSpPr>
          <p:nvPr/>
        </p:nvSpPr>
        <p:spPr>
          <a:xfrm xmlns:a="http://schemas.openxmlformats.org/drawingml/2006/main">
            <a:off x="792194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 name="">
            <a:extLst xmlns:a="http://schemas.openxmlformats.org/drawingml/2006/main">
              <a:ext uri="{FF2B5EF4-FFF2-40B4-BE49-F238E27FC236}">
                <a16:creationId xmlns:a16="http://schemas.microsoft.com/office/drawing/2014/main" id="{FB5006FA-5492-4659-9FC3-75ABFA895E29}"/>
              </a:ext>
            </a:extLst>
          </p:cNvPr>
          <p:cNvSpPr>
            <a:spLocks xmlns:a="http://schemas.openxmlformats.org/drawingml/2006/main" noGrp="1"/>
          </p:cNvSpPr>
          <p:nvPr/>
        </p:nvSpPr>
        <p:spPr>
          <a:xfrm xmlns:a="http://schemas.openxmlformats.org/drawingml/2006/main">
            <a:off x="804672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 name="">
            <a:extLst xmlns:a="http://schemas.openxmlformats.org/drawingml/2006/main">
              <a:ext uri="{FF2B5EF4-FFF2-40B4-BE49-F238E27FC236}">
                <a16:creationId xmlns:a16="http://schemas.microsoft.com/office/drawing/2014/main" id="{C60ABED5-F468-4A42-ADED-CDCA1D7AC6B9}"/>
              </a:ext>
            </a:extLst>
          </p:cNvPr>
          <p:cNvSpPr>
            <a:spLocks xmlns:a="http://schemas.openxmlformats.org/drawingml/2006/main" noGrp="1"/>
          </p:cNvSpPr>
          <p:nvPr/>
        </p:nvSpPr>
        <p:spPr>
          <a:xfrm xmlns:a="http://schemas.openxmlformats.org/drawingml/2006/main">
            <a:off x="817149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0" name="">
            <a:extLst xmlns:a="http://schemas.openxmlformats.org/drawingml/2006/main">
              <a:ext uri="{FF2B5EF4-FFF2-40B4-BE49-F238E27FC236}">
                <a16:creationId xmlns:a16="http://schemas.microsoft.com/office/drawing/2014/main" id="{08D523D9-B0BA-4DEE-A32D-C6DCB9ED02C6}"/>
              </a:ext>
            </a:extLst>
          </p:cNvPr>
          <p:cNvSpPr>
            <a:spLocks xmlns:a="http://schemas.openxmlformats.org/drawingml/2006/main" noGrp="1"/>
          </p:cNvSpPr>
          <p:nvPr/>
        </p:nvSpPr>
        <p:spPr>
          <a:xfrm xmlns:a="http://schemas.openxmlformats.org/drawingml/2006/main">
            <a:off x="829627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1" name="">
            <a:extLst xmlns:a="http://schemas.openxmlformats.org/drawingml/2006/main">
              <a:ext uri="{FF2B5EF4-FFF2-40B4-BE49-F238E27FC236}">
                <a16:creationId xmlns:a16="http://schemas.microsoft.com/office/drawing/2014/main" id="{279DF371-6E7A-4996-B6AC-E35B45267871}"/>
              </a:ext>
            </a:extLst>
          </p:cNvPr>
          <p:cNvSpPr>
            <a:spLocks xmlns:a="http://schemas.openxmlformats.org/drawingml/2006/main" noGrp="1"/>
          </p:cNvSpPr>
          <p:nvPr/>
        </p:nvSpPr>
        <p:spPr>
          <a:xfrm xmlns:a="http://schemas.openxmlformats.org/drawingml/2006/main">
            <a:off x="842105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2" name="">
            <a:extLst xmlns:a="http://schemas.openxmlformats.org/drawingml/2006/main">
              <a:ext uri="{FF2B5EF4-FFF2-40B4-BE49-F238E27FC236}">
                <a16:creationId xmlns:a16="http://schemas.microsoft.com/office/drawing/2014/main" id="{EE19F70A-3E8E-4E69-A4B4-EDFE604F5971}"/>
              </a:ext>
            </a:extLst>
          </p:cNvPr>
          <p:cNvSpPr>
            <a:spLocks xmlns:a="http://schemas.openxmlformats.org/drawingml/2006/main" noGrp="1"/>
          </p:cNvSpPr>
          <p:nvPr/>
        </p:nvSpPr>
        <p:spPr>
          <a:xfrm xmlns:a="http://schemas.openxmlformats.org/drawingml/2006/main">
            <a:off x="854583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3" name="">
            <a:extLst xmlns:a="http://schemas.openxmlformats.org/drawingml/2006/main">
              <a:ext uri="{FF2B5EF4-FFF2-40B4-BE49-F238E27FC236}">
                <a16:creationId xmlns:a16="http://schemas.microsoft.com/office/drawing/2014/main" id="{6534DDBA-0674-4247-9563-1F1ACC33E3B0}"/>
              </a:ext>
            </a:extLst>
          </p:cNvPr>
          <p:cNvSpPr>
            <a:spLocks xmlns:a="http://schemas.openxmlformats.org/drawingml/2006/main" noGrp="1"/>
          </p:cNvSpPr>
          <p:nvPr/>
        </p:nvSpPr>
        <p:spPr>
          <a:xfrm xmlns:a="http://schemas.openxmlformats.org/drawingml/2006/main">
            <a:off x="867060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4" name="">
            <a:extLst xmlns:a="http://schemas.openxmlformats.org/drawingml/2006/main">
              <a:ext uri="{FF2B5EF4-FFF2-40B4-BE49-F238E27FC236}">
                <a16:creationId xmlns:a16="http://schemas.microsoft.com/office/drawing/2014/main" id="{065F8D89-37D9-446D-A600-BD09A3E2AEC0}"/>
              </a:ext>
            </a:extLst>
          </p:cNvPr>
          <p:cNvSpPr>
            <a:spLocks xmlns:a="http://schemas.openxmlformats.org/drawingml/2006/main" noGrp="1"/>
          </p:cNvSpPr>
          <p:nvPr/>
        </p:nvSpPr>
        <p:spPr>
          <a:xfrm xmlns:a="http://schemas.openxmlformats.org/drawingml/2006/main">
            <a:off x="879538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5" name="">
            <a:extLst xmlns:a="http://schemas.openxmlformats.org/drawingml/2006/main">
              <a:ext uri="{FF2B5EF4-FFF2-40B4-BE49-F238E27FC236}">
                <a16:creationId xmlns:a16="http://schemas.microsoft.com/office/drawing/2014/main" id="{7607907F-C1DC-4D81-B2E6-F1F05ACD5A39}"/>
              </a:ext>
            </a:extLst>
          </p:cNvPr>
          <p:cNvSpPr>
            <a:spLocks xmlns:a="http://schemas.openxmlformats.org/drawingml/2006/main" noGrp="1"/>
          </p:cNvSpPr>
          <p:nvPr/>
        </p:nvSpPr>
        <p:spPr>
          <a:xfrm xmlns:a="http://schemas.openxmlformats.org/drawingml/2006/main">
            <a:off x="892016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6" name="">
            <a:extLst xmlns:a="http://schemas.openxmlformats.org/drawingml/2006/main">
              <a:ext uri="{FF2B5EF4-FFF2-40B4-BE49-F238E27FC236}">
                <a16:creationId xmlns:a16="http://schemas.microsoft.com/office/drawing/2014/main" id="{6E3490B9-B266-4BBC-8E3D-FD029EE58A72}"/>
              </a:ext>
            </a:extLst>
          </p:cNvPr>
          <p:cNvSpPr>
            <a:spLocks xmlns:a="http://schemas.openxmlformats.org/drawingml/2006/main" noGrp="1"/>
          </p:cNvSpPr>
          <p:nvPr/>
        </p:nvSpPr>
        <p:spPr>
          <a:xfrm xmlns:a="http://schemas.openxmlformats.org/drawingml/2006/main">
            <a:off x="904494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7" name="">
            <a:extLst xmlns:a="http://schemas.openxmlformats.org/drawingml/2006/main">
              <a:ext uri="{FF2B5EF4-FFF2-40B4-BE49-F238E27FC236}">
                <a16:creationId xmlns:a16="http://schemas.microsoft.com/office/drawing/2014/main" id="{667ED47E-86B6-4DEB-AD09-39B60C8B51F2}"/>
              </a:ext>
            </a:extLst>
          </p:cNvPr>
          <p:cNvSpPr>
            <a:spLocks xmlns:a="http://schemas.openxmlformats.org/drawingml/2006/main" noGrp="1"/>
          </p:cNvSpPr>
          <p:nvPr/>
        </p:nvSpPr>
        <p:spPr>
          <a:xfrm xmlns:a="http://schemas.openxmlformats.org/drawingml/2006/main">
            <a:off x="916971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8" name="">
            <a:extLst xmlns:a="http://schemas.openxmlformats.org/drawingml/2006/main">
              <a:ext uri="{FF2B5EF4-FFF2-40B4-BE49-F238E27FC236}">
                <a16:creationId xmlns:a16="http://schemas.microsoft.com/office/drawing/2014/main" id="{AF7CD0B5-4473-4C3F-BE8C-6B6825DC9258}"/>
              </a:ext>
            </a:extLst>
          </p:cNvPr>
          <p:cNvSpPr>
            <a:spLocks xmlns:a="http://schemas.openxmlformats.org/drawingml/2006/main" noGrp="1"/>
          </p:cNvSpPr>
          <p:nvPr/>
        </p:nvSpPr>
        <p:spPr>
          <a:xfrm xmlns:a="http://schemas.openxmlformats.org/drawingml/2006/main">
            <a:off x="929449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9" name="">
            <a:extLst xmlns:a="http://schemas.openxmlformats.org/drawingml/2006/main">
              <a:ext uri="{FF2B5EF4-FFF2-40B4-BE49-F238E27FC236}">
                <a16:creationId xmlns:a16="http://schemas.microsoft.com/office/drawing/2014/main" id="{1C117097-A904-49B3-9BD2-9AA0B9404F74}"/>
              </a:ext>
            </a:extLst>
          </p:cNvPr>
          <p:cNvSpPr>
            <a:spLocks xmlns:a="http://schemas.openxmlformats.org/drawingml/2006/main" noGrp="1"/>
          </p:cNvSpPr>
          <p:nvPr/>
        </p:nvSpPr>
        <p:spPr>
          <a:xfrm xmlns:a="http://schemas.openxmlformats.org/drawingml/2006/main">
            <a:off x="941927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0" name="">
            <a:extLst xmlns:a="http://schemas.openxmlformats.org/drawingml/2006/main">
              <a:ext uri="{FF2B5EF4-FFF2-40B4-BE49-F238E27FC236}">
                <a16:creationId xmlns:a16="http://schemas.microsoft.com/office/drawing/2014/main" id="{A7D70142-F690-4416-9FD0-61B08038BB8E}"/>
              </a:ext>
            </a:extLst>
          </p:cNvPr>
          <p:cNvSpPr>
            <a:spLocks xmlns:a="http://schemas.openxmlformats.org/drawingml/2006/main" noGrp="1"/>
          </p:cNvSpPr>
          <p:nvPr/>
        </p:nvSpPr>
        <p:spPr>
          <a:xfrm xmlns:a="http://schemas.openxmlformats.org/drawingml/2006/main">
            <a:off x="9544050"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1" name="">
            <a:extLst xmlns:a="http://schemas.openxmlformats.org/drawingml/2006/main">
              <a:ext uri="{FF2B5EF4-FFF2-40B4-BE49-F238E27FC236}">
                <a16:creationId xmlns:a16="http://schemas.microsoft.com/office/drawing/2014/main" id="{58E242E7-491A-40D9-955C-9A3E69E889C0}"/>
              </a:ext>
            </a:extLst>
          </p:cNvPr>
          <p:cNvSpPr>
            <a:spLocks xmlns:a="http://schemas.openxmlformats.org/drawingml/2006/main" noGrp="1"/>
          </p:cNvSpPr>
          <p:nvPr/>
        </p:nvSpPr>
        <p:spPr>
          <a:xfrm xmlns:a="http://schemas.openxmlformats.org/drawingml/2006/main">
            <a:off x="9668828"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2" name="">
            <a:extLst xmlns:a="http://schemas.openxmlformats.org/drawingml/2006/main">
              <a:ext uri="{FF2B5EF4-FFF2-40B4-BE49-F238E27FC236}">
                <a16:creationId xmlns:a16="http://schemas.microsoft.com/office/drawing/2014/main" id="{866F9EFD-5DBE-4A41-9695-2CFA8F344945}"/>
              </a:ext>
            </a:extLst>
          </p:cNvPr>
          <p:cNvSpPr>
            <a:spLocks xmlns:a="http://schemas.openxmlformats.org/drawingml/2006/main" noGrp="1"/>
          </p:cNvSpPr>
          <p:nvPr/>
        </p:nvSpPr>
        <p:spPr>
          <a:xfrm xmlns:a="http://schemas.openxmlformats.org/drawingml/2006/main">
            <a:off x="9793605"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3" name="">
            <a:extLst xmlns:a="http://schemas.openxmlformats.org/drawingml/2006/main">
              <a:ext uri="{FF2B5EF4-FFF2-40B4-BE49-F238E27FC236}">
                <a16:creationId xmlns:a16="http://schemas.microsoft.com/office/drawing/2014/main" id="{8930CE53-F1A2-49F7-BD18-8BA2C926EB0E}"/>
              </a:ext>
            </a:extLst>
          </p:cNvPr>
          <p:cNvSpPr>
            <a:spLocks xmlns:a="http://schemas.openxmlformats.org/drawingml/2006/main" noGrp="1"/>
          </p:cNvSpPr>
          <p:nvPr/>
        </p:nvSpPr>
        <p:spPr>
          <a:xfrm xmlns:a="http://schemas.openxmlformats.org/drawingml/2006/main">
            <a:off x="9918383" y="246792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4" name="">
            <a:extLst xmlns:a="http://schemas.openxmlformats.org/drawingml/2006/main">
              <a:ext uri="{FF2B5EF4-FFF2-40B4-BE49-F238E27FC236}">
                <a16:creationId xmlns:a16="http://schemas.microsoft.com/office/drawing/2014/main" id="{EDF92349-AC51-44DA-83D7-DDBB756E56B9}"/>
              </a:ext>
            </a:extLst>
          </p:cNvPr>
          <p:cNvSpPr>
            <a:spLocks xmlns:a="http://schemas.openxmlformats.org/drawingml/2006/main" noGrp="1"/>
          </p:cNvSpPr>
          <p:nvPr/>
        </p:nvSpPr>
        <p:spPr>
          <a:xfrm xmlns:a="http://schemas.openxmlformats.org/drawingml/2006/main">
            <a:off x="704850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5" name="">
            <a:extLst xmlns:a="http://schemas.openxmlformats.org/drawingml/2006/main">
              <a:ext uri="{FF2B5EF4-FFF2-40B4-BE49-F238E27FC236}">
                <a16:creationId xmlns:a16="http://schemas.microsoft.com/office/drawing/2014/main" id="{188FBD4A-35A8-46A9-9662-224DC820D21B}"/>
              </a:ext>
            </a:extLst>
          </p:cNvPr>
          <p:cNvSpPr>
            <a:spLocks xmlns:a="http://schemas.openxmlformats.org/drawingml/2006/main" noGrp="1"/>
          </p:cNvSpPr>
          <p:nvPr/>
        </p:nvSpPr>
        <p:spPr>
          <a:xfrm xmlns:a="http://schemas.openxmlformats.org/drawingml/2006/main">
            <a:off x="717327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6" name="">
            <a:extLst xmlns:a="http://schemas.openxmlformats.org/drawingml/2006/main">
              <a:ext uri="{FF2B5EF4-FFF2-40B4-BE49-F238E27FC236}">
                <a16:creationId xmlns:a16="http://schemas.microsoft.com/office/drawing/2014/main" id="{315D2CDC-A1D3-43C7-99B3-6734A94F8AFB}"/>
              </a:ext>
            </a:extLst>
          </p:cNvPr>
          <p:cNvSpPr>
            <a:spLocks xmlns:a="http://schemas.openxmlformats.org/drawingml/2006/main" noGrp="1"/>
          </p:cNvSpPr>
          <p:nvPr/>
        </p:nvSpPr>
        <p:spPr>
          <a:xfrm xmlns:a="http://schemas.openxmlformats.org/drawingml/2006/main">
            <a:off x="729805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7" name="">
            <a:extLst xmlns:a="http://schemas.openxmlformats.org/drawingml/2006/main">
              <a:ext uri="{FF2B5EF4-FFF2-40B4-BE49-F238E27FC236}">
                <a16:creationId xmlns:a16="http://schemas.microsoft.com/office/drawing/2014/main" id="{416020C7-FAD3-4C8C-B470-86E2E8F2725E}"/>
              </a:ext>
            </a:extLst>
          </p:cNvPr>
          <p:cNvSpPr>
            <a:spLocks xmlns:a="http://schemas.openxmlformats.org/drawingml/2006/main" noGrp="1"/>
          </p:cNvSpPr>
          <p:nvPr/>
        </p:nvSpPr>
        <p:spPr>
          <a:xfrm xmlns:a="http://schemas.openxmlformats.org/drawingml/2006/main">
            <a:off x="742283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8" name="">
            <a:extLst xmlns:a="http://schemas.openxmlformats.org/drawingml/2006/main">
              <a:ext uri="{FF2B5EF4-FFF2-40B4-BE49-F238E27FC236}">
                <a16:creationId xmlns:a16="http://schemas.microsoft.com/office/drawing/2014/main" id="{888AC592-82BE-4D30-BE75-8D32701DF37F}"/>
              </a:ext>
            </a:extLst>
          </p:cNvPr>
          <p:cNvSpPr>
            <a:spLocks xmlns:a="http://schemas.openxmlformats.org/drawingml/2006/main" noGrp="1"/>
          </p:cNvSpPr>
          <p:nvPr/>
        </p:nvSpPr>
        <p:spPr>
          <a:xfrm xmlns:a="http://schemas.openxmlformats.org/drawingml/2006/main">
            <a:off x="754761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79" name="">
            <a:extLst xmlns:a="http://schemas.openxmlformats.org/drawingml/2006/main">
              <a:ext uri="{FF2B5EF4-FFF2-40B4-BE49-F238E27FC236}">
                <a16:creationId xmlns:a16="http://schemas.microsoft.com/office/drawing/2014/main" id="{3C206B99-FCD6-49CB-850D-15A03FC065AE}"/>
              </a:ext>
            </a:extLst>
          </p:cNvPr>
          <p:cNvSpPr>
            <a:spLocks xmlns:a="http://schemas.openxmlformats.org/drawingml/2006/main" noGrp="1"/>
          </p:cNvSpPr>
          <p:nvPr/>
        </p:nvSpPr>
        <p:spPr>
          <a:xfrm xmlns:a="http://schemas.openxmlformats.org/drawingml/2006/main">
            <a:off x="767238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0" name="">
            <a:extLst xmlns:a="http://schemas.openxmlformats.org/drawingml/2006/main">
              <a:ext uri="{FF2B5EF4-FFF2-40B4-BE49-F238E27FC236}">
                <a16:creationId xmlns:a16="http://schemas.microsoft.com/office/drawing/2014/main" id="{372D83B7-497E-4C74-B89B-6A2D07F7A1C0}"/>
              </a:ext>
            </a:extLst>
          </p:cNvPr>
          <p:cNvSpPr>
            <a:spLocks xmlns:a="http://schemas.openxmlformats.org/drawingml/2006/main" noGrp="1"/>
          </p:cNvSpPr>
          <p:nvPr/>
        </p:nvSpPr>
        <p:spPr>
          <a:xfrm xmlns:a="http://schemas.openxmlformats.org/drawingml/2006/main">
            <a:off x="779716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1" name="">
            <a:extLst xmlns:a="http://schemas.openxmlformats.org/drawingml/2006/main">
              <a:ext uri="{FF2B5EF4-FFF2-40B4-BE49-F238E27FC236}">
                <a16:creationId xmlns:a16="http://schemas.microsoft.com/office/drawing/2014/main" id="{76E9A07F-6275-4ED6-891E-04613A716171}"/>
              </a:ext>
            </a:extLst>
          </p:cNvPr>
          <p:cNvSpPr>
            <a:spLocks xmlns:a="http://schemas.openxmlformats.org/drawingml/2006/main" noGrp="1"/>
          </p:cNvSpPr>
          <p:nvPr/>
        </p:nvSpPr>
        <p:spPr>
          <a:xfrm xmlns:a="http://schemas.openxmlformats.org/drawingml/2006/main">
            <a:off x="792194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2" name="">
            <a:extLst xmlns:a="http://schemas.openxmlformats.org/drawingml/2006/main">
              <a:ext uri="{FF2B5EF4-FFF2-40B4-BE49-F238E27FC236}">
                <a16:creationId xmlns:a16="http://schemas.microsoft.com/office/drawing/2014/main" id="{1D131B5A-5226-40AF-82A6-94087C33740B}"/>
              </a:ext>
            </a:extLst>
          </p:cNvPr>
          <p:cNvSpPr>
            <a:spLocks xmlns:a="http://schemas.openxmlformats.org/drawingml/2006/main" noGrp="1"/>
          </p:cNvSpPr>
          <p:nvPr/>
        </p:nvSpPr>
        <p:spPr>
          <a:xfrm xmlns:a="http://schemas.openxmlformats.org/drawingml/2006/main">
            <a:off x="804672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3" name="">
            <a:extLst xmlns:a="http://schemas.openxmlformats.org/drawingml/2006/main">
              <a:ext uri="{FF2B5EF4-FFF2-40B4-BE49-F238E27FC236}">
                <a16:creationId xmlns:a16="http://schemas.microsoft.com/office/drawing/2014/main" id="{520400AF-A93A-4698-8860-36D81EA51E08}"/>
              </a:ext>
            </a:extLst>
          </p:cNvPr>
          <p:cNvSpPr>
            <a:spLocks xmlns:a="http://schemas.openxmlformats.org/drawingml/2006/main" noGrp="1"/>
          </p:cNvSpPr>
          <p:nvPr/>
        </p:nvSpPr>
        <p:spPr>
          <a:xfrm xmlns:a="http://schemas.openxmlformats.org/drawingml/2006/main">
            <a:off x="817149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4" name="">
            <a:extLst xmlns:a="http://schemas.openxmlformats.org/drawingml/2006/main">
              <a:ext uri="{FF2B5EF4-FFF2-40B4-BE49-F238E27FC236}">
                <a16:creationId xmlns:a16="http://schemas.microsoft.com/office/drawing/2014/main" id="{FB2D2785-493E-4448-AB0D-E3CC7AE16BB8}"/>
              </a:ext>
            </a:extLst>
          </p:cNvPr>
          <p:cNvSpPr>
            <a:spLocks xmlns:a="http://schemas.openxmlformats.org/drawingml/2006/main" noGrp="1"/>
          </p:cNvSpPr>
          <p:nvPr/>
        </p:nvSpPr>
        <p:spPr>
          <a:xfrm xmlns:a="http://schemas.openxmlformats.org/drawingml/2006/main">
            <a:off x="829627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5" name="">
            <a:extLst xmlns:a="http://schemas.openxmlformats.org/drawingml/2006/main">
              <a:ext uri="{FF2B5EF4-FFF2-40B4-BE49-F238E27FC236}">
                <a16:creationId xmlns:a16="http://schemas.microsoft.com/office/drawing/2014/main" id="{62353C2E-FA1A-47BF-BDC9-FCA5E585008D}"/>
              </a:ext>
            </a:extLst>
          </p:cNvPr>
          <p:cNvSpPr>
            <a:spLocks xmlns:a="http://schemas.openxmlformats.org/drawingml/2006/main" noGrp="1"/>
          </p:cNvSpPr>
          <p:nvPr/>
        </p:nvSpPr>
        <p:spPr>
          <a:xfrm xmlns:a="http://schemas.openxmlformats.org/drawingml/2006/main">
            <a:off x="842105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6" name="">
            <a:extLst xmlns:a="http://schemas.openxmlformats.org/drawingml/2006/main">
              <a:ext uri="{FF2B5EF4-FFF2-40B4-BE49-F238E27FC236}">
                <a16:creationId xmlns:a16="http://schemas.microsoft.com/office/drawing/2014/main" id="{CA622181-0506-410C-9E46-BF820E4107BB}"/>
              </a:ext>
            </a:extLst>
          </p:cNvPr>
          <p:cNvSpPr>
            <a:spLocks xmlns:a="http://schemas.openxmlformats.org/drawingml/2006/main" noGrp="1"/>
          </p:cNvSpPr>
          <p:nvPr/>
        </p:nvSpPr>
        <p:spPr>
          <a:xfrm xmlns:a="http://schemas.openxmlformats.org/drawingml/2006/main">
            <a:off x="854583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7" name="">
            <a:extLst xmlns:a="http://schemas.openxmlformats.org/drawingml/2006/main">
              <a:ext uri="{FF2B5EF4-FFF2-40B4-BE49-F238E27FC236}">
                <a16:creationId xmlns:a16="http://schemas.microsoft.com/office/drawing/2014/main" id="{E93F3836-847C-4C7C-BD77-42B43CC53DDA}"/>
              </a:ext>
            </a:extLst>
          </p:cNvPr>
          <p:cNvSpPr>
            <a:spLocks xmlns:a="http://schemas.openxmlformats.org/drawingml/2006/main" noGrp="1"/>
          </p:cNvSpPr>
          <p:nvPr/>
        </p:nvSpPr>
        <p:spPr>
          <a:xfrm xmlns:a="http://schemas.openxmlformats.org/drawingml/2006/main">
            <a:off x="867060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8" name="">
            <a:extLst xmlns:a="http://schemas.openxmlformats.org/drawingml/2006/main">
              <a:ext uri="{FF2B5EF4-FFF2-40B4-BE49-F238E27FC236}">
                <a16:creationId xmlns:a16="http://schemas.microsoft.com/office/drawing/2014/main" id="{95BD329B-9C01-413A-8948-033F57AA63F0}"/>
              </a:ext>
            </a:extLst>
          </p:cNvPr>
          <p:cNvSpPr>
            <a:spLocks xmlns:a="http://schemas.openxmlformats.org/drawingml/2006/main" noGrp="1"/>
          </p:cNvSpPr>
          <p:nvPr/>
        </p:nvSpPr>
        <p:spPr>
          <a:xfrm xmlns:a="http://schemas.openxmlformats.org/drawingml/2006/main">
            <a:off x="879538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89" name="">
            <a:extLst xmlns:a="http://schemas.openxmlformats.org/drawingml/2006/main">
              <a:ext uri="{FF2B5EF4-FFF2-40B4-BE49-F238E27FC236}">
                <a16:creationId xmlns:a16="http://schemas.microsoft.com/office/drawing/2014/main" id="{96EDF22F-94E4-4EBD-B55A-66B019D9DFFA}"/>
              </a:ext>
            </a:extLst>
          </p:cNvPr>
          <p:cNvSpPr>
            <a:spLocks xmlns:a="http://schemas.openxmlformats.org/drawingml/2006/main" noGrp="1"/>
          </p:cNvSpPr>
          <p:nvPr/>
        </p:nvSpPr>
        <p:spPr>
          <a:xfrm xmlns:a="http://schemas.openxmlformats.org/drawingml/2006/main">
            <a:off x="892016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0" name="">
            <a:extLst xmlns:a="http://schemas.openxmlformats.org/drawingml/2006/main">
              <a:ext uri="{FF2B5EF4-FFF2-40B4-BE49-F238E27FC236}">
                <a16:creationId xmlns:a16="http://schemas.microsoft.com/office/drawing/2014/main" id="{885A74C7-74F2-488E-B60A-AAC6A2C5BDD1}"/>
              </a:ext>
            </a:extLst>
          </p:cNvPr>
          <p:cNvSpPr>
            <a:spLocks xmlns:a="http://schemas.openxmlformats.org/drawingml/2006/main" noGrp="1"/>
          </p:cNvSpPr>
          <p:nvPr/>
        </p:nvSpPr>
        <p:spPr>
          <a:xfrm xmlns:a="http://schemas.openxmlformats.org/drawingml/2006/main">
            <a:off x="904494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1" name="">
            <a:extLst xmlns:a="http://schemas.openxmlformats.org/drawingml/2006/main">
              <a:ext uri="{FF2B5EF4-FFF2-40B4-BE49-F238E27FC236}">
                <a16:creationId xmlns:a16="http://schemas.microsoft.com/office/drawing/2014/main" id="{21124D54-724E-4AA3-B3AC-C45228607F0E}"/>
              </a:ext>
            </a:extLst>
          </p:cNvPr>
          <p:cNvSpPr>
            <a:spLocks xmlns:a="http://schemas.openxmlformats.org/drawingml/2006/main" noGrp="1"/>
          </p:cNvSpPr>
          <p:nvPr/>
        </p:nvSpPr>
        <p:spPr>
          <a:xfrm xmlns:a="http://schemas.openxmlformats.org/drawingml/2006/main">
            <a:off x="916971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2" name="">
            <a:extLst xmlns:a="http://schemas.openxmlformats.org/drawingml/2006/main">
              <a:ext uri="{FF2B5EF4-FFF2-40B4-BE49-F238E27FC236}">
                <a16:creationId xmlns:a16="http://schemas.microsoft.com/office/drawing/2014/main" id="{C15F48A9-6614-4821-9A9D-BEED39C8DFEE}"/>
              </a:ext>
            </a:extLst>
          </p:cNvPr>
          <p:cNvSpPr>
            <a:spLocks xmlns:a="http://schemas.openxmlformats.org/drawingml/2006/main" noGrp="1"/>
          </p:cNvSpPr>
          <p:nvPr/>
        </p:nvSpPr>
        <p:spPr>
          <a:xfrm xmlns:a="http://schemas.openxmlformats.org/drawingml/2006/main">
            <a:off x="929449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3" name="">
            <a:extLst xmlns:a="http://schemas.openxmlformats.org/drawingml/2006/main">
              <a:ext uri="{FF2B5EF4-FFF2-40B4-BE49-F238E27FC236}">
                <a16:creationId xmlns:a16="http://schemas.microsoft.com/office/drawing/2014/main" id="{98F15259-96F8-465F-B002-4BBA6E69FF60}"/>
              </a:ext>
            </a:extLst>
          </p:cNvPr>
          <p:cNvSpPr>
            <a:spLocks xmlns:a="http://schemas.openxmlformats.org/drawingml/2006/main" noGrp="1"/>
          </p:cNvSpPr>
          <p:nvPr/>
        </p:nvSpPr>
        <p:spPr>
          <a:xfrm xmlns:a="http://schemas.openxmlformats.org/drawingml/2006/main">
            <a:off x="941927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4" name="">
            <a:extLst xmlns:a="http://schemas.openxmlformats.org/drawingml/2006/main">
              <a:ext uri="{FF2B5EF4-FFF2-40B4-BE49-F238E27FC236}">
                <a16:creationId xmlns:a16="http://schemas.microsoft.com/office/drawing/2014/main" id="{D2BE884D-056B-4F6C-B186-8EAB34B9938E}"/>
              </a:ext>
            </a:extLst>
          </p:cNvPr>
          <p:cNvSpPr>
            <a:spLocks xmlns:a="http://schemas.openxmlformats.org/drawingml/2006/main" noGrp="1"/>
          </p:cNvSpPr>
          <p:nvPr/>
        </p:nvSpPr>
        <p:spPr>
          <a:xfrm xmlns:a="http://schemas.openxmlformats.org/drawingml/2006/main">
            <a:off x="9544050"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5" name="">
            <a:extLst xmlns:a="http://schemas.openxmlformats.org/drawingml/2006/main">
              <a:ext uri="{FF2B5EF4-FFF2-40B4-BE49-F238E27FC236}">
                <a16:creationId xmlns:a16="http://schemas.microsoft.com/office/drawing/2014/main" id="{CD24B31C-1EB9-45B5-8B33-77740347F059}"/>
              </a:ext>
            </a:extLst>
          </p:cNvPr>
          <p:cNvSpPr>
            <a:spLocks xmlns:a="http://schemas.openxmlformats.org/drawingml/2006/main" noGrp="1"/>
          </p:cNvSpPr>
          <p:nvPr/>
        </p:nvSpPr>
        <p:spPr>
          <a:xfrm xmlns:a="http://schemas.openxmlformats.org/drawingml/2006/main">
            <a:off x="9668828"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6" name="">
            <a:extLst xmlns:a="http://schemas.openxmlformats.org/drawingml/2006/main">
              <a:ext uri="{FF2B5EF4-FFF2-40B4-BE49-F238E27FC236}">
                <a16:creationId xmlns:a16="http://schemas.microsoft.com/office/drawing/2014/main" id="{259F0E06-18E5-4C2E-84E3-DEBFF7FEAC5F}"/>
              </a:ext>
            </a:extLst>
          </p:cNvPr>
          <p:cNvSpPr>
            <a:spLocks xmlns:a="http://schemas.openxmlformats.org/drawingml/2006/main" noGrp="1"/>
          </p:cNvSpPr>
          <p:nvPr/>
        </p:nvSpPr>
        <p:spPr>
          <a:xfrm xmlns:a="http://schemas.openxmlformats.org/drawingml/2006/main">
            <a:off x="9793605"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7" name="">
            <a:extLst xmlns:a="http://schemas.openxmlformats.org/drawingml/2006/main">
              <a:ext uri="{FF2B5EF4-FFF2-40B4-BE49-F238E27FC236}">
                <a16:creationId xmlns:a16="http://schemas.microsoft.com/office/drawing/2014/main" id="{7FA93A9F-E4DF-4212-9930-5B5FBAD4E41E}"/>
              </a:ext>
            </a:extLst>
          </p:cNvPr>
          <p:cNvSpPr>
            <a:spLocks xmlns:a="http://schemas.openxmlformats.org/drawingml/2006/main" noGrp="1"/>
          </p:cNvSpPr>
          <p:nvPr/>
        </p:nvSpPr>
        <p:spPr>
          <a:xfrm xmlns:a="http://schemas.openxmlformats.org/drawingml/2006/main">
            <a:off x="9918383" y="259270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8" name="">
            <a:extLst xmlns:a="http://schemas.openxmlformats.org/drawingml/2006/main">
              <a:ext uri="{FF2B5EF4-FFF2-40B4-BE49-F238E27FC236}">
                <a16:creationId xmlns:a16="http://schemas.microsoft.com/office/drawing/2014/main" id="{2C94A483-288B-4AEA-952F-12ECEC8FC809}"/>
              </a:ext>
            </a:extLst>
          </p:cNvPr>
          <p:cNvSpPr>
            <a:spLocks xmlns:a="http://schemas.openxmlformats.org/drawingml/2006/main" noGrp="1"/>
          </p:cNvSpPr>
          <p:nvPr/>
        </p:nvSpPr>
        <p:spPr>
          <a:xfrm xmlns:a="http://schemas.openxmlformats.org/drawingml/2006/main">
            <a:off x="704850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99" name="">
            <a:extLst xmlns:a="http://schemas.openxmlformats.org/drawingml/2006/main">
              <a:ext uri="{FF2B5EF4-FFF2-40B4-BE49-F238E27FC236}">
                <a16:creationId xmlns:a16="http://schemas.microsoft.com/office/drawing/2014/main" id="{051564F7-42A3-45BD-8421-769F676AD848}"/>
              </a:ext>
            </a:extLst>
          </p:cNvPr>
          <p:cNvSpPr>
            <a:spLocks xmlns:a="http://schemas.openxmlformats.org/drawingml/2006/main" noGrp="1"/>
          </p:cNvSpPr>
          <p:nvPr/>
        </p:nvSpPr>
        <p:spPr>
          <a:xfrm xmlns:a="http://schemas.openxmlformats.org/drawingml/2006/main">
            <a:off x="717327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0" name="">
            <a:extLst xmlns:a="http://schemas.openxmlformats.org/drawingml/2006/main">
              <a:ext uri="{FF2B5EF4-FFF2-40B4-BE49-F238E27FC236}">
                <a16:creationId xmlns:a16="http://schemas.microsoft.com/office/drawing/2014/main" id="{FEDE3746-2DC0-4229-BFCE-59F5885433B8}"/>
              </a:ext>
            </a:extLst>
          </p:cNvPr>
          <p:cNvSpPr>
            <a:spLocks xmlns:a="http://schemas.openxmlformats.org/drawingml/2006/main" noGrp="1"/>
          </p:cNvSpPr>
          <p:nvPr/>
        </p:nvSpPr>
        <p:spPr>
          <a:xfrm xmlns:a="http://schemas.openxmlformats.org/drawingml/2006/main">
            <a:off x="729805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1" name="">
            <a:extLst xmlns:a="http://schemas.openxmlformats.org/drawingml/2006/main">
              <a:ext uri="{FF2B5EF4-FFF2-40B4-BE49-F238E27FC236}">
                <a16:creationId xmlns:a16="http://schemas.microsoft.com/office/drawing/2014/main" id="{17248975-4ACC-4CD1-98FB-683064E2AE3E}"/>
              </a:ext>
            </a:extLst>
          </p:cNvPr>
          <p:cNvSpPr>
            <a:spLocks xmlns:a="http://schemas.openxmlformats.org/drawingml/2006/main" noGrp="1"/>
          </p:cNvSpPr>
          <p:nvPr/>
        </p:nvSpPr>
        <p:spPr>
          <a:xfrm xmlns:a="http://schemas.openxmlformats.org/drawingml/2006/main">
            <a:off x="742283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2" name="">
            <a:extLst xmlns:a="http://schemas.openxmlformats.org/drawingml/2006/main">
              <a:ext uri="{FF2B5EF4-FFF2-40B4-BE49-F238E27FC236}">
                <a16:creationId xmlns:a16="http://schemas.microsoft.com/office/drawing/2014/main" id="{4A89B544-32CF-488A-97B4-29978A244499}"/>
              </a:ext>
            </a:extLst>
          </p:cNvPr>
          <p:cNvSpPr>
            <a:spLocks xmlns:a="http://schemas.openxmlformats.org/drawingml/2006/main" noGrp="1"/>
          </p:cNvSpPr>
          <p:nvPr/>
        </p:nvSpPr>
        <p:spPr>
          <a:xfrm xmlns:a="http://schemas.openxmlformats.org/drawingml/2006/main">
            <a:off x="754761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3" name="">
            <a:extLst xmlns:a="http://schemas.openxmlformats.org/drawingml/2006/main">
              <a:ext uri="{FF2B5EF4-FFF2-40B4-BE49-F238E27FC236}">
                <a16:creationId xmlns:a16="http://schemas.microsoft.com/office/drawing/2014/main" id="{D11A4F33-395E-492D-862D-6AA2BF497D43}"/>
              </a:ext>
            </a:extLst>
          </p:cNvPr>
          <p:cNvSpPr>
            <a:spLocks xmlns:a="http://schemas.openxmlformats.org/drawingml/2006/main" noGrp="1"/>
          </p:cNvSpPr>
          <p:nvPr/>
        </p:nvSpPr>
        <p:spPr>
          <a:xfrm xmlns:a="http://schemas.openxmlformats.org/drawingml/2006/main">
            <a:off x="767238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4" name="">
            <a:extLst xmlns:a="http://schemas.openxmlformats.org/drawingml/2006/main">
              <a:ext uri="{FF2B5EF4-FFF2-40B4-BE49-F238E27FC236}">
                <a16:creationId xmlns:a16="http://schemas.microsoft.com/office/drawing/2014/main" id="{12B1F5DE-86F5-46BF-9A0D-F9E8DDF4483A}"/>
              </a:ext>
            </a:extLst>
          </p:cNvPr>
          <p:cNvSpPr>
            <a:spLocks xmlns:a="http://schemas.openxmlformats.org/drawingml/2006/main" noGrp="1"/>
          </p:cNvSpPr>
          <p:nvPr/>
        </p:nvSpPr>
        <p:spPr>
          <a:xfrm xmlns:a="http://schemas.openxmlformats.org/drawingml/2006/main">
            <a:off x="779716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5" name="">
            <a:extLst xmlns:a="http://schemas.openxmlformats.org/drawingml/2006/main">
              <a:ext uri="{FF2B5EF4-FFF2-40B4-BE49-F238E27FC236}">
                <a16:creationId xmlns:a16="http://schemas.microsoft.com/office/drawing/2014/main" id="{BE2E6636-8CEA-4654-9CB7-95C51AFCF3A2}"/>
              </a:ext>
            </a:extLst>
          </p:cNvPr>
          <p:cNvSpPr>
            <a:spLocks xmlns:a="http://schemas.openxmlformats.org/drawingml/2006/main" noGrp="1"/>
          </p:cNvSpPr>
          <p:nvPr/>
        </p:nvSpPr>
        <p:spPr>
          <a:xfrm xmlns:a="http://schemas.openxmlformats.org/drawingml/2006/main">
            <a:off x="792194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6" name="">
            <a:extLst xmlns:a="http://schemas.openxmlformats.org/drawingml/2006/main">
              <a:ext uri="{FF2B5EF4-FFF2-40B4-BE49-F238E27FC236}">
                <a16:creationId xmlns:a16="http://schemas.microsoft.com/office/drawing/2014/main" id="{09BF2491-5952-405E-91A6-36499E0B285A}"/>
              </a:ext>
            </a:extLst>
          </p:cNvPr>
          <p:cNvSpPr>
            <a:spLocks xmlns:a="http://schemas.openxmlformats.org/drawingml/2006/main" noGrp="1"/>
          </p:cNvSpPr>
          <p:nvPr/>
        </p:nvSpPr>
        <p:spPr>
          <a:xfrm xmlns:a="http://schemas.openxmlformats.org/drawingml/2006/main">
            <a:off x="804672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7" name="">
            <a:extLst xmlns:a="http://schemas.openxmlformats.org/drawingml/2006/main">
              <a:ext uri="{FF2B5EF4-FFF2-40B4-BE49-F238E27FC236}">
                <a16:creationId xmlns:a16="http://schemas.microsoft.com/office/drawing/2014/main" id="{0890AA18-0FC4-4FAD-AD8F-3F188E9E5F0B}"/>
              </a:ext>
            </a:extLst>
          </p:cNvPr>
          <p:cNvSpPr>
            <a:spLocks xmlns:a="http://schemas.openxmlformats.org/drawingml/2006/main" noGrp="1"/>
          </p:cNvSpPr>
          <p:nvPr/>
        </p:nvSpPr>
        <p:spPr>
          <a:xfrm xmlns:a="http://schemas.openxmlformats.org/drawingml/2006/main">
            <a:off x="817149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8" name="">
            <a:extLst xmlns:a="http://schemas.openxmlformats.org/drawingml/2006/main">
              <a:ext uri="{FF2B5EF4-FFF2-40B4-BE49-F238E27FC236}">
                <a16:creationId xmlns:a16="http://schemas.microsoft.com/office/drawing/2014/main" id="{2E11753C-66DC-4D33-B3F3-3D95F61955FE}"/>
              </a:ext>
            </a:extLst>
          </p:cNvPr>
          <p:cNvSpPr>
            <a:spLocks xmlns:a="http://schemas.openxmlformats.org/drawingml/2006/main" noGrp="1"/>
          </p:cNvSpPr>
          <p:nvPr/>
        </p:nvSpPr>
        <p:spPr>
          <a:xfrm xmlns:a="http://schemas.openxmlformats.org/drawingml/2006/main">
            <a:off x="829627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09" name="">
            <a:extLst xmlns:a="http://schemas.openxmlformats.org/drawingml/2006/main">
              <a:ext uri="{FF2B5EF4-FFF2-40B4-BE49-F238E27FC236}">
                <a16:creationId xmlns:a16="http://schemas.microsoft.com/office/drawing/2014/main" id="{B9A8D624-3B6C-4B3B-8BF6-532464C47430}"/>
              </a:ext>
            </a:extLst>
          </p:cNvPr>
          <p:cNvSpPr>
            <a:spLocks xmlns:a="http://schemas.openxmlformats.org/drawingml/2006/main" noGrp="1"/>
          </p:cNvSpPr>
          <p:nvPr/>
        </p:nvSpPr>
        <p:spPr>
          <a:xfrm xmlns:a="http://schemas.openxmlformats.org/drawingml/2006/main">
            <a:off x="842105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0" name="">
            <a:extLst xmlns:a="http://schemas.openxmlformats.org/drawingml/2006/main">
              <a:ext uri="{FF2B5EF4-FFF2-40B4-BE49-F238E27FC236}">
                <a16:creationId xmlns:a16="http://schemas.microsoft.com/office/drawing/2014/main" id="{662E097E-D437-4D3D-9BF6-BD57DE6C10EF}"/>
              </a:ext>
            </a:extLst>
          </p:cNvPr>
          <p:cNvSpPr>
            <a:spLocks xmlns:a="http://schemas.openxmlformats.org/drawingml/2006/main" noGrp="1"/>
          </p:cNvSpPr>
          <p:nvPr/>
        </p:nvSpPr>
        <p:spPr>
          <a:xfrm xmlns:a="http://schemas.openxmlformats.org/drawingml/2006/main">
            <a:off x="854583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1" name="">
            <a:extLst xmlns:a="http://schemas.openxmlformats.org/drawingml/2006/main">
              <a:ext uri="{FF2B5EF4-FFF2-40B4-BE49-F238E27FC236}">
                <a16:creationId xmlns:a16="http://schemas.microsoft.com/office/drawing/2014/main" id="{ADB606FE-976A-44E5-978F-896B0F11D77C}"/>
              </a:ext>
            </a:extLst>
          </p:cNvPr>
          <p:cNvSpPr>
            <a:spLocks xmlns:a="http://schemas.openxmlformats.org/drawingml/2006/main" noGrp="1"/>
          </p:cNvSpPr>
          <p:nvPr/>
        </p:nvSpPr>
        <p:spPr>
          <a:xfrm xmlns:a="http://schemas.openxmlformats.org/drawingml/2006/main">
            <a:off x="867060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2" name="">
            <a:extLst xmlns:a="http://schemas.openxmlformats.org/drawingml/2006/main">
              <a:ext uri="{FF2B5EF4-FFF2-40B4-BE49-F238E27FC236}">
                <a16:creationId xmlns:a16="http://schemas.microsoft.com/office/drawing/2014/main" id="{7D7FFDB8-C0B9-4895-926D-337498CBCBAE}"/>
              </a:ext>
            </a:extLst>
          </p:cNvPr>
          <p:cNvSpPr>
            <a:spLocks xmlns:a="http://schemas.openxmlformats.org/drawingml/2006/main" noGrp="1"/>
          </p:cNvSpPr>
          <p:nvPr/>
        </p:nvSpPr>
        <p:spPr>
          <a:xfrm xmlns:a="http://schemas.openxmlformats.org/drawingml/2006/main">
            <a:off x="879538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3" name="">
            <a:extLst xmlns:a="http://schemas.openxmlformats.org/drawingml/2006/main">
              <a:ext uri="{FF2B5EF4-FFF2-40B4-BE49-F238E27FC236}">
                <a16:creationId xmlns:a16="http://schemas.microsoft.com/office/drawing/2014/main" id="{9E31FE8D-10CC-4899-903D-B378DBCED197}"/>
              </a:ext>
            </a:extLst>
          </p:cNvPr>
          <p:cNvSpPr>
            <a:spLocks xmlns:a="http://schemas.openxmlformats.org/drawingml/2006/main" noGrp="1"/>
          </p:cNvSpPr>
          <p:nvPr/>
        </p:nvSpPr>
        <p:spPr>
          <a:xfrm xmlns:a="http://schemas.openxmlformats.org/drawingml/2006/main">
            <a:off x="892016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4" name="">
            <a:extLst xmlns:a="http://schemas.openxmlformats.org/drawingml/2006/main">
              <a:ext uri="{FF2B5EF4-FFF2-40B4-BE49-F238E27FC236}">
                <a16:creationId xmlns:a16="http://schemas.microsoft.com/office/drawing/2014/main" id="{7FB94174-A630-442D-8FDF-FFAB699558D3}"/>
              </a:ext>
            </a:extLst>
          </p:cNvPr>
          <p:cNvSpPr>
            <a:spLocks xmlns:a="http://schemas.openxmlformats.org/drawingml/2006/main" noGrp="1"/>
          </p:cNvSpPr>
          <p:nvPr/>
        </p:nvSpPr>
        <p:spPr>
          <a:xfrm xmlns:a="http://schemas.openxmlformats.org/drawingml/2006/main">
            <a:off x="904494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5" name="">
            <a:extLst xmlns:a="http://schemas.openxmlformats.org/drawingml/2006/main">
              <a:ext uri="{FF2B5EF4-FFF2-40B4-BE49-F238E27FC236}">
                <a16:creationId xmlns:a16="http://schemas.microsoft.com/office/drawing/2014/main" id="{BBDE9263-4F93-4F8B-A933-9734A694D3E7}"/>
              </a:ext>
            </a:extLst>
          </p:cNvPr>
          <p:cNvSpPr>
            <a:spLocks xmlns:a="http://schemas.openxmlformats.org/drawingml/2006/main" noGrp="1"/>
          </p:cNvSpPr>
          <p:nvPr/>
        </p:nvSpPr>
        <p:spPr>
          <a:xfrm xmlns:a="http://schemas.openxmlformats.org/drawingml/2006/main">
            <a:off x="916971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6" name="">
            <a:extLst xmlns:a="http://schemas.openxmlformats.org/drawingml/2006/main">
              <a:ext uri="{FF2B5EF4-FFF2-40B4-BE49-F238E27FC236}">
                <a16:creationId xmlns:a16="http://schemas.microsoft.com/office/drawing/2014/main" id="{3A291E9E-10A4-4DCD-A601-B8D6C20C9332}"/>
              </a:ext>
            </a:extLst>
          </p:cNvPr>
          <p:cNvSpPr>
            <a:spLocks xmlns:a="http://schemas.openxmlformats.org/drawingml/2006/main" noGrp="1"/>
          </p:cNvSpPr>
          <p:nvPr/>
        </p:nvSpPr>
        <p:spPr>
          <a:xfrm xmlns:a="http://schemas.openxmlformats.org/drawingml/2006/main">
            <a:off x="929449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7" name="">
            <a:extLst xmlns:a="http://schemas.openxmlformats.org/drawingml/2006/main">
              <a:ext uri="{FF2B5EF4-FFF2-40B4-BE49-F238E27FC236}">
                <a16:creationId xmlns:a16="http://schemas.microsoft.com/office/drawing/2014/main" id="{791E1ABF-6D5B-4AF3-A0B2-34321413F6CC}"/>
              </a:ext>
            </a:extLst>
          </p:cNvPr>
          <p:cNvSpPr>
            <a:spLocks xmlns:a="http://schemas.openxmlformats.org/drawingml/2006/main" noGrp="1"/>
          </p:cNvSpPr>
          <p:nvPr/>
        </p:nvSpPr>
        <p:spPr>
          <a:xfrm xmlns:a="http://schemas.openxmlformats.org/drawingml/2006/main">
            <a:off x="941927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8" name="">
            <a:extLst xmlns:a="http://schemas.openxmlformats.org/drawingml/2006/main">
              <a:ext uri="{FF2B5EF4-FFF2-40B4-BE49-F238E27FC236}">
                <a16:creationId xmlns:a16="http://schemas.microsoft.com/office/drawing/2014/main" id="{A9B0A390-A38B-441D-A10D-4B4FBA3D99FE}"/>
              </a:ext>
            </a:extLst>
          </p:cNvPr>
          <p:cNvSpPr>
            <a:spLocks xmlns:a="http://schemas.openxmlformats.org/drawingml/2006/main" noGrp="1"/>
          </p:cNvSpPr>
          <p:nvPr/>
        </p:nvSpPr>
        <p:spPr>
          <a:xfrm xmlns:a="http://schemas.openxmlformats.org/drawingml/2006/main">
            <a:off x="9544050"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19" name="">
            <a:extLst xmlns:a="http://schemas.openxmlformats.org/drawingml/2006/main">
              <a:ext uri="{FF2B5EF4-FFF2-40B4-BE49-F238E27FC236}">
                <a16:creationId xmlns:a16="http://schemas.microsoft.com/office/drawing/2014/main" id="{947F4486-44E3-41CD-89FF-5CA9C3B851F4}"/>
              </a:ext>
            </a:extLst>
          </p:cNvPr>
          <p:cNvSpPr>
            <a:spLocks xmlns:a="http://schemas.openxmlformats.org/drawingml/2006/main" noGrp="1"/>
          </p:cNvSpPr>
          <p:nvPr/>
        </p:nvSpPr>
        <p:spPr>
          <a:xfrm xmlns:a="http://schemas.openxmlformats.org/drawingml/2006/main">
            <a:off x="9668828"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0" name="">
            <a:extLst xmlns:a="http://schemas.openxmlformats.org/drawingml/2006/main">
              <a:ext uri="{FF2B5EF4-FFF2-40B4-BE49-F238E27FC236}">
                <a16:creationId xmlns:a16="http://schemas.microsoft.com/office/drawing/2014/main" id="{E77FF507-04DB-40BC-9C13-314712221665}"/>
              </a:ext>
            </a:extLst>
          </p:cNvPr>
          <p:cNvSpPr>
            <a:spLocks xmlns:a="http://schemas.openxmlformats.org/drawingml/2006/main" noGrp="1"/>
          </p:cNvSpPr>
          <p:nvPr/>
        </p:nvSpPr>
        <p:spPr>
          <a:xfrm xmlns:a="http://schemas.openxmlformats.org/drawingml/2006/main">
            <a:off x="9793605"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1" name="">
            <a:extLst xmlns:a="http://schemas.openxmlformats.org/drawingml/2006/main">
              <a:ext uri="{FF2B5EF4-FFF2-40B4-BE49-F238E27FC236}">
                <a16:creationId xmlns:a16="http://schemas.microsoft.com/office/drawing/2014/main" id="{9DA09BA7-01FB-42D9-BF55-AB10A1271BBF}"/>
              </a:ext>
            </a:extLst>
          </p:cNvPr>
          <p:cNvSpPr>
            <a:spLocks xmlns:a="http://schemas.openxmlformats.org/drawingml/2006/main" noGrp="1"/>
          </p:cNvSpPr>
          <p:nvPr/>
        </p:nvSpPr>
        <p:spPr>
          <a:xfrm xmlns:a="http://schemas.openxmlformats.org/drawingml/2006/main">
            <a:off x="9918383" y="271748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2" name="">
            <a:extLst xmlns:a="http://schemas.openxmlformats.org/drawingml/2006/main">
              <a:ext uri="{FF2B5EF4-FFF2-40B4-BE49-F238E27FC236}">
                <a16:creationId xmlns:a16="http://schemas.microsoft.com/office/drawing/2014/main" id="{6D061C32-2D07-4EC0-A958-417A6F216376}"/>
              </a:ext>
            </a:extLst>
          </p:cNvPr>
          <p:cNvSpPr>
            <a:spLocks xmlns:a="http://schemas.openxmlformats.org/drawingml/2006/main" noGrp="1"/>
          </p:cNvSpPr>
          <p:nvPr/>
        </p:nvSpPr>
        <p:spPr>
          <a:xfrm xmlns:a="http://schemas.openxmlformats.org/drawingml/2006/main">
            <a:off x="704850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3" name="">
            <a:extLst xmlns:a="http://schemas.openxmlformats.org/drawingml/2006/main">
              <a:ext uri="{FF2B5EF4-FFF2-40B4-BE49-F238E27FC236}">
                <a16:creationId xmlns:a16="http://schemas.microsoft.com/office/drawing/2014/main" id="{CF2A56A6-1C6D-42BD-991F-7104089BDF24}"/>
              </a:ext>
            </a:extLst>
          </p:cNvPr>
          <p:cNvSpPr>
            <a:spLocks xmlns:a="http://schemas.openxmlformats.org/drawingml/2006/main" noGrp="1"/>
          </p:cNvSpPr>
          <p:nvPr/>
        </p:nvSpPr>
        <p:spPr>
          <a:xfrm xmlns:a="http://schemas.openxmlformats.org/drawingml/2006/main">
            <a:off x="717327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4" name="">
            <a:extLst xmlns:a="http://schemas.openxmlformats.org/drawingml/2006/main">
              <a:ext uri="{FF2B5EF4-FFF2-40B4-BE49-F238E27FC236}">
                <a16:creationId xmlns:a16="http://schemas.microsoft.com/office/drawing/2014/main" id="{B391418D-D4A2-4FCF-B0DE-228487C67745}"/>
              </a:ext>
            </a:extLst>
          </p:cNvPr>
          <p:cNvSpPr>
            <a:spLocks xmlns:a="http://schemas.openxmlformats.org/drawingml/2006/main" noGrp="1"/>
          </p:cNvSpPr>
          <p:nvPr/>
        </p:nvSpPr>
        <p:spPr>
          <a:xfrm xmlns:a="http://schemas.openxmlformats.org/drawingml/2006/main">
            <a:off x="729805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5" name="">
            <a:extLst xmlns:a="http://schemas.openxmlformats.org/drawingml/2006/main">
              <a:ext uri="{FF2B5EF4-FFF2-40B4-BE49-F238E27FC236}">
                <a16:creationId xmlns:a16="http://schemas.microsoft.com/office/drawing/2014/main" id="{88A2D9D6-5E3D-4C08-9F94-73798483C9F1}"/>
              </a:ext>
            </a:extLst>
          </p:cNvPr>
          <p:cNvSpPr>
            <a:spLocks xmlns:a="http://schemas.openxmlformats.org/drawingml/2006/main" noGrp="1"/>
          </p:cNvSpPr>
          <p:nvPr/>
        </p:nvSpPr>
        <p:spPr>
          <a:xfrm xmlns:a="http://schemas.openxmlformats.org/drawingml/2006/main">
            <a:off x="742283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6" name="">
            <a:extLst xmlns:a="http://schemas.openxmlformats.org/drawingml/2006/main">
              <a:ext uri="{FF2B5EF4-FFF2-40B4-BE49-F238E27FC236}">
                <a16:creationId xmlns:a16="http://schemas.microsoft.com/office/drawing/2014/main" id="{C57F9F32-FE78-4BA4-B136-899C9970447F}"/>
              </a:ext>
            </a:extLst>
          </p:cNvPr>
          <p:cNvSpPr>
            <a:spLocks xmlns:a="http://schemas.openxmlformats.org/drawingml/2006/main" noGrp="1"/>
          </p:cNvSpPr>
          <p:nvPr/>
        </p:nvSpPr>
        <p:spPr>
          <a:xfrm xmlns:a="http://schemas.openxmlformats.org/drawingml/2006/main">
            <a:off x="754761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7" name="">
            <a:extLst xmlns:a="http://schemas.openxmlformats.org/drawingml/2006/main">
              <a:ext uri="{FF2B5EF4-FFF2-40B4-BE49-F238E27FC236}">
                <a16:creationId xmlns:a16="http://schemas.microsoft.com/office/drawing/2014/main" id="{5C4E0E30-D50D-4C3B-A126-A6B21123215D}"/>
              </a:ext>
            </a:extLst>
          </p:cNvPr>
          <p:cNvSpPr>
            <a:spLocks xmlns:a="http://schemas.openxmlformats.org/drawingml/2006/main" noGrp="1"/>
          </p:cNvSpPr>
          <p:nvPr/>
        </p:nvSpPr>
        <p:spPr>
          <a:xfrm xmlns:a="http://schemas.openxmlformats.org/drawingml/2006/main">
            <a:off x="767238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8" name="">
            <a:extLst xmlns:a="http://schemas.openxmlformats.org/drawingml/2006/main">
              <a:ext uri="{FF2B5EF4-FFF2-40B4-BE49-F238E27FC236}">
                <a16:creationId xmlns:a16="http://schemas.microsoft.com/office/drawing/2014/main" id="{DDE60D20-1A69-4B00-83C6-DA541FDD8CAD}"/>
              </a:ext>
            </a:extLst>
          </p:cNvPr>
          <p:cNvSpPr>
            <a:spLocks xmlns:a="http://schemas.openxmlformats.org/drawingml/2006/main" noGrp="1"/>
          </p:cNvSpPr>
          <p:nvPr/>
        </p:nvSpPr>
        <p:spPr>
          <a:xfrm xmlns:a="http://schemas.openxmlformats.org/drawingml/2006/main">
            <a:off x="779716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29" name="">
            <a:extLst xmlns:a="http://schemas.openxmlformats.org/drawingml/2006/main">
              <a:ext uri="{FF2B5EF4-FFF2-40B4-BE49-F238E27FC236}">
                <a16:creationId xmlns:a16="http://schemas.microsoft.com/office/drawing/2014/main" id="{72E4FE7B-9709-48B3-BFBD-79C1948A16DD}"/>
              </a:ext>
            </a:extLst>
          </p:cNvPr>
          <p:cNvSpPr>
            <a:spLocks xmlns:a="http://schemas.openxmlformats.org/drawingml/2006/main" noGrp="1"/>
          </p:cNvSpPr>
          <p:nvPr/>
        </p:nvSpPr>
        <p:spPr>
          <a:xfrm xmlns:a="http://schemas.openxmlformats.org/drawingml/2006/main">
            <a:off x="792194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0" name="">
            <a:extLst xmlns:a="http://schemas.openxmlformats.org/drawingml/2006/main">
              <a:ext uri="{FF2B5EF4-FFF2-40B4-BE49-F238E27FC236}">
                <a16:creationId xmlns:a16="http://schemas.microsoft.com/office/drawing/2014/main" id="{DF281EE9-2EE3-4DC3-AE11-487EDA534BF3}"/>
              </a:ext>
            </a:extLst>
          </p:cNvPr>
          <p:cNvSpPr>
            <a:spLocks xmlns:a="http://schemas.openxmlformats.org/drawingml/2006/main" noGrp="1"/>
          </p:cNvSpPr>
          <p:nvPr/>
        </p:nvSpPr>
        <p:spPr>
          <a:xfrm xmlns:a="http://schemas.openxmlformats.org/drawingml/2006/main">
            <a:off x="804672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1" name="">
            <a:extLst xmlns:a="http://schemas.openxmlformats.org/drawingml/2006/main">
              <a:ext uri="{FF2B5EF4-FFF2-40B4-BE49-F238E27FC236}">
                <a16:creationId xmlns:a16="http://schemas.microsoft.com/office/drawing/2014/main" id="{6F97344B-9BEF-4C60-AA06-853E43009B4F}"/>
              </a:ext>
            </a:extLst>
          </p:cNvPr>
          <p:cNvSpPr>
            <a:spLocks xmlns:a="http://schemas.openxmlformats.org/drawingml/2006/main" noGrp="1"/>
          </p:cNvSpPr>
          <p:nvPr/>
        </p:nvSpPr>
        <p:spPr>
          <a:xfrm xmlns:a="http://schemas.openxmlformats.org/drawingml/2006/main">
            <a:off x="817149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2" name="">
            <a:extLst xmlns:a="http://schemas.openxmlformats.org/drawingml/2006/main">
              <a:ext uri="{FF2B5EF4-FFF2-40B4-BE49-F238E27FC236}">
                <a16:creationId xmlns:a16="http://schemas.microsoft.com/office/drawing/2014/main" id="{8188FB2A-CF0D-4C97-B668-D2E29BFCE77B}"/>
              </a:ext>
            </a:extLst>
          </p:cNvPr>
          <p:cNvSpPr>
            <a:spLocks xmlns:a="http://schemas.openxmlformats.org/drawingml/2006/main" noGrp="1"/>
          </p:cNvSpPr>
          <p:nvPr/>
        </p:nvSpPr>
        <p:spPr>
          <a:xfrm xmlns:a="http://schemas.openxmlformats.org/drawingml/2006/main">
            <a:off x="829627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3" name="">
            <a:extLst xmlns:a="http://schemas.openxmlformats.org/drawingml/2006/main">
              <a:ext uri="{FF2B5EF4-FFF2-40B4-BE49-F238E27FC236}">
                <a16:creationId xmlns:a16="http://schemas.microsoft.com/office/drawing/2014/main" id="{4B24EEB7-FF29-4908-BBB4-6313BE4152CC}"/>
              </a:ext>
            </a:extLst>
          </p:cNvPr>
          <p:cNvSpPr>
            <a:spLocks xmlns:a="http://schemas.openxmlformats.org/drawingml/2006/main" noGrp="1"/>
          </p:cNvSpPr>
          <p:nvPr/>
        </p:nvSpPr>
        <p:spPr>
          <a:xfrm xmlns:a="http://schemas.openxmlformats.org/drawingml/2006/main">
            <a:off x="842105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4" name="">
            <a:extLst xmlns:a="http://schemas.openxmlformats.org/drawingml/2006/main">
              <a:ext uri="{FF2B5EF4-FFF2-40B4-BE49-F238E27FC236}">
                <a16:creationId xmlns:a16="http://schemas.microsoft.com/office/drawing/2014/main" id="{9CFD4AF8-EA79-48BD-AFC4-DD014F03780C}"/>
              </a:ext>
            </a:extLst>
          </p:cNvPr>
          <p:cNvSpPr>
            <a:spLocks xmlns:a="http://schemas.openxmlformats.org/drawingml/2006/main" noGrp="1"/>
          </p:cNvSpPr>
          <p:nvPr/>
        </p:nvSpPr>
        <p:spPr>
          <a:xfrm xmlns:a="http://schemas.openxmlformats.org/drawingml/2006/main">
            <a:off x="854583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5" name="">
            <a:extLst xmlns:a="http://schemas.openxmlformats.org/drawingml/2006/main">
              <a:ext uri="{FF2B5EF4-FFF2-40B4-BE49-F238E27FC236}">
                <a16:creationId xmlns:a16="http://schemas.microsoft.com/office/drawing/2014/main" id="{FF5263B2-0185-423A-92D3-2D9098A4F088}"/>
              </a:ext>
            </a:extLst>
          </p:cNvPr>
          <p:cNvSpPr>
            <a:spLocks xmlns:a="http://schemas.openxmlformats.org/drawingml/2006/main" noGrp="1"/>
          </p:cNvSpPr>
          <p:nvPr/>
        </p:nvSpPr>
        <p:spPr>
          <a:xfrm xmlns:a="http://schemas.openxmlformats.org/drawingml/2006/main">
            <a:off x="867060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6" name="">
            <a:extLst xmlns:a="http://schemas.openxmlformats.org/drawingml/2006/main">
              <a:ext uri="{FF2B5EF4-FFF2-40B4-BE49-F238E27FC236}">
                <a16:creationId xmlns:a16="http://schemas.microsoft.com/office/drawing/2014/main" id="{CD7CEF7C-A86B-4B19-BCB3-03FB01EDCCBA}"/>
              </a:ext>
            </a:extLst>
          </p:cNvPr>
          <p:cNvSpPr>
            <a:spLocks xmlns:a="http://schemas.openxmlformats.org/drawingml/2006/main" noGrp="1"/>
          </p:cNvSpPr>
          <p:nvPr/>
        </p:nvSpPr>
        <p:spPr>
          <a:xfrm xmlns:a="http://schemas.openxmlformats.org/drawingml/2006/main">
            <a:off x="879538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7" name="">
            <a:extLst xmlns:a="http://schemas.openxmlformats.org/drawingml/2006/main">
              <a:ext uri="{FF2B5EF4-FFF2-40B4-BE49-F238E27FC236}">
                <a16:creationId xmlns:a16="http://schemas.microsoft.com/office/drawing/2014/main" id="{3B4BE657-B6DF-481C-863D-D2D05080D542}"/>
              </a:ext>
            </a:extLst>
          </p:cNvPr>
          <p:cNvSpPr>
            <a:spLocks xmlns:a="http://schemas.openxmlformats.org/drawingml/2006/main" noGrp="1"/>
          </p:cNvSpPr>
          <p:nvPr/>
        </p:nvSpPr>
        <p:spPr>
          <a:xfrm xmlns:a="http://schemas.openxmlformats.org/drawingml/2006/main">
            <a:off x="892016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8" name="">
            <a:extLst xmlns:a="http://schemas.openxmlformats.org/drawingml/2006/main">
              <a:ext uri="{FF2B5EF4-FFF2-40B4-BE49-F238E27FC236}">
                <a16:creationId xmlns:a16="http://schemas.microsoft.com/office/drawing/2014/main" id="{36E2CA11-85DD-40B9-A820-B5D3BBFC0668}"/>
              </a:ext>
            </a:extLst>
          </p:cNvPr>
          <p:cNvSpPr>
            <a:spLocks xmlns:a="http://schemas.openxmlformats.org/drawingml/2006/main" noGrp="1"/>
          </p:cNvSpPr>
          <p:nvPr/>
        </p:nvSpPr>
        <p:spPr>
          <a:xfrm xmlns:a="http://schemas.openxmlformats.org/drawingml/2006/main">
            <a:off x="904494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39" name="">
            <a:extLst xmlns:a="http://schemas.openxmlformats.org/drawingml/2006/main">
              <a:ext uri="{FF2B5EF4-FFF2-40B4-BE49-F238E27FC236}">
                <a16:creationId xmlns:a16="http://schemas.microsoft.com/office/drawing/2014/main" id="{00B2C4F2-F794-4EC4-8714-807D5F6C7F02}"/>
              </a:ext>
            </a:extLst>
          </p:cNvPr>
          <p:cNvSpPr>
            <a:spLocks xmlns:a="http://schemas.openxmlformats.org/drawingml/2006/main" noGrp="1"/>
          </p:cNvSpPr>
          <p:nvPr/>
        </p:nvSpPr>
        <p:spPr>
          <a:xfrm xmlns:a="http://schemas.openxmlformats.org/drawingml/2006/main">
            <a:off x="916971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0" name="">
            <a:extLst xmlns:a="http://schemas.openxmlformats.org/drawingml/2006/main">
              <a:ext uri="{FF2B5EF4-FFF2-40B4-BE49-F238E27FC236}">
                <a16:creationId xmlns:a16="http://schemas.microsoft.com/office/drawing/2014/main" id="{4451BECE-DAE2-4676-AB88-B829A8FF9FB6}"/>
              </a:ext>
            </a:extLst>
          </p:cNvPr>
          <p:cNvSpPr>
            <a:spLocks xmlns:a="http://schemas.openxmlformats.org/drawingml/2006/main" noGrp="1"/>
          </p:cNvSpPr>
          <p:nvPr/>
        </p:nvSpPr>
        <p:spPr>
          <a:xfrm xmlns:a="http://schemas.openxmlformats.org/drawingml/2006/main">
            <a:off x="929449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1" name="">
            <a:extLst xmlns:a="http://schemas.openxmlformats.org/drawingml/2006/main">
              <a:ext uri="{FF2B5EF4-FFF2-40B4-BE49-F238E27FC236}">
                <a16:creationId xmlns:a16="http://schemas.microsoft.com/office/drawing/2014/main" id="{E056ABB5-C784-4E19-8BC7-E2E6B9178C20}"/>
              </a:ext>
            </a:extLst>
          </p:cNvPr>
          <p:cNvSpPr>
            <a:spLocks xmlns:a="http://schemas.openxmlformats.org/drawingml/2006/main" noGrp="1"/>
          </p:cNvSpPr>
          <p:nvPr/>
        </p:nvSpPr>
        <p:spPr>
          <a:xfrm xmlns:a="http://schemas.openxmlformats.org/drawingml/2006/main">
            <a:off x="941927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2" name="">
            <a:extLst xmlns:a="http://schemas.openxmlformats.org/drawingml/2006/main">
              <a:ext uri="{FF2B5EF4-FFF2-40B4-BE49-F238E27FC236}">
                <a16:creationId xmlns:a16="http://schemas.microsoft.com/office/drawing/2014/main" id="{87100FFD-9D6D-40C8-AE81-A076E7CE647A}"/>
              </a:ext>
            </a:extLst>
          </p:cNvPr>
          <p:cNvSpPr>
            <a:spLocks xmlns:a="http://schemas.openxmlformats.org/drawingml/2006/main" noGrp="1"/>
          </p:cNvSpPr>
          <p:nvPr/>
        </p:nvSpPr>
        <p:spPr>
          <a:xfrm xmlns:a="http://schemas.openxmlformats.org/drawingml/2006/main">
            <a:off x="9544050"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3" name="">
            <a:extLst xmlns:a="http://schemas.openxmlformats.org/drawingml/2006/main">
              <a:ext uri="{FF2B5EF4-FFF2-40B4-BE49-F238E27FC236}">
                <a16:creationId xmlns:a16="http://schemas.microsoft.com/office/drawing/2014/main" id="{EE479661-5CD8-4E77-9074-EDA366945E6B}"/>
              </a:ext>
            </a:extLst>
          </p:cNvPr>
          <p:cNvSpPr>
            <a:spLocks xmlns:a="http://schemas.openxmlformats.org/drawingml/2006/main" noGrp="1"/>
          </p:cNvSpPr>
          <p:nvPr/>
        </p:nvSpPr>
        <p:spPr>
          <a:xfrm xmlns:a="http://schemas.openxmlformats.org/drawingml/2006/main">
            <a:off x="9668828"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4" name="">
            <a:extLst xmlns:a="http://schemas.openxmlformats.org/drawingml/2006/main">
              <a:ext uri="{FF2B5EF4-FFF2-40B4-BE49-F238E27FC236}">
                <a16:creationId xmlns:a16="http://schemas.microsoft.com/office/drawing/2014/main" id="{DF3E17AF-449B-47B3-A9B8-9AF5806DCA06}"/>
              </a:ext>
            </a:extLst>
          </p:cNvPr>
          <p:cNvSpPr>
            <a:spLocks xmlns:a="http://schemas.openxmlformats.org/drawingml/2006/main" noGrp="1"/>
          </p:cNvSpPr>
          <p:nvPr/>
        </p:nvSpPr>
        <p:spPr>
          <a:xfrm xmlns:a="http://schemas.openxmlformats.org/drawingml/2006/main">
            <a:off x="9793605"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5" name="">
            <a:extLst xmlns:a="http://schemas.openxmlformats.org/drawingml/2006/main">
              <a:ext uri="{FF2B5EF4-FFF2-40B4-BE49-F238E27FC236}">
                <a16:creationId xmlns:a16="http://schemas.microsoft.com/office/drawing/2014/main" id="{BA944254-7449-4D2F-A73E-7C46BDC08C5A}"/>
              </a:ext>
            </a:extLst>
          </p:cNvPr>
          <p:cNvSpPr>
            <a:spLocks xmlns:a="http://schemas.openxmlformats.org/drawingml/2006/main" noGrp="1"/>
          </p:cNvSpPr>
          <p:nvPr/>
        </p:nvSpPr>
        <p:spPr>
          <a:xfrm xmlns:a="http://schemas.openxmlformats.org/drawingml/2006/main">
            <a:off x="9918383" y="284226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6" name="">
            <a:extLst xmlns:a="http://schemas.openxmlformats.org/drawingml/2006/main">
              <a:ext uri="{FF2B5EF4-FFF2-40B4-BE49-F238E27FC236}">
                <a16:creationId xmlns:a16="http://schemas.microsoft.com/office/drawing/2014/main" id="{2CB4242B-C44C-4FBB-9B1A-2123B37B2785}"/>
              </a:ext>
            </a:extLst>
          </p:cNvPr>
          <p:cNvSpPr>
            <a:spLocks xmlns:a="http://schemas.openxmlformats.org/drawingml/2006/main" noGrp="1"/>
          </p:cNvSpPr>
          <p:nvPr/>
        </p:nvSpPr>
        <p:spPr>
          <a:xfrm xmlns:a="http://schemas.openxmlformats.org/drawingml/2006/main">
            <a:off x="704850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7" name="">
            <a:extLst xmlns:a="http://schemas.openxmlformats.org/drawingml/2006/main">
              <a:ext uri="{FF2B5EF4-FFF2-40B4-BE49-F238E27FC236}">
                <a16:creationId xmlns:a16="http://schemas.microsoft.com/office/drawing/2014/main" id="{B837537E-B716-4014-BB77-7595DAFB1D3E}"/>
              </a:ext>
            </a:extLst>
          </p:cNvPr>
          <p:cNvSpPr>
            <a:spLocks xmlns:a="http://schemas.openxmlformats.org/drawingml/2006/main" noGrp="1"/>
          </p:cNvSpPr>
          <p:nvPr/>
        </p:nvSpPr>
        <p:spPr>
          <a:xfrm xmlns:a="http://schemas.openxmlformats.org/drawingml/2006/main">
            <a:off x="717327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8" name="">
            <a:extLst xmlns:a="http://schemas.openxmlformats.org/drawingml/2006/main">
              <a:ext uri="{FF2B5EF4-FFF2-40B4-BE49-F238E27FC236}">
                <a16:creationId xmlns:a16="http://schemas.microsoft.com/office/drawing/2014/main" id="{7CA1629D-0AA5-40AD-BFDF-B9FF09356411}"/>
              </a:ext>
            </a:extLst>
          </p:cNvPr>
          <p:cNvSpPr>
            <a:spLocks xmlns:a="http://schemas.openxmlformats.org/drawingml/2006/main" noGrp="1"/>
          </p:cNvSpPr>
          <p:nvPr/>
        </p:nvSpPr>
        <p:spPr>
          <a:xfrm xmlns:a="http://schemas.openxmlformats.org/drawingml/2006/main">
            <a:off x="729805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49" name="">
            <a:extLst xmlns:a="http://schemas.openxmlformats.org/drawingml/2006/main">
              <a:ext uri="{FF2B5EF4-FFF2-40B4-BE49-F238E27FC236}">
                <a16:creationId xmlns:a16="http://schemas.microsoft.com/office/drawing/2014/main" id="{6BF64045-D2A0-4CFF-A02F-0EB99B5F4102}"/>
              </a:ext>
            </a:extLst>
          </p:cNvPr>
          <p:cNvSpPr>
            <a:spLocks xmlns:a="http://schemas.openxmlformats.org/drawingml/2006/main" noGrp="1"/>
          </p:cNvSpPr>
          <p:nvPr/>
        </p:nvSpPr>
        <p:spPr>
          <a:xfrm xmlns:a="http://schemas.openxmlformats.org/drawingml/2006/main">
            <a:off x="742283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0" name="">
            <a:extLst xmlns:a="http://schemas.openxmlformats.org/drawingml/2006/main">
              <a:ext uri="{FF2B5EF4-FFF2-40B4-BE49-F238E27FC236}">
                <a16:creationId xmlns:a16="http://schemas.microsoft.com/office/drawing/2014/main" id="{93C260C0-6C8E-4227-B3B7-8CA750A1D850}"/>
              </a:ext>
            </a:extLst>
          </p:cNvPr>
          <p:cNvSpPr>
            <a:spLocks xmlns:a="http://schemas.openxmlformats.org/drawingml/2006/main" noGrp="1"/>
          </p:cNvSpPr>
          <p:nvPr/>
        </p:nvSpPr>
        <p:spPr>
          <a:xfrm xmlns:a="http://schemas.openxmlformats.org/drawingml/2006/main">
            <a:off x="754761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1" name="">
            <a:extLst xmlns:a="http://schemas.openxmlformats.org/drawingml/2006/main">
              <a:ext uri="{FF2B5EF4-FFF2-40B4-BE49-F238E27FC236}">
                <a16:creationId xmlns:a16="http://schemas.microsoft.com/office/drawing/2014/main" id="{DAAC577F-E959-48B2-A4F1-7A67B5452FDB}"/>
              </a:ext>
            </a:extLst>
          </p:cNvPr>
          <p:cNvSpPr>
            <a:spLocks xmlns:a="http://schemas.openxmlformats.org/drawingml/2006/main" noGrp="1"/>
          </p:cNvSpPr>
          <p:nvPr/>
        </p:nvSpPr>
        <p:spPr>
          <a:xfrm xmlns:a="http://schemas.openxmlformats.org/drawingml/2006/main">
            <a:off x="767238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2" name="">
            <a:extLst xmlns:a="http://schemas.openxmlformats.org/drawingml/2006/main">
              <a:ext uri="{FF2B5EF4-FFF2-40B4-BE49-F238E27FC236}">
                <a16:creationId xmlns:a16="http://schemas.microsoft.com/office/drawing/2014/main" id="{8A68C5DF-6056-4F5B-A640-6423B1D27644}"/>
              </a:ext>
            </a:extLst>
          </p:cNvPr>
          <p:cNvSpPr>
            <a:spLocks xmlns:a="http://schemas.openxmlformats.org/drawingml/2006/main" noGrp="1"/>
          </p:cNvSpPr>
          <p:nvPr/>
        </p:nvSpPr>
        <p:spPr>
          <a:xfrm xmlns:a="http://schemas.openxmlformats.org/drawingml/2006/main">
            <a:off x="779716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3" name="">
            <a:extLst xmlns:a="http://schemas.openxmlformats.org/drawingml/2006/main">
              <a:ext uri="{FF2B5EF4-FFF2-40B4-BE49-F238E27FC236}">
                <a16:creationId xmlns:a16="http://schemas.microsoft.com/office/drawing/2014/main" id="{AE337894-2D91-4C72-9201-94C2C9FF09C2}"/>
              </a:ext>
            </a:extLst>
          </p:cNvPr>
          <p:cNvSpPr>
            <a:spLocks xmlns:a="http://schemas.openxmlformats.org/drawingml/2006/main" noGrp="1"/>
          </p:cNvSpPr>
          <p:nvPr/>
        </p:nvSpPr>
        <p:spPr>
          <a:xfrm xmlns:a="http://schemas.openxmlformats.org/drawingml/2006/main">
            <a:off x="792194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4" name="">
            <a:extLst xmlns:a="http://schemas.openxmlformats.org/drawingml/2006/main">
              <a:ext uri="{FF2B5EF4-FFF2-40B4-BE49-F238E27FC236}">
                <a16:creationId xmlns:a16="http://schemas.microsoft.com/office/drawing/2014/main" id="{409AAF94-97B1-438B-A745-BD8020635799}"/>
              </a:ext>
            </a:extLst>
          </p:cNvPr>
          <p:cNvSpPr>
            <a:spLocks xmlns:a="http://schemas.openxmlformats.org/drawingml/2006/main" noGrp="1"/>
          </p:cNvSpPr>
          <p:nvPr/>
        </p:nvSpPr>
        <p:spPr>
          <a:xfrm xmlns:a="http://schemas.openxmlformats.org/drawingml/2006/main">
            <a:off x="804672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5" name="">
            <a:extLst xmlns:a="http://schemas.openxmlformats.org/drawingml/2006/main">
              <a:ext uri="{FF2B5EF4-FFF2-40B4-BE49-F238E27FC236}">
                <a16:creationId xmlns:a16="http://schemas.microsoft.com/office/drawing/2014/main" id="{B7380F15-0899-4B10-8F7A-2B1CB35DE30A}"/>
              </a:ext>
            </a:extLst>
          </p:cNvPr>
          <p:cNvSpPr>
            <a:spLocks xmlns:a="http://schemas.openxmlformats.org/drawingml/2006/main" noGrp="1"/>
          </p:cNvSpPr>
          <p:nvPr/>
        </p:nvSpPr>
        <p:spPr>
          <a:xfrm xmlns:a="http://schemas.openxmlformats.org/drawingml/2006/main">
            <a:off x="817149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6" name="">
            <a:extLst xmlns:a="http://schemas.openxmlformats.org/drawingml/2006/main">
              <a:ext uri="{FF2B5EF4-FFF2-40B4-BE49-F238E27FC236}">
                <a16:creationId xmlns:a16="http://schemas.microsoft.com/office/drawing/2014/main" id="{C7CD4AA4-F62F-47B8-93DB-57926ADE8D22}"/>
              </a:ext>
            </a:extLst>
          </p:cNvPr>
          <p:cNvSpPr>
            <a:spLocks xmlns:a="http://schemas.openxmlformats.org/drawingml/2006/main" noGrp="1"/>
          </p:cNvSpPr>
          <p:nvPr/>
        </p:nvSpPr>
        <p:spPr>
          <a:xfrm xmlns:a="http://schemas.openxmlformats.org/drawingml/2006/main">
            <a:off x="829627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7" name="">
            <a:extLst xmlns:a="http://schemas.openxmlformats.org/drawingml/2006/main">
              <a:ext uri="{FF2B5EF4-FFF2-40B4-BE49-F238E27FC236}">
                <a16:creationId xmlns:a16="http://schemas.microsoft.com/office/drawing/2014/main" id="{6D5AC5AF-2415-4434-8642-826D30DC363A}"/>
              </a:ext>
            </a:extLst>
          </p:cNvPr>
          <p:cNvSpPr>
            <a:spLocks xmlns:a="http://schemas.openxmlformats.org/drawingml/2006/main" noGrp="1"/>
          </p:cNvSpPr>
          <p:nvPr/>
        </p:nvSpPr>
        <p:spPr>
          <a:xfrm xmlns:a="http://schemas.openxmlformats.org/drawingml/2006/main">
            <a:off x="842105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8" name="">
            <a:extLst xmlns:a="http://schemas.openxmlformats.org/drawingml/2006/main">
              <a:ext uri="{FF2B5EF4-FFF2-40B4-BE49-F238E27FC236}">
                <a16:creationId xmlns:a16="http://schemas.microsoft.com/office/drawing/2014/main" id="{99D50C17-F585-4B32-B2F3-64C8E0BD9AD3}"/>
              </a:ext>
            </a:extLst>
          </p:cNvPr>
          <p:cNvSpPr>
            <a:spLocks xmlns:a="http://schemas.openxmlformats.org/drawingml/2006/main" noGrp="1"/>
          </p:cNvSpPr>
          <p:nvPr/>
        </p:nvSpPr>
        <p:spPr>
          <a:xfrm xmlns:a="http://schemas.openxmlformats.org/drawingml/2006/main">
            <a:off x="854583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59" name="">
            <a:extLst xmlns:a="http://schemas.openxmlformats.org/drawingml/2006/main">
              <a:ext uri="{FF2B5EF4-FFF2-40B4-BE49-F238E27FC236}">
                <a16:creationId xmlns:a16="http://schemas.microsoft.com/office/drawing/2014/main" id="{772BB95C-CBA0-4A27-8690-D9D511598DC7}"/>
              </a:ext>
            </a:extLst>
          </p:cNvPr>
          <p:cNvSpPr>
            <a:spLocks xmlns:a="http://schemas.openxmlformats.org/drawingml/2006/main" noGrp="1"/>
          </p:cNvSpPr>
          <p:nvPr/>
        </p:nvSpPr>
        <p:spPr>
          <a:xfrm xmlns:a="http://schemas.openxmlformats.org/drawingml/2006/main">
            <a:off x="867060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0" name="">
            <a:extLst xmlns:a="http://schemas.openxmlformats.org/drawingml/2006/main">
              <a:ext uri="{FF2B5EF4-FFF2-40B4-BE49-F238E27FC236}">
                <a16:creationId xmlns:a16="http://schemas.microsoft.com/office/drawing/2014/main" id="{E8C2ADF2-8D36-411F-B0A9-82F9369BE41F}"/>
              </a:ext>
            </a:extLst>
          </p:cNvPr>
          <p:cNvSpPr>
            <a:spLocks xmlns:a="http://schemas.openxmlformats.org/drawingml/2006/main" noGrp="1"/>
          </p:cNvSpPr>
          <p:nvPr/>
        </p:nvSpPr>
        <p:spPr>
          <a:xfrm xmlns:a="http://schemas.openxmlformats.org/drawingml/2006/main">
            <a:off x="879538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1" name="">
            <a:extLst xmlns:a="http://schemas.openxmlformats.org/drawingml/2006/main">
              <a:ext uri="{FF2B5EF4-FFF2-40B4-BE49-F238E27FC236}">
                <a16:creationId xmlns:a16="http://schemas.microsoft.com/office/drawing/2014/main" id="{2B8CE7DF-090D-444D-B292-878426760913}"/>
              </a:ext>
            </a:extLst>
          </p:cNvPr>
          <p:cNvSpPr>
            <a:spLocks xmlns:a="http://schemas.openxmlformats.org/drawingml/2006/main" noGrp="1"/>
          </p:cNvSpPr>
          <p:nvPr/>
        </p:nvSpPr>
        <p:spPr>
          <a:xfrm xmlns:a="http://schemas.openxmlformats.org/drawingml/2006/main">
            <a:off x="892016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2" name="">
            <a:extLst xmlns:a="http://schemas.openxmlformats.org/drawingml/2006/main">
              <a:ext uri="{FF2B5EF4-FFF2-40B4-BE49-F238E27FC236}">
                <a16:creationId xmlns:a16="http://schemas.microsoft.com/office/drawing/2014/main" id="{687D6F98-6E3C-44C9-A4F8-A9F5E121E947}"/>
              </a:ext>
            </a:extLst>
          </p:cNvPr>
          <p:cNvSpPr>
            <a:spLocks xmlns:a="http://schemas.openxmlformats.org/drawingml/2006/main" noGrp="1"/>
          </p:cNvSpPr>
          <p:nvPr/>
        </p:nvSpPr>
        <p:spPr>
          <a:xfrm xmlns:a="http://schemas.openxmlformats.org/drawingml/2006/main">
            <a:off x="904494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3" name="">
            <a:extLst xmlns:a="http://schemas.openxmlformats.org/drawingml/2006/main">
              <a:ext uri="{FF2B5EF4-FFF2-40B4-BE49-F238E27FC236}">
                <a16:creationId xmlns:a16="http://schemas.microsoft.com/office/drawing/2014/main" id="{741230A5-7FCC-4E42-A1B9-04D05ACF81FF}"/>
              </a:ext>
            </a:extLst>
          </p:cNvPr>
          <p:cNvSpPr>
            <a:spLocks xmlns:a="http://schemas.openxmlformats.org/drawingml/2006/main" noGrp="1"/>
          </p:cNvSpPr>
          <p:nvPr/>
        </p:nvSpPr>
        <p:spPr>
          <a:xfrm xmlns:a="http://schemas.openxmlformats.org/drawingml/2006/main">
            <a:off x="916971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4" name="">
            <a:extLst xmlns:a="http://schemas.openxmlformats.org/drawingml/2006/main">
              <a:ext uri="{FF2B5EF4-FFF2-40B4-BE49-F238E27FC236}">
                <a16:creationId xmlns:a16="http://schemas.microsoft.com/office/drawing/2014/main" id="{2CCEB0C3-3C5C-4557-AB05-65DF3EB2EC79}"/>
              </a:ext>
            </a:extLst>
          </p:cNvPr>
          <p:cNvSpPr>
            <a:spLocks xmlns:a="http://schemas.openxmlformats.org/drawingml/2006/main" noGrp="1"/>
          </p:cNvSpPr>
          <p:nvPr/>
        </p:nvSpPr>
        <p:spPr>
          <a:xfrm xmlns:a="http://schemas.openxmlformats.org/drawingml/2006/main">
            <a:off x="929449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5" name="">
            <a:extLst xmlns:a="http://schemas.openxmlformats.org/drawingml/2006/main">
              <a:ext uri="{FF2B5EF4-FFF2-40B4-BE49-F238E27FC236}">
                <a16:creationId xmlns:a16="http://schemas.microsoft.com/office/drawing/2014/main" id="{46759924-FDA1-40EF-BDA2-A19F8C8143AA}"/>
              </a:ext>
            </a:extLst>
          </p:cNvPr>
          <p:cNvSpPr>
            <a:spLocks xmlns:a="http://schemas.openxmlformats.org/drawingml/2006/main" noGrp="1"/>
          </p:cNvSpPr>
          <p:nvPr/>
        </p:nvSpPr>
        <p:spPr>
          <a:xfrm xmlns:a="http://schemas.openxmlformats.org/drawingml/2006/main">
            <a:off x="941927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6" name="">
            <a:extLst xmlns:a="http://schemas.openxmlformats.org/drawingml/2006/main">
              <a:ext uri="{FF2B5EF4-FFF2-40B4-BE49-F238E27FC236}">
                <a16:creationId xmlns:a16="http://schemas.microsoft.com/office/drawing/2014/main" id="{8DAFEB81-D6AA-4A20-B529-B788617BD3BB}"/>
              </a:ext>
            </a:extLst>
          </p:cNvPr>
          <p:cNvSpPr>
            <a:spLocks xmlns:a="http://schemas.openxmlformats.org/drawingml/2006/main" noGrp="1"/>
          </p:cNvSpPr>
          <p:nvPr/>
        </p:nvSpPr>
        <p:spPr>
          <a:xfrm xmlns:a="http://schemas.openxmlformats.org/drawingml/2006/main">
            <a:off x="9544050"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7" name="">
            <a:extLst xmlns:a="http://schemas.openxmlformats.org/drawingml/2006/main">
              <a:ext uri="{FF2B5EF4-FFF2-40B4-BE49-F238E27FC236}">
                <a16:creationId xmlns:a16="http://schemas.microsoft.com/office/drawing/2014/main" id="{8299184E-37AB-4111-BDAF-C89452B61E24}"/>
              </a:ext>
            </a:extLst>
          </p:cNvPr>
          <p:cNvSpPr>
            <a:spLocks xmlns:a="http://schemas.openxmlformats.org/drawingml/2006/main" noGrp="1"/>
          </p:cNvSpPr>
          <p:nvPr/>
        </p:nvSpPr>
        <p:spPr>
          <a:xfrm xmlns:a="http://schemas.openxmlformats.org/drawingml/2006/main">
            <a:off x="9668828"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8" name="">
            <a:extLst xmlns:a="http://schemas.openxmlformats.org/drawingml/2006/main">
              <a:ext uri="{FF2B5EF4-FFF2-40B4-BE49-F238E27FC236}">
                <a16:creationId xmlns:a16="http://schemas.microsoft.com/office/drawing/2014/main" id="{4C0DCC78-21B7-48DE-A9E6-A0703B637FDD}"/>
              </a:ext>
            </a:extLst>
          </p:cNvPr>
          <p:cNvSpPr>
            <a:spLocks xmlns:a="http://schemas.openxmlformats.org/drawingml/2006/main" noGrp="1"/>
          </p:cNvSpPr>
          <p:nvPr/>
        </p:nvSpPr>
        <p:spPr>
          <a:xfrm xmlns:a="http://schemas.openxmlformats.org/drawingml/2006/main">
            <a:off x="9793605"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69" name="">
            <a:extLst xmlns:a="http://schemas.openxmlformats.org/drawingml/2006/main">
              <a:ext uri="{FF2B5EF4-FFF2-40B4-BE49-F238E27FC236}">
                <a16:creationId xmlns:a16="http://schemas.microsoft.com/office/drawing/2014/main" id="{C34CF43E-6FA5-4A76-BE4E-CAC832094D4F}"/>
              </a:ext>
            </a:extLst>
          </p:cNvPr>
          <p:cNvSpPr>
            <a:spLocks xmlns:a="http://schemas.openxmlformats.org/drawingml/2006/main" noGrp="1"/>
          </p:cNvSpPr>
          <p:nvPr/>
        </p:nvSpPr>
        <p:spPr>
          <a:xfrm xmlns:a="http://schemas.openxmlformats.org/drawingml/2006/main">
            <a:off x="9918383" y="296703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0" name="">
            <a:extLst xmlns:a="http://schemas.openxmlformats.org/drawingml/2006/main">
              <a:ext uri="{FF2B5EF4-FFF2-40B4-BE49-F238E27FC236}">
                <a16:creationId xmlns:a16="http://schemas.microsoft.com/office/drawing/2014/main" id="{99829F94-9660-4AF6-A1C7-6803BF30F192}"/>
              </a:ext>
            </a:extLst>
          </p:cNvPr>
          <p:cNvSpPr>
            <a:spLocks xmlns:a="http://schemas.openxmlformats.org/drawingml/2006/main" noGrp="1"/>
          </p:cNvSpPr>
          <p:nvPr/>
        </p:nvSpPr>
        <p:spPr>
          <a:xfrm xmlns:a="http://schemas.openxmlformats.org/drawingml/2006/main">
            <a:off x="704850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1" name="">
            <a:extLst xmlns:a="http://schemas.openxmlformats.org/drawingml/2006/main">
              <a:ext uri="{FF2B5EF4-FFF2-40B4-BE49-F238E27FC236}">
                <a16:creationId xmlns:a16="http://schemas.microsoft.com/office/drawing/2014/main" id="{E464C059-A87C-426D-90CF-706EC7D8D83F}"/>
              </a:ext>
            </a:extLst>
          </p:cNvPr>
          <p:cNvSpPr>
            <a:spLocks xmlns:a="http://schemas.openxmlformats.org/drawingml/2006/main" noGrp="1"/>
          </p:cNvSpPr>
          <p:nvPr/>
        </p:nvSpPr>
        <p:spPr>
          <a:xfrm xmlns:a="http://schemas.openxmlformats.org/drawingml/2006/main">
            <a:off x="717327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2" name="">
            <a:extLst xmlns:a="http://schemas.openxmlformats.org/drawingml/2006/main">
              <a:ext uri="{FF2B5EF4-FFF2-40B4-BE49-F238E27FC236}">
                <a16:creationId xmlns:a16="http://schemas.microsoft.com/office/drawing/2014/main" id="{6ECFAE55-9DF0-4129-BAE4-A662F6A2BC3D}"/>
              </a:ext>
            </a:extLst>
          </p:cNvPr>
          <p:cNvSpPr>
            <a:spLocks xmlns:a="http://schemas.openxmlformats.org/drawingml/2006/main" noGrp="1"/>
          </p:cNvSpPr>
          <p:nvPr/>
        </p:nvSpPr>
        <p:spPr>
          <a:xfrm xmlns:a="http://schemas.openxmlformats.org/drawingml/2006/main">
            <a:off x="729805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3" name="">
            <a:extLst xmlns:a="http://schemas.openxmlformats.org/drawingml/2006/main">
              <a:ext uri="{FF2B5EF4-FFF2-40B4-BE49-F238E27FC236}">
                <a16:creationId xmlns:a16="http://schemas.microsoft.com/office/drawing/2014/main" id="{4746BEC6-9400-4834-A551-BE8D3F859FFA}"/>
              </a:ext>
            </a:extLst>
          </p:cNvPr>
          <p:cNvSpPr>
            <a:spLocks xmlns:a="http://schemas.openxmlformats.org/drawingml/2006/main" noGrp="1"/>
          </p:cNvSpPr>
          <p:nvPr/>
        </p:nvSpPr>
        <p:spPr>
          <a:xfrm xmlns:a="http://schemas.openxmlformats.org/drawingml/2006/main">
            <a:off x="742283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4" name="">
            <a:extLst xmlns:a="http://schemas.openxmlformats.org/drawingml/2006/main">
              <a:ext uri="{FF2B5EF4-FFF2-40B4-BE49-F238E27FC236}">
                <a16:creationId xmlns:a16="http://schemas.microsoft.com/office/drawing/2014/main" id="{EC611EDC-80BE-4998-BC4B-622CEA438FA3}"/>
              </a:ext>
            </a:extLst>
          </p:cNvPr>
          <p:cNvSpPr>
            <a:spLocks xmlns:a="http://schemas.openxmlformats.org/drawingml/2006/main" noGrp="1"/>
          </p:cNvSpPr>
          <p:nvPr/>
        </p:nvSpPr>
        <p:spPr>
          <a:xfrm xmlns:a="http://schemas.openxmlformats.org/drawingml/2006/main">
            <a:off x="754761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5" name="">
            <a:extLst xmlns:a="http://schemas.openxmlformats.org/drawingml/2006/main">
              <a:ext uri="{FF2B5EF4-FFF2-40B4-BE49-F238E27FC236}">
                <a16:creationId xmlns:a16="http://schemas.microsoft.com/office/drawing/2014/main" id="{59860ED3-8F44-41D6-A422-12E590736E08}"/>
              </a:ext>
            </a:extLst>
          </p:cNvPr>
          <p:cNvSpPr>
            <a:spLocks xmlns:a="http://schemas.openxmlformats.org/drawingml/2006/main" noGrp="1"/>
          </p:cNvSpPr>
          <p:nvPr/>
        </p:nvSpPr>
        <p:spPr>
          <a:xfrm xmlns:a="http://schemas.openxmlformats.org/drawingml/2006/main">
            <a:off x="767238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6" name="">
            <a:extLst xmlns:a="http://schemas.openxmlformats.org/drawingml/2006/main">
              <a:ext uri="{FF2B5EF4-FFF2-40B4-BE49-F238E27FC236}">
                <a16:creationId xmlns:a16="http://schemas.microsoft.com/office/drawing/2014/main" id="{0BE5D77D-4467-46A8-ACFA-5AF151ED2021}"/>
              </a:ext>
            </a:extLst>
          </p:cNvPr>
          <p:cNvSpPr>
            <a:spLocks xmlns:a="http://schemas.openxmlformats.org/drawingml/2006/main" noGrp="1"/>
          </p:cNvSpPr>
          <p:nvPr/>
        </p:nvSpPr>
        <p:spPr>
          <a:xfrm xmlns:a="http://schemas.openxmlformats.org/drawingml/2006/main">
            <a:off x="779716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7" name="">
            <a:extLst xmlns:a="http://schemas.openxmlformats.org/drawingml/2006/main">
              <a:ext uri="{FF2B5EF4-FFF2-40B4-BE49-F238E27FC236}">
                <a16:creationId xmlns:a16="http://schemas.microsoft.com/office/drawing/2014/main" id="{B2C7A350-832F-47C8-A4FB-EB2510F6E59D}"/>
              </a:ext>
            </a:extLst>
          </p:cNvPr>
          <p:cNvSpPr>
            <a:spLocks xmlns:a="http://schemas.openxmlformats.org/drawingml/2006/main" noGrp="1"/>
          </p:cNvSpPr>
          <p:nvPr/>
        </p:nvSpPr>
        <p:spPr>
          <a:xfrm xmlns:a="http://schemas.openxmlformats.org/drawingml/2006/main">
            <a:off x="792194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8" name="">
            <a:extLst xmlns:a="http://schemas.openxmlformats.org/drawingml/2006/main">
              <a:ext uri="{FF2B5EF4-FFF2-40B4-BE49-F238E27FC236}">
                <a16:creationId xmlns:a16="http://schemas.microsoft.com/office/drawing/2014/main" id="{195B5B1A-8935-4BA2-994B-2AE6EC087EE4}"/>
              </a:ext>
            </a:extLst>
          </p:cNvPr>
          <p:cNvSpPr>
            <a:spLocks xmlns:a="http://schemas.openxmlformats.org/drawingml/2006/main" noGrp="1"/>
          </p:cNvSpPr>
          <p:nvPr/>
        </p:nvSpPr>
        <p:spPr>
          <a:xfrm xmlns:a="http://schemas.openxmlformats.org/drawingml/2006/main">
            <a:off x="804672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79" name="">
            <a:extLst xmlns:a="http://schemas.openxmlformats.org/drawingml/2006/main">
              <a:ext uri="{FF2B5EF4-FFF2-40B4-BE49-F238E27FC236}">
                <a16:creationId xmlns:a16="http://schemas.microsoft.com/office/drawing/2014/main" id="{DE7E26D4-CE94-4A1D-A767-165E22418AD5}"/>
              </a:ext>
            </a:extLst>
          </p:cNvPr>
          <p:cNvSpPr>
            <a:spLocks xmlns:a="http://schemas.openxmlformats.org/drawingml/2006/main" noGrp="1"/>
          </p:cNvSpPr>
          <p:nvPr/>
        </p:nvSpPr>
        <p:spPr>
          <a:xfrm xmlns:a="http://schemas.openxmlformats.org/drawingml/2006/main">
            <a:off x="817149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0" name="">
            <a:extLst xmlns:a="http://schemas.openxmlformats.org/drawingml/2006/main">
              <a:ext uri="{FF2B5EF4-FFF2-40B4-BE49-F238E27FC236}">
                <a16:creationId xmlns:a16="http://schemas.microsoft.com/office/drawing/2014/main" id="{6C1B20F8-8896-439F-A0F4-15F15951BE47}"/>
              </a:ext>
            </a:extLst>
          </p:cNvPr>
          <p:cNvSpPr>
            <a:spLocks xmlns:a="http://schemas.openxmlformats.org/drawingml/2006/main" noGrp="1"/>
          </p:cNvSpPr>
          <p:nvPr/>
        </p:nvSpPr>
        <p:spPr>
          <a:xfrm xmlns:a="http://schemas.openxmlformats.org/drawingml/2006/main">
            <a:off x="829627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1" name="">
            <a:extLst xmlns:a="http://schemas.openxmlformats.org/drawingml/2006/main">
              <a:ext uri="{FF2B5EF4-FFF2-40B4-BE49-F238E27FC236}">
                <a16:creationId xmlns:a16="http://schemas.microsoft.com/office/drawing/2014/main" id="{F62CAC7B-86B6-4BD8-A090-FD95B045D057}"/>
              </a:ext>
            </a:extLst>
          </p:cNvPr>
          <p:cNvSpPr>
            <a:spLocks xmlns:a="http://schemas.openxmlformats.org/drawingml/2006/main" noGrp="1"/>
          </p:cNvSpPr>
          <p:nvPr/>
        </p:nvSpPr>
        <p:spPr>
          <a:xfrm xmlns:a="http://schemas.openxmlformats.org/drawingml/2006/main">
            <a:off x="842105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2" name="">
            <a:extLst xmlns:a="http://schemas.openxmlformats.org/drawingml/2006/main">
              <a:ext uri="{FF2B5EF4-FFF2-40B4-BE49-F238E27FC236}">
                <a16:creationId xmlns:a16="http://schemas.microsoft.com/office/drawing/2014/main" id="{0597FC4F-37E6-4061-A1F3-F9730056F77C}"/>
              </a:ext>
            </a:extLst>
          </p:cNvPr>
          <p:cNvSpPr>
            <a:spLocks xmlns:a="http://schemas.openxmlformats.org/drawingml/2006/main" noGrp="1"/>
          </p:cNvSpPr>
          <p:nvPr/>
        </p:nvSpPr>
        <p:spPr>
          <a:xfrm xmlns:a="http://schemas.openxmlformats.org/drawingml/2006/main">
            <a:off x="854583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3" name="">
            <a:extLst xmlns:a="http://schemas.openxmlformats.org/drawingml/2006/main">
              <a:ext uri="{FF2B5EF4-FFF2-40B4-BE49-F238E27FC236}">
                <a16:creationId xmlns:a16="http://schemas.microsoft.com/office/drawing/2014/main" id="{34EB10B0-B913-4AF2-9D30-798D1EB7A77D}"/>
              </a:ext>
            </a:extLst>
          </p:cNvPr>
          <p:cNvSpPr>
            <a:spLocks xmlns:a="http://schemas.openxmlformats.org/drawingml/2006/main" noGrp="1"/>
          </p:cNvSpPr>
          <p:nvPr/>
        </p:nvSpPr>
        <p:spPr>
          <a:xfrm xmlns:a="http://schemas.openxmlformats.org/drawingml/2006/main">
            <a:off x="867060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4" name="">
            <a:extLst xmlns:a="http://schemas.openxmlformats.org/drawingml/2006/main">
              <a:ext uri="{FF2B5EF4-FFF2-40B4-BE49-F238E27FC236}">
                <a16:creationId xmlns:a16="http://schemas.microsoft.com/office/drawing/2014/main" id="{86ED5D62-6C4A-4499-8C1C-97FCB58155FF}"/>
              </a:ext>
            </a:extLst>
          </p:cNvPr>
          <p:cNvSpPr>
            <a:spLocks xmlns:a="http://schemas.openxmlformats.org/drawingml/2006/main" noGrp="1"/>
          </p:cNvSpPr>
          <p:nvPr/>
        </p:nvSpPr>
        <p:spPr>
          <a:xfrm xmlns:a="http://schemas.openxmlformats.org/drawingml/2006/main">
            <a:off x="879538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5" name="">
            <a:extLst xmlns:a="http://schemas.openxmlformats.org/drawingml/2006/main">
              <a:ext uri="{FF2B5EF4-FFF2-40B4-BE49-F238E27FC236}">
                <a16:creationId xmlns:a16="http://schemas.microsoft.com/office/drawing/2014/main" id="{A2C4369B-DDE0-4501-9F90-A3CED7E84B62}"/>
              </a:ext>
            </a:extLst>
          </p:cNvPr>
          <p:cNvSpPr>
            <a:spLocks xmlns:a="http://schemas.openxmlformats.org/drawingml/2006/main" noGrp="1"/>
          </p:cNvSpPr>
          <p:nvPr/>
        </p:nvSpPr>
        <p:spPr>
          <a:xfrm xmlns:a="http://schemas.openxmlformats.org/drawingml/2006/main">
            <a:off x="892016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6" name="">
            <a:extLst xmlns:a="http://schemas.openxmlformats.org/drawingml/2006/main">
              <a:ext uri="{FF2B5EF4-FFF2-40B4-BE49-F238E27FC236}">
                <a16:creationId xmlns:a16="http://schemas.microsoft.com/office/drawing/2014/main" id="{36F661EC-8B34-4D42-A637-0ADB1D58A1E4}"/>
              </a:ext>
            </a:extLst>
          </p:cNvPr>
          <p:cNvSpPr>
            <a:spLocks xmlns:a="http://schemas.openxmlformats.org/drawingml/2006/main" noGrp="1"/>
          </p:cNvSpPr>
          <p:nvPr/>
        </p:nvSpPr>
        <p:spPr>
          <a:xfrm xmlns:a="http://schemas.openxmlformats.org/drawingml/2006/main">
            <a:off x="904494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7" name="">
            <a:extLst xmlns:a="http://schemas.openxmlformats.org/drawingml/2006/main">
              <a:ext uri="{FF2B5EF4-FFF2-40B4-BE49-F238E27FC236}">
                <a16:creationId xmlns:a16="http://schemas.microsoft.com/office/drawing/2014/main" id="{3719866F-50A3-4380-B32C-6F59D98777AD}"/>
              </a:ext>
            </a:extLst>
          </p:cNvPr>
          <p:cNvSpPr>
            <a:spLocks xmlns:a="http://schemas.openxmlformats.org/drawingml/2006/main" noGrp="1"/>
          </p:cNvSpPr>
          <p:nvPr/>
        </p:nvSpPr>
        <p:spPr>
          <a:xfrm xmlns:a="http://schemas.openxmlformats.org/drawingml/2006/main">
            <a:off x="916971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8" name="">
            <a:extLst xmlns:a="http://schemas.openxmlformats.org/drawingml/2006/main">
              <a:ext uri="{FF2B5EF4-FFF2-40B4-BE49-F238E27FC236}">
                <a16:creationId xmlns:a16="http://schemas.microsoft.com/office/drawing/2014/main" id="{5D0F4609-ACB2-43CC-929B-9ADEAB26826E}"/>
              </a:ext>
            </a:extLst>
          </p:cNvPr>
          <p:cNvSpPr>
            <a:spLocks xmlns:a="http://schemas.openxmlformats.org/drawingml/2006/main" noGrp="1"/>
          </p:cNvSpPr>
          <p:nvPr/>
        </p:nvSpPr>
        <p:spPr>
          <a:xfrm xmlns:a="http://schemas.openxmlformats.org/drawingml/2006/main">
            <a:off x="929449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89" name="">
            <a:extLst xmlns:a="http://schemas.openxmlformats.org/drawingml/2006/main">
              <a:ext uri="{FF2B5EF4-FFF2-40B4-BE49-F238E27FC236}">
                <a16:creationId xmlns:a16="http://schemas.microsoft.com/office/drawing/2014/main" id="{68606331-AE51-4776-98BC-2B53C2E57BE6}"/>
              </a:ext>
            </a:extLst>
          </p:cNvPr>
          <p:cNvSpPr>
            <a:spLocks xmlns:a="http://schemas.openxmlformats.org/drawingml/2006/main" noGrp="1"/>
          </p:cNvSpPr>
          <p:nvPr/>
        </p:nvSpPr>
        <p:spPr>
          <a:xfrm xmlns:a="http://schemas.openxmlformats.org/drawingml/2006/main">
            <a:off x="941927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0" name="">
            <a:extLst xmlns:a="http://schemas.openxmlformats.org/drawingml/2006/main">
              <a:ext uri="{FF2B5EF4-FFF2-40B4-BE49-F238E27FC236}">
                <a16:creationId xmlns:a16="http://schemas.microsoft.com/office/drawing/2014/main" id="{CC7D6E99-4669-4533-ADD7-88634DA9D5DE}"/>
              </a:ext>
            </a:extLst>
          </p:cNvPr>
          <p:cNvSpPr>
            <a:spLocks xmlns:a="http://schemas.openxmlformats.org/drawingml/2006/main" noGrp="1"/>
          </p:cNvSpPr>
          <p:nvPr/>
        </p:nvSpPr>
        <p:spPr>
          <a:xfrm xmlns:a="http://schemas.openxmlformats.org/drawingml/2006/main">
            <a:off x="9544050"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1" name="">
            <a:extLst xmlns:a="http://schemas.openxmlformats.org/drawingml/2006/main">
              <a:ext uri="{FF2B5EF4-FFF2-40B4-BE49-F238E27FC236}">
                <a16:creationId xmlns:a16="http://schemas.microsoft.com/office/drawing/2014/main" id="{261F8511-AAD6-49F9-9E8D-3DEB9D2B346A}"/>
              </a:ext>
            </a:extLst>
          </p:cNvPr>
          <p:cNvSpPr>
            <a:spLocks xmlns:a="http://schemas.openxmlformats.org/drawingml/2006/main" noGrp="1"/>
          </p:cNvSpPr>
          <p:nvPr/>
        </p:nvSpPr>
        <p:spPr>
          <a:xfrm xmlns:a="http://schemas.openxmlformats.org/drawingml/2006/main">
            <a:off x="9668828"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2" name="">
            <a:extLst xmlns:a="http://schemas.openxmlformats.org/drawingml/2006/main">
              <a:ext uri="{FF2B5EF4-FFF2-40B4-BE49-F238E27FC236}">
                <a16:creationId xmlns:a16="http://schemas.microsoft.com/office/drawing/2014/main" id="{3F6A734E-C40E-4CFC-8AC0-985E81AE81AE}"/>
              </a:ext>
            </a:extLst>
          </p:cNvPr>
          <p:cNvSpPr>
            <a:spLocks xmlns:a="http://schemas.openxmlformats.org/drawingml/2006/main" noGrp="1"/>
          </p:cNvSpPr>
          <p:nvPr/>
        </p:nvSpPr>
        <p:spPr>
          <a:xfrm xmlns:a="http://schemas.openxmlformats.org/drawingml/2006/main">
            <a:off x="9793605"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3" name="">
            <a:extLst xmlns:a="http://schemas.openxmlformats.org/drawingml/2006/main">
              <a:ext uri="{FF2B5EF4-FFF2-40B4-BE49-F238E27FC236}">
                <a16:creationId xmlns:a16="http://schemas.microsoft.com/office/drawing/2014/main" id="{800511F6-3D9D-4C26-AC84-AAF6321AC4D1}"/>
              </a:ext>
            </a:extLst>
          </p:cNvPr>
          <p:cNvSpPr>
            <a:spLocks xmlns:a="http://schemas.openxmlformats.org/drawingml/2006/main" noGrp="1"/>
          </p:cNvSpPr>
          <p:nvPr/>
        </p:nvSpPr>
        <p:spPr>
          <a:xfrm xmlns:a="http://schemas.openxmlformats.org/drawingml/2006/main">
            <a:off x="9918383" y="309181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4" name="">
            <a:extLst xmlns:a="http://schemas.openxmlformats.org/drawingml/2006/main">
              <a:ext uri="{FF2B5EF4-FFF2-40B4-BE49-F238E27FC236}">
                <a16:creationId xmlns:a16="http://schemas.microsoft.com/office/drawing/2014/main" id="{D98FD6BF-6B28-482E-9A86-A143F52D6AEC}"/>
              </a:ext>
            </a:extLst>
          </p:cNvPr>
          <p:cNvSpPr>
            <a:spLocks xmlns:a="http://schemas.openxmlformats.org/drawingml/2006/main" noGrp="1"/>
          </p:cNvSpPr>
          <p:nvPr/>
        </p:nvSpPr>
        <p:spPr>
          <a:xfrm xmlns:a="http://schemas.openxmlformats.org/drawingml/2006/main">
            <a:off x="704850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5" name="">
            <a:extLst xmlns:a="http://schemas.openxmlformats.org/drawingml/2006/main">
              <a:ext uri="{FF2B5EF4-FFF2-40B4-BE49-F238E27FC236}">
                <a16:creationId xmlns:a16="http://schemas.microsoft.com/office/drawing/2014/main" id="{E2AFC24E-2B7F-4289-8272-026E27C73EDD}"/>
              </a:ext>
            </a:extLst>
          </p:cNvPr>
          <p:cNvSpPr>
            <a:spLocks xmlns:a="http://schemas.openxmlformats.org/drawingml/2006/main" noGrp="1"/>
          </p:cNvSpPr>
          <p:nvPr/>
        </p:nvSpPr>
        <p:spPr>
          <a:xfrm xmlns:a="http://schemas.openxmlformats.org/drawingml/2006/main">
            <a:off x="717327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6" name="">
            <a:extLst xmlns:a="http://schemas.openxmlformats.org/drawingml/2006/main">
              <a:ext uri="{FF2B5EF4-FFF2-40B4-BE49-F238E27FC236}">
                <a16:creationId xmlns:a16="http://schemas.microsoft.com/office/drawing/2014/main" id="{602AD430-204E-4B98-A31A-C7936723C7D8}"/>
              </a:ext>
            </a:extLst>
          </p:cNvPr>
          <p:cNvSpPr>
            <a:spLocks xmlns:a="http://schemas.openxmlformats.org/drawingml/2006/main" noGrp="1"/>
          </p:cNvSpPr>
          <p:nvPr/>
        </p:nvSpPr>
        <p:spPr>
          <a:xfrm xmlns:a="http://schemas.openxmlformats.org/drawingml/2006/main">
            <a:off x="729805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7" name="">
            <a:extLst xmlns:a="http://schemas.openxmlformats.org/drawingml/2006/main">
              <a:ext uri="{FF2B5EF4-FFF2-40B4-BE49-F238E27FC236}">
                <a16:creationId xmlns:a16="http://schemas.microsoft.com/office/drawing/2014/main" id="{DBF39A4A-7838-4367-96CB-6CF1F9E1B575}"/>
              </a:ext>
            </a:extLst>
          </p:cNvPr>
          <p:cNvSpPr>
            <a:spLocks xmlns:a="http://schemas.openxmlformats.org/drawingml/2006/main" noGrp="1"/>
          </p:cNvSpPr>
          <p:nvPr/>
        </p:nvSpPr>
        <p:spPr>
          <a:xfrm xmlns:a="http://schemas.openxmlformats.org/drawingml/2006/main">
            <a:off x="742283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8" name="">
            <a:extLst xmlns:a="http://schemas.openxmlformats.org/drawingml/2006/main">
              <a:ext uri="{FF2B5EF4-FFF2-40B4-BE49-F238E27FC236}">
                <a16:creationId xmlns:a16="http://schemas.microsoft.com/office/drawing/2014/main" id="{B3945EB8-E162-4A8D-987B-C44D77A984FE}"/>
              </a:ext>
            </a:extLst>
          </p:cNvPr>
          <p:cNvSpPr>
            <a:spLocks xmlns:a="http://schemas.openxmlformats.org/drawingml/2006/main" noGrp="1"/>
          </p:cNvSpPr>
          <p:nvPr/>
        </p:nvSpPr>
        <p:spPr>
          <a:xfrm xmlns:a="http://schemas.openxmlformats.org/drawingml/2006/main">
            <a:off x="754761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199" name="">
            <a:extLst xmlns:a="http://schemas.openxmlformats.org/drawingml/2006/main">
              <a:ext uri="{FF2B5EF4-FFF2-40B4-BE49-F238E27FC236}">
                <a16:creationId xmlns:a16="http://schemas.microsoft.com/office/drawing/2014/main" id="{6FF1A606-E21B-4737-9521-9F9DFD64C6A7}"/>
              </a:ext>
            </a:extLst>
          </p:cNvPr>
          <p:cNvSpPr>
            <a:spLocks xmlns:a="http://schemas.openxmlformats.org/drawingml/2006/main" noGrp="1"/>
          </p:cNvSpPr>
          <p:nvPr/>
        </p:nvSpPr>
        <p:spPr>
          <a:xfrm xmlns:a="http://schemas.openxmlformats.org/drawingml/2006/main">
            <a:off x="767238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0" name="">
            <a:extLst xmlns:a="http://schemas.openxmlformats.org/drawingml/2006/main">
              <a:ext uri="{FF2B5EF4-FFF2-40B4-BE49-F238E27FC236}">
                <a16:creationId xmlns:a16="http://schemas.microsoft.com/office/drawing/2014/main" id="{40FFFD70-2261-41D7-B06F-9A4A62E9BDAE}"/>
              </a:ext>
            </a:extLst>
          </p:cNvPr>
          <p:cNvSpPr>
            <a:spLocks xmlns:a="http://schemas.openxmlformats.org/drawingml/2006/main" noGrp="1"/>
          </p:cNvSpPr>
          <p:nvPr/>
        </p:nvSpPr>
        <p:spPr>
          <a:xfrm xmlns:a="http://schemas.openxmlformats.org/drawingml/2006/main">
            <a:off x="779716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1" name="">
            <a:extLst xmlns:a="http://schemas.openxmlformats.org/drawingml/2006/main">
              <a:ext uri="{FF2B5EF4-FFF2-40B4-BE49-F238E27FC236}">
                <a16:creationId xmlns:a16="http://schemas.microsoft.com/office/drawing/2014/main" id="{A6A98508-2B8A-4699-9775-44613E798BD1}"/>
              </a:ext>
            </a:extLst>
          </p:cNvPr>
          <p:cNvSpPr>
            <a:spLocks xmlns:a="http://schemas.openxmlformats.org/drawingml/2006/main" noGrp="1"/>
          </p:cNvSpPr>
          <p:nvPr/>
        </p:nvSpPr>
        <p:spPr>
          <a:xfrm xmlns:a="http://schemas.openxmlformats.org/drawingml/2006/main">
            <a:off x="792194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2" name="">
            <a:extLst xmlns:a="http://schemas.openxmlformats.org/drawingml/2006/main">
              <a:ext uri="{FF2B5EF4-FFF2-40B4-BE49-F238E27FC236}">
                <a16:creationId xmlns:a16="http://schemas.microsoft.com/office/drawing/2014/main" id="{AD62CF60-61C9-46F3-BAC4-664FA23DA02D}"/>
              </a:ext>
            </a:extLst>
          </p:cNvPr>
          <p:cNvSpPr>
            <a:spLocks xmlns:a="http://schemas.openxmlformats.org/drawingml/2006/main" noGrp="1"/>
          </p:cNvSpPr>
          <p:nvPr/>
        </p:nvSpPr>
        <p:spPr>
          <a:xfrm xmlns:a="http://schemas.openxmlformats.org/drawingml/2006/main">
            <a:off x="804672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3" name="">
            <a:extLst xmlns:a="http://schemas.openxmlformats.org/drawingml/2006/main">
              <a:ext uri="{FF2B5EF4-FFF2-40B4-BE49-F238E27FC236}">
                <a16:creationId xmlns:a16="http://schemas.microsoft.com/office/drawing/2014/main" id="{1D1C0E91-D520-4288-A410-0F43F9656E17}"/>
              </a:ext>
            </a:extLst>
          </p:cNvPr>
          <p:cNvSpPr>
            <a:spLocks xmlns:a="http://schemas.openxmlformats.org/drawingml/2006/main" noGrp="1"/>
          </p:cNvSpPr>
          <p:nvPr/>
        </p:nvSpPr>
        <p:spPr>
          <a:xfrm xmlns:a="http://schemas.openxmlformats.org/drawingml/2006/main">
            <a:off x="817149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4" name="">
            <a:extLst xmlns:a="http://schemas.openxmlformats.org/drawingml/2006/main">
              <a:ext uri="{FF2B5EF4-FFF2-40B4-BE49-F238E27FC236}">
                <a16:creationId xmlns:a16="http://schemas.microsoft.com/office/drawing/2014/main" id="{7C19DDB3-A014-4A4E-92FD-D77658E8009F}"/>
              </a:ext>
            </a:extLst>
          </p:cNvPr>
          <p:cNvSpPr>
            <a:spLocks xmlns:a="http://schemas.openxmlformats.org/drawingml/2006/main" noGrp="1"/>
          </p:cNvSpPr>
          <p:nvPr/>
        </p:nvSpPr>
        <p:spPr>
          <a:xfrm xmlns:a="http://schemas.openxmlformats.org/drawingml/2006/main">
            <a:off x="829627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5" name="">
            <a:extLst xmlns:a="http://schemas.openxmlformats.org/drawingml/2006/main">
              <a:ext uri="{FF2B5EF4-FFF2-40B4-BE49-F238E27FC236}">
                <a16:creationId xmlns:a16="http://schemas.microsoft.com/office/drawing/2014/main" id="{D6ED7763-1298-4351-8C4C-A8F0FA7DD4D3}"/>
              </a:ext>
            </a:extLst>
          </p:cNvPr>
          <p:cNvSpPr>
            <a:spLocks xmlns:a="http://schemas.openxmlformats.org/drawingml/2006/main" noGrp="1"/>
          </p:cNvSpPr>
          <p:nvPr/>
        </p:nvSpPr>
        <p:spPr>
          <a:xfrm xmlns:a="http://schemas.openxmlformats.org/drawingml/2006/main">
            <a:off x="842105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6" name="">
            <a:extLst xmlns:a="http://schemas.openxmlformats.org/drawingml/2006/main">
              <a:ext uri="{FF2B5EF4-FFF2-40B4-BE49-F238E27FC236}">
                <a16:creationId xmlns:a16="http://schemas.microsoft.com/office/drawing/2014/main" id="{AF1DF30B-9789-4156-9108-593843A09E1F}"/>
              </a:ext>
            </a:extLst>
          </p:cNvPr>
          <p:cNvSpPr>
            <a:spLocks xmlns:a="http://schemas.openxmlformats.org/drawingml/2006/main" noGrp="1"/>
          </p:cNvSpPr>
          <p:nvPr/>
        </p:nvSpPr>
        <p:spPr>
          <a:xfrm xmlns:a="http://schemas.openxmlformats.org/drawingml/2006/main">
            <a:off x="854583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7" name="">
            <a:extLst xmlns:a="http://schemas.openxmlformats.org/drawingml/2006/main">
              <a:ext uri="{FF2B5EF4-FFF2-40B4-BE49-F238E27FC236}">
                <a16:creationId xmlns:a16="http://schemas.microsoft.com/office/drawing/2014/main" id="{A28DA723-0C03-478E-AE0D-86C7ABADA4E7}"/>
              </a:ext>
            </a:extLst>
          </p:cNvPr>
          <p:cNvSpPr>
            <a:spLocks xmlns:a="http://schemas.openxmlformats.org/drawingml/2006/main" noGrp="1"/>
          </p:cNvSpPr>
          <p:nvPr/>
        </p:nvSpPr>
        <p:spPr>
          <a:xfrm xmlns:a="http://schemas.openxmlformats.org/drawingml/2006/main">
            <a:off x="867060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8" name="">
            <a:extLst xmlns:a="http://schemas.openxmlformats.org/drawingml/2006/main">
              <a:ext uri="{FF2B5EF4-FFF2-40B4-BE49-F238E27FC236}">
                <a16:creationId xmlns:a16="http://schemas.microsoft.com/office/drawing/2014/main" id="{E90916D7-63B7-4F57-A9DE-FCF4F687FB53}"/>
              </a:ext>
            </a:extLst>
          </p:cNvPr>
          <p:cNvSpPr>
            <a:spLocks xmlns:a="http://schemas.openxmlformats.org/drawingml/2006/main" noGrp="1"/>
          </p:cNvSpPr>
          <p:nvPr/>
        </p:nvSpPr>
        <p:spPr>
          <a:xfrm xmlns:a="http://schemas.openxmlformats.org/drawingml/2006/main">
            <a:off x="879538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09" name="">
            <a:extLst xmlns:a="http://schemas.openxmlformats.org/drawingml/2006/main">
              <a:ext uri="{FF2B5EF4-FFF2-40B4-BE49-F238E27FC236}">
                <a16:creationId xmlns:a16="http://schemas.microsoft.com/office/drawing/2014/main" id="{505C5CBF-1D69-4F25-9A58-B00630A3E96B}"/>
              </a:ext>
            </a:extLst>
          </p:cNvPr>
          <p:cNvSpPr>
            <a:spLocks xmlns:a="http://schemas.openxmlformats.org/drawingml/2006/main" noGrp="1"/>
          </p:cNvSpPr>
          <p:nvPr/>
        </p:nvSpPr>
        <p:spPr>
          <a:xfrm xmlns:a="http://schemas.openxmlformats.org/drawingml/2006/main">
            <a:off x="892016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0" name="">
            <a:extLst xmlns:a="http://schemas.openxmlformats.org/drawingml/2006/main">
              <a:ext uri="{FF2B5EF4-FFF2-40B4-BE49-F238E27FC236}">
                <a16:creationId xmlns:a16="http://schemas.microsoft.com/office/drawing/2014/main" id="{620D34CD-7EF7-4F14-8343-BB48894DA482}"/>
              </a:ext>
            </a:extLst>
          </p:cNvPr>
          <p:cNvSpPr>
            <a:spLocks xmlns:a="http://schemas.openxmlformats.org/drawingml/2006/main" noGrp="1"/>
          </p:cNvSpPr>
          <p:nvPr/>
        </p:nvSpPr>
        <p:spPr>
          <a:xfrm xmlns:a="http://schemas.openxmlformats.org/drawingml/2006/main">
            <a:off x="904494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1" name="">
            <a:extLst xmlns:a="http://schemas.openxmlformats.org/drawingml/2006/main">
              <a:ext uri="{FF2B5EF4-FFF2-40B4-BE49-F238E27FC236}">
                <a16:creationId xmlns:a16="http://schemas.microsoft.com/office/drawing/2014/main" id="{11AF0B66-5A76-4812-8E92-0447E114ECE6}"/>
              </a:ext>
            </a:extLst>
          </p:cNvPr>
          <p:cNvSpPr>
            <a:spLocks xmlns:a="http://schemas.openxmlformats.org/drawingml/2006/main" noGrp="1"/>
          </p:cNvSpPr>
          <p:nvPr/>
        </p:nvSpPr>
        <p:spPr>
          <a:xfrm xmlns:a="http://schemas.openxmlformats.org/drawingml/2006/main">
            <a:off x="916971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2" name="">
            <a:extLst xmlns:a="http://schemas.openxmlformats.org/drawingml/2006/main">
              <a:ext uri="{FF2B5EF4-FFF2-40B4-BE49-F238E27FC236}">
                <a16:creationId xmlns:a16="http://schemas.microsoft.com/office/drawing/2014/main" id="{5C29FE31-DA1E-47DB-8AE9-74F3969B8218}"/>
              </a:ext>
            </a:extLst>
          </p:cNvPr>
          <p:cNvSpPr>
            <a:spLocks xmlns:a="http://schemas.openxmlformats.org/drawingml/2006/main" noGrp="1"/>
          </p:cNvSpPr>
          <p:nvPr/>
        </p:nvSpPr>
        <p:spPr>
          <a:xfrm xmlns:a="http://schemas.openxmlformats.org/drawingml/2006/main">
            <a:off x="929449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3" name="">
            <a:extLst xmlns:a="http://schemas.openxmlformats.org/drawingml/2006/main">
              <a:ext uri="{FF2B5EF4-FFF2-40B4-BE49-F238E27FC236}">
                <a16:creationId xmlns:a16="http://schemas.microsoft.com/office/drawing/2014/main" id="{6738D703-4B2A-4589-8A0E-ABA349AF46C0}"/>
              </a:ext>
            </a:extLst>
          </p:cNvPr>
          <p:cNvSpPr>
            <a:spLocks xmlns:a="http://schemas.openxmlformats.org/drawingml/2006/main" noGrp="1"/>
          </p:cNvSpPr>
          <p:nvPr/>
        </p:nvSpPr>
        <p:spPr>
          <a:xfrm xmlns:a="http://schemas.openxmlformats.org/drawingml/2006/main">
            <a:off x="941927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4" name="">
            <a:extLst xmlns:a="http://schemas.openxmlformats.org/drawingml/2006/main">
              <a:ext uri="{FF2B5EF4-FFF2-40B4-BE49-F238E27FC236}">
                <a16:creationId xmlns:a16="http://schemas.microsoft.com/office/drawing/2014/main" id="{85A5140F-41F3-4DAA-875E-2DF246F5256C}"/>
              </a:ext>
            </a:extLst>
          </p:cNvPr>
          <p:cNvSpPr>
            <a:spLocks xmlns:a="http://schemas.openxmlformats.org/drawingml/2006/main" noGrp="1"/>
          </p:cNvSpPr>
          <p:nvPr/>
        </p:nvSpPr>
        <p:spPr>
          <a:xfrm xmlns:a="http://schemas.openxmlformats.org/drawingml/2006/main">
            <a:off x="9544050"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5" name="">
            <a:extLst xmlns:a="http://schemas.openxmlformats.org/drawingml/2006/main">
              <a:ext uri="{FF2B5EF4-FFF2-40B4-BE49-F238E27FC236}">
                <a16:creationId xmlns:a16="http://schemas.microsoft.com/office/drawing/2014/main" id="{2DF7CE3A-C53B-465C-AEC9-6298107BCAB6}"/>
              </a:ext>
            </a:extLst>
          </p:cNvPr>
          <p:cNvSpPr>
            <a:spLocks xmlns:a="http://schemas.openxmlformats.org/drawingml/2006/main" noGrp="1"/>
          </p:cNvSpPr>
          <p:nvPr/>
        </p:nvSpPr>
        <p:spPr>
          <a:xfrm xmlns:a="http://schemas.openxmlformats.org/drawingml/2006/main">
            <a:off x="9668828"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6" name="">
            <a:extLst xmlns:a="http://schemas.openxmlformats.org/drawingml/2006/main">
              <a:ext uri="{FF2B5EF4-FFF2-40B4-BE49-F238E27FC236}">
                <a16:creationId xmlns:a16="http://schemas.microsoft.com/office/drawing/2014/main" id="{4BE63CB6-F71B-45D7-B6E8-34DCD1D3E4AF}"/>
              </a:ext>
            </a:extLst>
          </p:cNvPr>
          <p:cNvSpPr>
            <a:spLocks xmlns:a="http://schemas.openxmlformats.org/drawingml/2006/main" noGrp="1"/>
          </p:cNvSpPr>
          <p:nvPr/>
        </p:nvSpPr>
        <p:spPr>
          <a:xfrm xmlns:a="http://schemas.openxmlformats.org/drawingml/2006/main">
            <a:off x="9793605"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7" name="">
            <a:extLst xmlns:a="http://schemas.openxmlformats.org/drawingml/2006/main">
              <a:ext uri="{FF2B5EF4-FFF2-40B4-BE49-F238E27FC236}">
                <a16:creationId xmlns:a16="http://schemas.microsoft.com/office/drawing/2014/main" id="{D7D05B4F-2CAB-48DF-84A8-1E2E9949A094}"/>
              </a:ext>
            </a:extLst>
          </p:cNvPr>
          <p:cNvSpPr>
            <a:spLocks xmlns:a="http://schemas.openxmlformats.org/drawingml/2006/main" noGrp="1"/>
          </p:cNvSpPr>
          <p:nvPr/>
        </p:nvSpPr>
        <p:spPr>
          <a:xfrm xmlns:a="http://schemas.openxmlformats.org/drawingml/2006/main">
            <a:off x="9918383" y="321659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8" name="">
            <a:extLst xmlns:a="http://schemas.openxmlformats.org/drawingml/2006/main">
              <a:ext uri="{FF2B5EF4-FFF2-40B4-BE49-F238E27FC236}">
                <a16:creationId xmlns:a16="http://schemas.microsoft.com/office/drawing/2014/main" id="{EBE96829-7B3C-4273-810E-717F52894A06}"/>
              </a:ext>
            </a:extLst>
          </p:cNvPr>
          <p:cNvSpPr>
            <a:spLocks xmlns:a="http://schemas.openxmlformats.org/drawingml/2006/main" noGrp="1"/>
          </p:cNvSpPr>
          <p:nvPr/>
        </p:nvSpPr>
        <p:spPr>
          <a:xfrm xmlns:a="http://schemas.openxmlformats.org/drawingml/2006/main">
            <a:off x="704850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19" name="">
            <a:extLst xmlns:a="http://schemas.openxmlformats.org/drawingml/2006/main">
              <a:ext uri="{FF2B5EF4-FFF2-40B4-BE49-F238E27FC236}">
                <a16:creationId xmlns:a16="http://schemas.microsoft.com/office/drawing/2014/main" id="{4B412055-854C-4244-8DC0-AFC5FC328B47}"/>
              </a:ext>
            </a:extLst>
          </p:cNvPr>
          <p:cNvSpPr>
            <a:spLocks xmlns:a="http://schemas.openxmlformats.org/drawingml/2006/main" noGrp="1"/>
          </p:cNvSpPr>
          <p:nvPr/>
        </p:nvSpPr>
        <p:spPr>
          <a:xfrm xmlns:a="http://schemas.openxmlformats.org/drawingml/2006/main">
            <a:off x="717327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0" name="">
            <a:extLst xmlns:a="http://schemas.openxmlformats.org/drawingml/2006/main">
              <a:ext uri="{FF2B5EF4-FFF2-40B4-BE49-F238E27FC236}">
                <a16:creationId xmlns:a16="http://schemas.microsoft.com/office/drawing/2014/main" id="{9FF558AF-895F-4ED3-8A04-21E590C3E8B0}"/>
              </a:ext>
            </a:extLst>
          </p:cNvPr>
          <p:cNvSpPr>
            <a:spLocks xmlns:a="http://schemas.openxmlformats.org/drawingml/2006/main" noGrp="1"/>
          </p:cNvSpPr>
          <p:nvPr/>
        </p:nvSpPr>
        <p:spPr>
          <a:xfrm xmlns:a="http://schemas.openxmlformats.org/drawingml/2006/main">
            <a:off x="729805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1" name="">
            <a:extLst xmlns:a="http://schemas.openxmlformats.org/drawingml/2006/main">
              <a:ext uri="{FF2B5EF4-FFF2-40B4-BE49-F238E27FC236}">
                <a16:creationId xmlns:a16="http://schemas.microsoft.com/office/drawing/2014/main" id="{74BB40BB-AB6C-419D-8530-6139965FD255}"/>
              </a:ext>
            </a:extLst>
          </p:cNvPr>
          <p:cNvSpPr>
            <a:spLocks xmlns:a="http://schemas.openxmlformats.org/drawingml/2006/main" noGrp="1"/>
          </p:cNvSpPr>
          <p:nvPr/>
        </p:nvSpPr>
        <p:spPr>
          <a:xfrm xmlns:a="http://schemas.openxmlformats.org/drawingml/2006/main">
            <a:off x="742283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2" name="">
            <a:extLst xmlns:a="http://schemas.openxmlformats.org/drawingml/2006/main">
              <a:ext uri="{FF2B5EF4-FFF2-40B4-BE49-F238E27FC236}">
                <a16:creationId xmlns:a16="http://schemas.microsoft.com/office/drawing/2014/main" id="{4E580F15-E640-483D-B4FB-03587A9E2732}"/>
              </a:ext>
            </a:extLst>
          </p:cNvPr>
          <p:cNvSpPr>
            <a:spLocks xmlns:a="http://schemas.openxmlformats.org/drawingml/2006/main" noGrp="1"/>
          </p:cNvSpPr>
          <p:nvPr/>
        </p:nvSpPr>
        <p:spPr>
          <a:xfrm xmlns:a="http://schemas.openxmlformats.org/drawingml/2006/main">
            <a:off x="754761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3" name="">
            <a:extLst xmlns:a="http://schemas.openxmlformats.org/drawingml/2006/main">
              <a:ext uri="{FF2B5EF4-FFF2-40B4-BE49-F238E27FC236}">
                <a16:creationId xmlns:a16="http://schemas.microsoft.com/office/drawing/2014/main" id="{BC8AA3F7-4306-4C5C-B325-4AACAEBF5D31}"/>
              </a:ext>
            </a:extLst>
          </p:cNvPr>
          <p:cNvSpPr>
            <a:spLocks xmlns:a="http://schemas.openxmlformats.org/drawingml/2006/main" noGrp="1"/>
          </p:cNvSpPr>
          <p:nvPr/>
        </p:nvSpPr>
        <p:spPr>
          <a:xfrm xmlns:a="http://schemas.openxmlformats.org/drawingml/2006/main">
            <a:off x="767238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4" name="">
            <a:extLst xmlns:a="http://schemas.openxmlformats.org/drawingml/2006/main">
              <a:ext uri="{FF2B5EF4-FFF2-40B4-BE49-F238E27FC236}">
                <a16:creationId xmlns:a16="http://schemas.microsoft.com/office/drawing/2014/main" id="{3CDB7EE1-4088-45F9-98C8-081E10C8FEFE}"/>
              </a:ext>
            </a:extLst>
          </p:cNvPr>
          <p:cNvSpPr>
            <a:spLocks xmlns:a="http://schemas.openxmlformats.org/drawingml/2006/main" noGrp="1"/>
          </p:cNvSpPr>
          <p:nvPr/>
        </p:nvSpPr>
        <p:spPr>
          <a:xfrm xmlns:a="http://schemas.openxmlformats.org/drawingml/2006/main">
            <a:off x="779716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5" name="">
            <a:extLst xmlns:a="http://schemas.openxmlformats.org/drawingml/2006/main">
              <a:ext uri="{FF2B5EF4-FFF2-40B4-BE49-F238E27FC236}">
                <a16:creationId xmlns:a16="http://schemas.microsoft.com/office/drawing/2014/main" id="{958627F2-D493-4B4C-97A8-C79ACD63C1E5}"/>
              </a:ext>
            </a:extLst>
          </p:cNvPr>
          <p:cNvSpPr>
            <a:spLocks xmlns:a="http://schemas.openxmlformats.org/drawingml/2006/main" noGrp="1"/>
          </p:cNvSpPr>
          <p:nvPr/>
        </p:nvSpPr>
        <p:spPr>
          <a:xfrm xmlns:a="http://schemas.openxmlformats.org/drawingml/2006/main">
            <a:off x="792194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6" name="">
            <a:extLst xmlns:a="http://schemas.openxmlformats.org/drawingml/2006/main">
              <a:ext uri="{FF2B5EF4-FFF2-40B4-BE49-F238E27FC236}">
                <a16:creationId xmlns:a16="http://schemas.microsoft.com/office/drawing/2014/main" id="{C4920A9A-6AAC-484A-93CC-9EEE622E56FB}"/>
              </a:ext>
            </a:extLst>
          </p:cNvPr>
          <p:cNvSpPr>
            <a:spLocks xmlns:a="http://schemas.openxmlformats.org/drawingml/2006/main" noGrp="1"/>
          </p:cNvSpPr>
          <p:nvPr/>
        </p:nvSpPr>
        <p:spPr>
          <a:xfrm xmlns:a="http://schemas.openxmlformats.org/drawingml/2006/main">
            <a:off x="804672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7" name="">
            <a:extLst xmlns:a="http://schemas.openxmlformats.org/drawingml/2006/main">
              <a:ext uri="{FF2B5EF4-FFF2-40B4-BE49-F238E27FC236}">
                <a16:creationId xmlns:a16="http://schemas.microsoft.com/office/drawing/2014/main" id="{AADFF877-939E-4CA9-AA01-E4836EE49551}"/>
              </a:ext>
            </a:extLst>
          </p:cNvPr>
          <p:cNvSpPr>
            <a:spLocks xmlns:a="http://schemas.openxmlformats.org/drawingml/2006/main" noGrp="1"/>
          </p:cNvSpPr>
          <p:nvPr/>
        </p:nvSpPr>
        <p:spPr>
          <a:xfrm xmlns:a="http://schemas.openxmlformats.org/drawingml/2006/main">
            <a:off x="817149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8" name="">
            <a:extLst xmlns:a="http://schemas.openxmlformats.org/drawingml/2006/main">
              <a:ext uri="{FF2B5EF4-FFF2-40B4-BE49-F238E27FC236}">
                <a16:creationId xmlns:a16="http://schemas.microsoft.com/office/drawing/2014/main" id="{8FCB0B3B-29D6-4FFA-AA6A-9638A828914D}"/>
              </a:ext>
            </a:extLst>
          </p:cNvPr>
          <p:cNvSpPr>
            <a:spLocks xmlns:a="http://schemas.openxmlformats.org/drawingml/2006/main" noGrp="1"/>
          </p:cNvSpPr>
          <p:nvPr/>
        </p:nvSpPr>
        <p:spPr>
          <a:xfrm xmlns:a="http://schemas.openxmlformats.org/drawingml/2006/main">
            <a:off x="829627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29" name="">
            <a:extLst xmlns:a="http://schemas.openxmlformats.org/drawingml/2006/main">
              <a:ext uri="{FF2B5EF4-FFF2-40B4-BE49-F238E27FC236}">
                <a16:creationId xmlns:a16="http://schemas.microsoft.com/office/drawing/2014/main" id="{F249372C-5B5B-43D8-8BDE-01880C0F7184}"/>
              </a:ext>
            </a:extLst>
          </p:cNvPr>
          <p:cNvSpPr>
            <a:spLocks xmlns:a="http://schemas.openxmlformats.org/drawingml/2006/main" noGrp="1"/>
          </p:cNvSpPr>
          <p:nvPr/>
        </p:nvSpPr>
        <p:spPr>
          <a:xfrm xmlns:a="http://schemas.openxmlformats.org/drawingml/2006/main">
            <a:off x="842105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0" name="">
            <a:extLst xmlns:a="http://schemas.openxmlformats.org/drawingml/2006/main">
              <a:ext uri="{FF2B5EF4-FFF2-40B4-BE49-F238E27FC236}">
                <a16:creationId xmlns:a16="http://schemas.microsoft.com/office/drawing/2014/main" id="{763C6CB3-A865-4C62-95B1-F86597074D1F}"/>
              </a:ext>
            </a:extLst>
          </p:cNvPr>
          <p:cNvSpPr>
            <a:spLocks xmlns:a="http://schemas.openxmlformats.org/drawingml/2006/main" noGrp="1"/>
          </p:cNvSpPr>
          <p:nvPr/>
        </p:nvSpPr>
        <p:spPr>
          <a:xfrm xmlns:a="http://schemas.openxmlformats.org/drawingml/2006/main">
            <a:off x="854583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1" name="">
            <a:extLst xmlns:a="http://schemas.openxmlformats.org/drawingml/2006/main">
              <a:ext uri="{FF2B5EF4-FFF2-40B4-BE49-F238E27FC236}">
                <a16:creationId xmlns:a16="http://schemas.microsoft.com/office/drawing/2014/main" id="{F00FFB35-C772-4548-98C4-4477E735C7E1}"/>
              </a:ext>
            </a:extLst>
          </p:cNvPr>
          <p:cNvSpPr>
            <a:spLocks xmlns:a="http://schemas.openxmlformats.org/drawingml/2006/main" noGrp="1"/>
          </p:cNvSpPr>
          <p:nvPr/>
        </p:nvSpPr>
        <p:spPr>
          <a:xfrm xmlns:a="http://schemas.openxmlformats.org/drawingml/2006/main">
            <a:off x="867060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2" name="">
            <a:extLst xmlns:a="http://schemas.openxmlformats.org/drawingml/2006/main">
              <a:ext uri="{FF2B5EF4-FFF2-40B4-BE49-F238E27FC236}">
                <a16:creationId xmlns:a16="http://schemas.microsoft.com/office/drawing/2014/main" id="{F81BD848-0F01-401B-B3D4-62EE1044DF7C}"/>
              </a:ext>
            </a:extLst>
          </p:cNvPr>
          <p:cNvSpPr>
            <a:spLocks xmlns:a="http://schemas.openxmlformats.org/drawingml/2006/main" noGrp="1"/>
          </p:cNvSpPr>
          <p:nvPr/>
        </p:nvSpPr>
        <p:spPr>
          <a:xfrm xmlns:a="http://schemas.openxmlformats.org/drawingml/2006/main">
            <a:off x="879538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3" name="">
            <a:extLst xmlns:a="http://schemas.openxmlformats.org/drawingml/2006/main">
              <a:ext uri="{FF2B5EF4-FFF2-40B4-BE49-F238E27FC236}">
                <a16:creationId xmlns:a16="http://schemas.microsoft.com/office/drawing/2014/main" id="{022DF866-27CD-4956-95A7-099C83ED89CD}"/>
              </a:ext>
            </a:extLst>
          </p:cNvPr>
          <p:cNvSpPr>
            <a:spLocks xmlns:a="http://schemas.openxmlformats.org/drawingml/2006/main" noGrp="1"/>
          </p:cNvSpPr>
          <p:nvPr/>
        </p:nvSpPr>
        <p:spPr>
          <a:xfrm xmlns:a="http://schemas.openxmlformats.org/drawingml/2006/main">
            <a:off x="892016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4" name="">
            <a:extLst xmlns:a="http://schemas.openxmlformats.org/drawingml/2006/main">
              <a:ext uri="{FF2B5EF4-FFF2-40B4-BE49-F238E27FC236}">
                <a16:creationId xmlns:a16="http://schemas.microsoft.com/office/drawing/2014/main" id="{14386CD9-BA6C-428E-B087-E2694105432B}"/>
              </a:ext>
            </a:extLst>
          </p:cNvPr>
          <p:cNvSpPr>
            <a:spLocks xmlns:a="http://schemas.openxmlformats.org/drawingml/2006/main" noGrp="1"/>
          </p:cNvSpPr>
          <p:nvPr/>
        </p:nvSpPr>
        <p:spPr>
          <a:xfrm xmlns:a="http://schemas.openxmlformats.org/drawingml/2006/main">
            <a:off x="904494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5" name="">
            <a:extLst xmlns:a="http://schemas.openxmlformats.org/drawingml/2006/main">
              <a:ext uri="{FF2B5EF4-FFF2-40B4-BE49-F238E27FC236}">
                <a16:creationId xmlns:a16="http://schemas.microsoft.com/office/drawing/2014/main" id="{A0E97DD7-21F5-4917-9229-78A0DBEDA068}"/>
              </a:ext>
            </a:extLst>
          </p:cNvPr>
          <p:cNvSpPr>
            <a:spLocks xmlns:a="http://schemas.openxmlformats.org/drawingml/2006/main" noGrp="1"/>
          </p:cNvSpPr>
          <p:nvPr/>
        </p:nvSpPr>
        <p:spPr>
          <a:xfrm xmlns:a="http://schemas.openxmlformats.org/drawingml/2006/main">
            <a:off x="916971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6" name="">
            <a:extLst xmlns:a="http://schemas.openxmlformats.org/drawingml/2006/main">
              <a:ext uri="{FF2B5EF4-FFF2-40B4-BE49-F238E27FC236}">
                <a16:creationId xmlns:a16="http://schemas.microsoft.com/office/drawing/2014/main" id="{FB701BAB-95FF-40DC-9132-61C18DA637DA}"/>
              </a:ext>
            </a:extLst>
          </p:cNvPr>
          <p:cNvSpPr>
            <a:spLocks xmlns:a="http://schemas.openxmlformats.org/drawingml/2006/main" noGrp="1"/>
          </p:cNvSpPr>
          <p:nvPr/>
        </p:nvSpPr>
        <p:spPr>
          <a:xfrm xmlns:a="http://schemas.openxmlformats.org/drawingml/2006/main">
            <a:off x="929449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7" name="">
            <a:extLst xmlns:a="http://schemas.openxmlformats.org/drawingml/2006/main">
              <a:ext uri="{FF2B5EF4-FFF2-40B4-BE49-F238E27FC236}">
                <a16:creationId xmlns:a16="http://schemas.microsoft.com/office/drawing/2014/main" id="{FBF202FF-506D-4FDB-9AEF-B40516BF4F8F}"/>
              </a:ext>
            </a:extLst>
          </p:cNvPr>
          <p:cNvSpPr>
            <a:spLocks xmlns:a="http://schemas.openxmlformats.org/drawingml/2006/main" noGrp="1"/>
          </p:cNvSpPr>
          <p:nvPr/>
        </p:nvSpPr>
        <p:spPr>
          <a:xfrm xmlns:a="http://schemas.openxmlformats.org/drawingml/2006/main">
            <a:off x="941927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8" name="">
            <a:extLst xmlns:a="http://schemas.openxmlformats.org/drawingml/2006/main">
              <a:ext uri="{FF2B5EF4-FFF2-40B4-BE49-F238E27FC236}">
                <a16:creationId xmlns:a16="http://schemas.microsoft.com/office/drawing/2014/main" id="{3B93EDD2-C2AA-439A-B512-E893E21B625F}"/>
              </a:ext>
            </a:extLst>
          </p:cNvPr>
          <p:cNvSpPr>
            <a:spLocks xmlns:a="http://schemas.openxmlformats.org/drawingml/2006/main" noGrp="1"/>
          </p:cNvSpPr>
          <p:nvPr/>
        </p:nvSpPr>
        <p:spPr>
          <a:xfrm xmlns:a="http://schemas.openxmlformats.org/drawingml/2006/main">
            <a:off x="9544050"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39" name="">
            <a:extLst xmlns:a="http://schemas.openxmlformats.org/drawingml/2006/main">
              <a:ext uri="{FF2B5EF4-FFF2-40B4-BE49-F238E27FC236}">
                <a16:creationId xmlns:a16="http://schemas.microsoft.com/office/drawing/2014/main" id="{7778A312-C348-461D-B2C9-82EB7611A0EA}"/>
              </a:ext>
            </a:extLst>
          </p:cNvPr>
          <p:cNvSpPr>
            <a:spLocks xmlns:a="http://schemas.openxmlformats.org/drawingml/2006/main" noGrp="1"/>
          </p:cNvSpPr>
          <p:nvPr/>
        </p:nvSpPr>
        <p:spPr>
          <a:xfrm xmlns:a="http://schemas.openxmlformats.org/drawingml/2006/main">
            <a:off x="9668828"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0" name="">
            <a:extLst xmlns:a="http://schemas.openxmlformats.org/drawingml/2006/main">
              <a:ext uri="{FF2B5EF4-FFF2-40B4-BE49-F238E27FC236}">
                <a16:creationId xmlns:a16="http://schemas.microsoft.com/office/drawing/2014/main" id="{39AB661D-AAB1-41B1-802E-C6E60B21D90D}"/>
              </a:ext>
            </a:extLst>
          </p:cNvPr>
          <p:cNvSpPr>
            <a:spLocks xmlns:a="http://schemas.openxmlformats.org/drawingml/2006/main" noGrp="1"/>
          </p:cNvSpPr>
          <p:nvPr/>
        </p:nvSpPr>
        <p:spPr>
          <a:xfrm xmlns:a="http://schemas.openxmlformats.org/drawingml/2006/main">
            <a:off x="9793605"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1" name="">
            <a:extLst xmlns:a="http://schemas.openxmlformats.org/drawingml/2006/main">
              <a:ext uri="{FF2B5EF4-FFF2-40B4-BE49-F238E27FC236}">
                <a16:creationId xmlns:a16="http://schemas.microsoft.com/office/drawing/2014/main" id="{A42A8DD6-5349-4B6D-89EE-B614657B82DD}"/>
              </a:ext>
            </a:extLst>
          </p:cNvPr>
          <p:cNvSpPr>
            <a:spLocks xmlns:a="http://schemas.openxmlformats.org/drawingml/2006/main" noGrp="1"/>
          </p:cNvSpPr>
          <p:nvPr/>
        </p:nvSpPr>
        <p:spPr>
          <a:xfrm xmlns:a="http://schemas.openxmlformats.org/drawingml/2006/main">
            <a:off x="9918383" y="334137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2" name="">
            <a:extLst xmlns:a="http://schemas.openxmlformats.org/drawingml/2006/main">
              <a:ext uri="{FF2B5EF4-FFF2-40B4-BE49-F238E27FC236}">
                <a16:creationId xmlns:a16="http://schemas.microsoft.com/office/drawing/2014/main" id="{59B8426E-29E5-4604-BF8E-0FB4E126B0A6}"/>
              </a:ext>
            </a:extLst>
          </p:cNvPr>
          <p:cNvSpPr>
            <a:spLocks xmlns:a="http://schemas.openxmlformats.org/drawingml/2006/main" noGrp="1"/>
          </p:cNvSpPr>
          <p:nvPr/>
        </p:nvSpPr>
        <p:spPr>
          <a:xfrm xmlns:a="http://schemas.openxmlformats.org/drawingml/2006/main">
            <a:off x="704850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3" name="">
            <a:extLst xmlns:a="http://schemas.openxmlformats.org/drawingml/2006/main">
              <a:ext uri="{FF2B5EF4-FFF2-40B4-BE49-F238E27FC236}">
                <a16:creationId xmlns:a16="http://schemas.microsoft.com/office/drawing/2014/main" id="{A30BD041-2FE4-4AE9-BA8D-9F7BD4C01865}"/>
              </a:ext>
            </a:extLst>
          </p:cNvPr>
          <p:cNvSpPr>
            <a:spLocks xmlns:a="http://schemas.openxmlformats.org/drawingml/2006/main" noGrp="1"/>
          </p:cNvSpPr>
          <p:nvPr/>
        </p:nvSpPr>
        <p:spPr>
          <a:xfrm xmlns:a="http://schemas.openxmlformats.org/drawingml/2006/main">
            <a:off x="717327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4" name="">
            <a:extLst xmlns:a="http://schemas.openxmlformats.org/drawingml/2006/main">
              <a:ext uri="{FF2B5EF4-FFF2-40B4-BE49-F238E27FC236}">
                <a16:creationId xmlns:a16="http://schemas.microsoft.com/office/drawing/2014/main" id="{C3D4FA68-0324-4916-B008-5CF098694954}"/>
              </a:ext>
            </a:extLst>
          </p:cNvPr>
          <p:cNvSpPr>
            <a:spLocks xmlns:a="http://schemas.openxmlformats.org/drawingml/2006/main" noGrp="1"/>
          </p:cNvSpPr>
          <p:nvPr/>
        </p:nvSpPr>
        <p:spPr>
          <a:xfrm xmlns:a="http://schemas.openxmlformats.org/drawingml/2006/main">
            <a:off x="729805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5" name="">
            <a:extLst xmlns:a="http://schemas.openxmlformats.org/drawingml/2006/main">
              <a:ext uri="{FF2B5EF4-FFF2-40B4-BE49-F238E27FC236}">
                <a16:creationId xmlns:a16="http://schemas.microsoft.com/office/drawing/2014/main" id="{9E417E2D-6C7F-4580-9A40-2468AD11AD8A}"/>
              </a:ext>
            </a:extLst>
          </p:cNvPr>
          <p:cNvSpPr>
            <a:spLocks xmlns:a="http://schemas.openxmlformats.org/drawingml/2006/main" noGrp="1"/>
          </p:cNvSpPr>
          <p:nvPr/>
        </p:nvSpPr>
        <p:spPr>
          <a:xfrm xmlns:a="http://schemas.openxmlformats.org/drawingml/2006/main">
            <a:off x="742283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6" name="">
            <a:extLst xmlns:a="http://schemas.openxmlformats.org/drawingml/2006/main">
              <a:ext uri="{FF2B5EF4-FFF2-40B4-BE49-F238E27FC236}">
                <a16:creationId xmlns:a16="http://schemas.microsoft.com/office/drawing/2014/main" id="{84F1CF3A-FF5C-4751-BEA9-814F8B89F999}"/>
              </a:ext>
            </a:extLst>
          </p:cNvPr>
          <p:cNvSpPr>
            <a:spLocks xmlns:a="http://schemas.openxmlformats.org/drawingml/2006/main" noGrp="1"/>
          </p:cNvSpPr>
          <p:nvPr/>
        </p:nvSpPr>
        <p:spPr>
          <a:xfrm xmlns:a="http://schemas.openxmlformats.org/drawingml/2006/main">
            <a:off x="754761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7" name="">
            <a:extLst xmlns:a="http://schemas.openxmlformats.org/drawingml/2006/main">
              <a:ext uri="{FF2B5EF4-FFF2-40B4-BE49-F238E27FC236}">
                <a16:creationId xmlns:a16="http://schemas.microsoft.com/office/drawing/2014/main" id="{64369DD9-3CD6-4090-9DED-A2E9FAE85D9B}"/>
              </a:ext>
            </a:extLst>
          </p:cNvPr>
          <p:cNvSpPr>
            <a:spLocks xmlns:a="http://schemas.openxmlformats.org/drawingml/2006/main" noGrp="1"/>
          </p:cNvSpPr>
          <p:nvPr/>
        </p:nvSpPr>
        <p:spPr>
          <a:xfrm xmlns:a="http://schemas.openxmlformats.org/drawingml/2006/main">
            <a:off x="767238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8" name="">
            <a:extLst xmlns:a="http://schemas.openxmlformats.org/drawingml/2006/main">
              <a:ext uri="{FF2B5EF4-FFF2-40B4-BE49-F238E27FC236}">
                <a16:creationId xmlns:a16="http://schemas.microsoft.com/office/drawing/2014/main" id="{37E671D8-B7EE-4F8D-9784-893A1887828E}"/>
              </a:ext>
            </a:extLst>
          </p:cNvPr>
          <p:cNvSpPr>
            <a:spLocks xmlns:a="http://schemas.openxmlformats.org/drawingml/2006/main" noGrp="1"/>
          </p:cNvSpPr>
          <p:nvPr/>
        </p:nvSpPr>
        <p:spPr>
          <a:xfrm xmlns:a="http://schemas.openxmlformats.org/drawingml/2006/main">
            <a:off x="779716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49" name="">
            <a:extLst xmlns:a="http://schemas.openxmlformats.org/drawingml/2006/main">
              <a:ext uri="{FF2B5EF4-FFF2-40B4-BE49-F238E27FC236}">
                <a16:creationId xmlns:a16="http://schemas.microsoft.com/office/drawing/2014/main" id="{49F4941F-B662-4C21-B014-635CE80418F6}"/>
              </a:ext>
            </a:extLst>
          </p:cNvPr>
          <p:cNvSpPr>
            <a:spLocks xmlns:a="http://schemas.openxmlformats.org/drawingml/2006/main" noGrp="1"/>
          </p:cNvSpPr>
          <p:nvPr/>
        </p:nvSpPr>
        <p:spPr>
          <a:xfrm xmlns:a="http://schemas.openxmlformats.org/drawingml/2006/main">
            <a:off x="792194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0" name="">
            <a:extLst xmlns:a="http://schemas.openxmlformats.org/drawingml/2006/main">
              <a:ext uri="{FF2B5EF4-FFF2-40B4-BE49-F238E27FC236}">
                <a16:creationId xmlns:a16="http://schemas.microsoft.com/office/drawing/2014/main" id="{44A05863-E966-492B-901D-1389528FBD3B}"/>
              </a:ext>
            </a:extLst>
          </p:cNvPr>
          <p:cNvSpPr>
            <a:spLocks xmlns:a="http://schemas.openxmlformats.org/drawingml/2006/main" noGrp="1"/>
          </p:cNvSpPr>
          <p:nvPr/>
        </p:nvSpPr>
        <p:spPr>
          <a:xfrm xmlns:a="http://schemas.openxmlformats.org/drawingml/2006/main">
            <a:off x="804672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1" name="">
            <a:extLst xmlns:a="http://schemas.openxmlformats.org/drawingml/2006/main">
              <a:ext uri="{FF2B5EF4-FFF2-40B4-BE49-F238E27FC236}">
                <a16:creationId xmlns:a16="http://schemas.microsoft.com/office/drawing/2014/main" id="{0608AB55-AAE9-41ED-B724-B5DEA7CD8EE6}"/>
              </a:ext>
            </a:extLst>
          </p:cNvPr>
          <p:cNvSpPr>
            <a:spLocks xmlns:a="http://schemas.openxmlformats.org/drawingml/2006/main" noGrp="1"/>
          </p:cNvSpPr>
          <p:nvPr/>
        </p:nvSpPr>
        <p:spPr>
          <a:xfrm xmlns:a="http://schemas.openxmlformats.org/drawingml/2006/main">
            <a:off x="817149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2" name="">
            <a:extLst xmlns:a="http://schemas.openxmlformats.org/drawingml/2006/main">
              <a:ext uri="{FF2B5EF4-FFF2-40B4-BE49-F238E27FC236}">
                <a16:creationId xmlns:a16="http://schemas.microsoft.com/office/drawing/2014/main" id="{5CD0F58A-8F54-42E7-8FFC-2DC61AF5D5D6}"/>
              </a:ext>
            </a:extLst>
          </p:cNvPr>
          <p:cNvSpPr>
            <a:spLocks xmlns:a="http://schemas.openxmlformats.org/drawingml/2006/main" noGrp="1"/>
          </p:cNvSpPr>
          <p:nvPr/>
        </p:nvSpPr>
        <p:spPr>
          <a:xfrm xmlns:a="http://schemas.openxmlformats.org/drawingml/2006/main">
            <a:off x="829627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3" name="">
            <a:extLst xmlns:a="http://schemas.openxmlformats.org/drawingml/2006/main">
              <a:ext uri="{FF2B5EF4-FFF2-40B4-BE49-F238E27FC236}">
                <a16:creationId xmlns:a16="http://schemas.microsoft.com/office/drawing/2014/main" id="{4E45E471-C4F3-45A9-9574-11E8B8EC446D}"/>
              </a:ext>
            </a:extLst>
          </p:cNvPr>
          <p:cNvSpPr>
            <a:spLocks xmlns:a="http://schemas.openxmlformats.org/drawingml/2006/main" noGrp="1"/>
          </p:cNvSpPr>
          <p:nvPr/>
        </p:nvSpPr>
        <p:spPr>
          <a:xfrm xmlns:a="http://schemas.openxmlformats.org/drawingml/2006/main">
            <a:off x="842105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4" name="">
            <a:extLst xmlns:a="http://schemas.openxmlformats.org/drawingml/2006/main">
              <a:ext uri="{FF2B5EF4-FFF2-40B4-BE49-F238E27FC236}">
                <a16:creationId xmlns:a16="http://schemas.microsoft.com/office/drawing/2014/main" id="{0ACB4EBE-0945-4563-B14A-51022075304E}"/>
              </a:ext>
            </a:extLst>
          </p:cNvPr>
          <p:cNvSpPr>
            <a:spLocks xmlns:a="http://schemas.openxmlformats.org/drawingml/2006/main" noGrp="1"/>
          </p:cNvSpPr>
          <p:nvPr/>
        </p:nvSpPr>
        <p:spPr>
          <a:xfrm xmlns:a="http://schemas.openxmlformats.org/drawingml/2006/main">
            <a:off x="854583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5" name="">
            <a:extLst xmlns:a="http://schemas.openxmlformats.org/drawingml/2006/main">
              <a:ext uri="{FF2B5EF4-FFF2-40B4-BE49-F238E27FC236}">
                <a16:creationId xmlns:a16="http://schemas.microsoft.com/office/drawing/2014/main" id="{5E2E449F-84FD-4678-B93D-F9140A105700}"/>
              </a:ext>
            </a:extLst>
          </p:cNvPr>
          <p:cNvSpPr>
            <a:spLocks xmlns:a="http://schemas.openxmlformats.org/drawingml/2006/main" noGrp="1"/>
          </p:cNvSpPr>
          <p:nvPr/>
        </p:nvSpPr>
        <p:spPr>
          <a:xfrm xmlns:a="http://schemas.openxmlformats.org/drawingml/2006/main">
            <a:off x="867060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6" name="">
            <a:extLst xmlns:a="http://schemas.openxmlformats.org/drawingml/2006/main">
              <a:ext uri="{FF2B5EF4-FFF2-40B4-BE49-F238E27FC236}">
                <a16:creationId xmlns:a16="http://schemas.microsoft.com/office/drawing/2014/main" id="{A6BAFA74-2D09-428C-BB51-CD1B1F177BD4}"/>
              </a:ext>
            </a:extLst>
          </p:cNvPr>
          <p:cNvSpPr>
            <a:spLocks xmlns:a="http://schemas.openxmlformats.org/drawingml/2006/main" noGrp="1"/>
          </p:cNvSpPr>
          <p:nvPr/>
        </p:nvSpPr>
        <p:spPr>
          <a:xfrm xmlns:a="http://schemas.openxmlformats.org/drawingml/2006/main">
            <a:off x="879538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7" name="">
            <a:extLst xmlns:a="http://schemas.openxmlformats.org/drawingml/2006/main">
              <a:ext uri="{FF2B5EF4-FFF2-40B4-BE49-F238E27FC236}">
                <a16:creationId xmlns:a16="http://schemas.microsoft.com/office/drawing/2014/main" id="{45FA757A-8949-4607-BAEA-86BEDB2BBDFE}"/>
              </a:ext>
            </a:extLst>
          </p:cNvPr>
          <p:cNvSpPr>
            <a:spLocks xmlns:a="http://schemas.openxmlformats.org/drawingml/2006/main" noGrp="1"/>
          </p:cNvSpPr>
          <p:nvPr/>
        </p:nvSpPr>
        <p:spPr>
          <a:xfrm xmlns:a="http://schemas.openxmlformats.org/drawingml/2006/main">
            <a:off x="892016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8" name="">
            <a:extLst xmlns:a="http://schemas.openxmlformats.org/drawingml/2006/main">
              <a:ext uri="{FF2B5EF4-FFF2-40B4-BE49-F238E27FC236}">
                <a16:creationId xmlns:a16="http://schemas.microsoft.com/office/drawing/2014/main" id="{0E9D8199-A291-40F1-874E-F58CF2E98095}"/>
              </a:ext>
            </a:extLst>
          </p:cNvPr>
          <p:cNvSpPr>
            <a:spLocks xmlns:a="http://schemas.openxmlformats.org/drawingml/2006/main" noGrp="1"/>
          </p:cNvSpPr>
          <p:nvPr/>
        </p:nvSpPr>
        <p:spPr>
          <a:xfrm xmlns:a="http://schemas.openxmlformats.org/drawingml/2006/main">
            <a:off x="904494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59" name="">
            <a:extLst xmlns:a="http://schemas.openxmlformats.org/drawingml/2006/main">
              <a:ext uri="{FF2B5EF4-FFF2-40B4-BE49-F238E27FC236}">
                <a16:creationId xmlns:a16="http://schemas.microsoft.com/office/drawing/2014/main" id="{8F46DC71-D700-43FC-BBB8-8764B6147B38}"/>
              </a:ext>
            </a:extLst>
          </p:cNvPr>
          <p:cNvSpPr>
            <a:spLocks xmlns:a="http://schemas.openxmlformats.org/drawingml/2006/main" noGrp="1"/>
          </p:cNvSpPr>
          <p:nvPr/>
        </p:nvSpPr>
        <p:spPr>
          <a:xfrm xmlns:a="http://schemas.openxmlformats.org/drawingml/2006/main">
            <a:off x="916971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0" name="">
            <a:extLst xmlns:a="http://schemas.openxmlformats.org/drawingml/2006/main">
              <a:ext uri="{FF2B5EF4-FFF2-40B4-BE49-F238E27FC236}">
                <a16:creationId xmlns:a16="http://schemas.microsoft.com/office/drawing/2014/main" id="{0298D86F-4D41-4C2A-B518-2C6070E8AD8B}"/>
              </a:ext>
            </a:extLst>
          </p:cNvPr>
          <p:cNvSpPr>
            <a:spLocks xmlns:a="http://schemas.openxmlformats.org/drawingml/2006/main" noGrp="1"/>
          </p:cNvSpPr>
          <p:nvPr/>
        </p:nvSpPr>
        <p:spPr>
          <a:xfrm xmlns:a="http://schemas.openxmlformats.org/drawingml/2006/main">
            <a:off x="929449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1" name="">
            <a:extLst xmlns:a="http://schemas.openxmlformats.org/drawingml/2006/main">
              <a:ext uri="{FF2B5EF4-FFF2-40B4-BE49-F238E27FC236}">
                <a16:creationId xmlns:a16="http://schemas.microsoft.com/office/drawing/2014/main" id="{5217CFF8-5B87-4855-97DD-35BA3C93672D}"/>
              </a:ext>
            </a:extLst>
          </p:cNvPr>
          <p:cNvSpPr>
            <a:spLocks xmlns:a="http://schemas.openxmlformats.org/drawingml/2006/main" noGrp="1"/>
          </p:cNvSpPr>
          <p:nvPr/>
        </p:nvSpPr>
        <p:spPr>
          <a:xfrm xmlns:a="http://schemas.openxmlformats.org/drawingml/2006/main">
            <a:off x="941927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2" name="">
            <a:extLst xmlns:a="http://schemas.openxmlformats.org/drawingml/2006/main">
              <a:ext uri="{FF2B5EF4-FFF2-40B4-BE49-F238E27FC236}">
                <a16:creationId xmlns:a16="http://schemas.microsoft.com/office/drawing/2014/main" id="{98D44D54-3B91-4970-AF90-9F0E2027ABFD}"/>
              </a:ext>
            </a:extLst>
          </p:cNvPr>
          <p:cNvSpPr>
            <a:spLocks xmlns:a="http://schemas.openxmlformats.org/drawingml/2006/main" noGrp="1"/>
          </p:cNvSpPr>
          <p:nvPr/>
        </p:nvSpPr>
        <p:spPr>
          <a:xfrm xmlns:a="http://schemas.openxmlformats.org/drawingml/2006/main">
            <a:off x="9544050"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3" name="">
            <a:extLst xmlns:a="http://schemas.openxmlformats.org/drawingml/2006/main">
              <a:ext uri="{FF2B5EF4-FFF2-40B4-BE49-F238E27FC236}">
                <a16:creationId xmlns:a16="http://schemas.microsoft.com/office/drawing/2014/main" id="{513B0303-FB0B-4DE7-B084-3D8916759D69}"/>
              </a:ext>
            </a:extLst>
          </p:cNvPr>
          <p:cNvSpPr>
            <a:spLocks xmlns:a="http://schemas.openxmlformats.org/drawingml/2006/main" noGrp="1"/>
          </p:cNvSpPr>
          <p:nvPr/>
        </p:nvSpPr>
        <p:spPr>
          <a:xfrm xmlns:a="http://schemas.openxmlformats.org/drawingml/2006/main">
            <a:off x="9668828"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4" name="">
            <a:extLst xmlns:a="http://schemas.openxmlformats.org/drawingml/2006/main">
              <a:ext uri="{FF2B5EF4-FFF2-40B4-BE49-F238E27FC236}">
                <a16:creationId xmlns:a16="http://schemas.microsoft.com/office/drawing/2014/main" id="{6FE1D59D-AF8B-4EE1-9FCA-B97E24712CC3}"/>
              </a:ext>
            </a:extLst>
          </p:cNvPr>
          <p:cNvSpPr>
            <a:spLocks xmlns:a="http://schemas.openxmlformats.org/drawingml/2006/main" noGrp="1"/>
          </p:cNvSpPr>
          <p:nvPr/>
        </p:nvSpPr>
        <p:spPr>
          <a:xfrm xmlns:a="http://schemas.openxmlformats.org/drawingml/2006/main">
            <a:off x="9793605"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5" name="">
            <a:extLst xmlns:a="http://schemas.openxmlformats.org/drawingml/2006/main">
              <a:ext uri="{FF2B5EF4-FFF2-40B4-BE49-F238E27FC236}">
                <a16:creationId xmlns:a16="http://schemas.microsoft.com/office/drawing/2014/main" id="{0C0809E9-EA09-4758-8751-793EC3904172}"/>
              </a:ext>
            </a:extLst>
          </p:cNvPr>
          <p:cNvSpPr>
            <a:spLocks xmlns:a="http://schemas.openxmlformats.org/drawingml/2006/main" noGrp="1"/>
          </p:cNvSpPr>
          <p:nvPr/>
        </p:nvSpPr>
        <p:spPr>
          <a:xfrm xmlns:a="http://schemas.openxmlformats.org/drawingml/2006/main">
            <a:off x="9918383" y="346614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6" name="">
            <a:extLst xmlns:a="http://schemas.openxmlformats.org/drawingml/2006/main">
              <a:ext uri="{FF2B5EF4-FFF2-40B4-BE49-F238E27FC236}">
                <a16:creationId xmlns:a16="http://schemas.microsoft.com/office/drawing/2014/main" id="{E07665E4-93B3-46F2-8BE3-87134500319C}"/>
              </a:ext>
            </a:extLst>
          </p:cNvPr>
          <p:cNvSpPr>
            <a:spLocks xmlns:a="http://schemas.openxmlformats.org/drawingml/2006/main" noGrp="1"/>
          </p:cNvSpPr>
          <p:nvPr/>
        </p:nvSpPr>
        <p:spPr>
          <a:xfrm xmlns:a="http://schemas.openxmlformats.org/drawingml/2006/main">
            <a:off x="704850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7" name="">
            <a:extLst xmlns:a="http://schemas.openxmlformats.org/drawingml/2006/main">
              <a:ext uri="{FF2B5EF4-FFF2-40B4-BE49-F238E27FC236}">
                <a16:creationId xmlns:a16="http://schemas.microsoft.com/office/drawing/2014/main" id="{BF3FEDD7-B62A-4BED-8A11-AFD4509EFE8B}"/>
              </a:ext>
            </a:extLst>
          </p:cNvPr>
          <p:cNvSpPr>
            <a:spLocks xmlns:a="http://schemas.openxmlformats.org/drawingml/2006/main" noGrp="1"/>
          </p:cNvSpPr>
          <p:nvPr/>
        </p:nvSpPr>
        <p:spPr>
          <a:xfrm xmlns:a="http://schemas.openxmlformats.org/drawingml/2006/main">
            <a:off x="717327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8" name="">
            <a:extLst xmlns:a="http://schemas.openxmlformats.org/drawingml/2006/main">
              <a:ext uri="{FF2B5EF4-FFF2-40B4-BE49-F238E27FC236}">
                <a16:creationId xmlns:a16="http://schemas.microsoft.com/office/drawing/2014/main" id="{9219202F-F1C6-4036-8419-C98157CD9505}"/>
              </a:ext>
            </a:extLst>
          </p:cNvPr>
          <p:cNvSpPr>
            <a:spLocks xmlns:a="http://schemas.openxmlformats.org/drawingml/2006/main" noGrp="1"/>
          </p:cNvSpPr>
          <p:nvPr/>
        </p:nvSpPr>
        <p:spPr>
          <a:xfrm xmlns:a="http://schemas.openxmlformats.org/drawingml/2006/main">
            <a:off x="729805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69" name="">
            <a:extLst xmlns:a="http://schemas.openxmlformats.org/drawingml/2006/main">
              <a:ext uri="{FF2B5EF4-FFF2-40B4-BE49-F238E27FC236}">
                <a16:creationId xmlns:a16="http://schemas.microsoft.com/office/drawing/2014/main" id="{8D788AFE-2451-4FF4-9C8D-B319F3E00DC2}"/>
              </a:ext>
            </a:extLst>
          </p:cNvPr>
          <p:cNvSpPr>
            <a:spLocks xmlns:a="http://schemas.openxmlformats.org/drawingml/2006/main" noGrp="1"/>
          </p:cNvSpPr>
          <p:nvPr/>
        </p:nvSpPr>
        <p:spPr>
          <a:xfrm xmlns:a="http://schemas.openxmlformats.org/drawingml/2006/main">
            <a:off x="742283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0" name="">
            <a:extLst xmlns:a="http://schemas.openxmlformats.org/drawingml/2006/main">
              <a:ext uri="{FF2B5EF4-FFF2-40B4-BE49-F238E27FC236}">
                <a16:creationId xmlns:a16="http://schemas.microsoft.com/office/drawing/2014/main" id="{B5CD807D-35B6-48D8-97DD-D4CADC16FEBE}"/>
              </a:ext>
            </a:extLst>
          </p:cNvPr>
          <p:cNvSpPr>
            <a:spLocks xmlns:a="http://schemas.openxmlformats.org/drawingml/2006/main" noGrp="1"/>
          </p:cNvSpPr>
          <p:nvPr/>
        </p:nvSpPr>
        <p:spPr>
          <a:xfrm xmlns:a="http://schemas.openxmlformats.org/drawingml/2006/main">
            <a:off x="754761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1" name="">
            <a:extLst xmlns:a="http://schemas.openxmlformats.org/drawingml/2006/main">
              <a:ext uri="{FF2B5EF4-FFF2-40B4-BE49-F238E27FC236}">
                <a16:creationId xmlns:a16="http://schemas.microsoft.com/office/drawing/2014/main" id="{FF210789-47C0-46D0-BE6A-EE1310D42D3B}"/>
              </a:ext>
            </a:extLst>
          </p:cNvPr>
          <p:cNvSpPr>
            <a:spLocks xmlns:a="http://schemas.openxmlformats.org/drawingml/2006/main" noGrp="1"/>
          </p:cNvSpPr>
          <p:nvPr/>
        </p:nvSpPr>
        <p:spPr>
          <a:xfrm xmlns:a="http://schemas.openxmlformats.org/drawingml/2006/main">
            <a:off x="767238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2" name="">
            <a:extLst xmlns:a="http://schemas.openxmlformats.org/drawingml/2006/main">
              <a:ext uri="{FF2B5EF4-FFF2-40B4-BE49-F238E27FC236}">
                <a16:creationId xmlns:a16="http://schemas.microsoft.com/office/drawing/2014/main" id="{AA26BC98-42B3-43D3-A723-DB6B53F04E4C}"/>
              </a:ext>
            </a:extLst>
          </p:cNvPr>
          <p:cNvSpPr>
            <a:spLocks xmlns:a="http://schemas.openxmlformats.org/drawingml/2006/main" noGrp="1"/>
          </p:cNvSpPr>
          <p:nvPr/>
        </p:nvSpPr>
        <p:spPr>
          <a:xfrm xmlns:a="http://schemas.openxmlformats.org/drawingml/2006/main">
            <a:off x="779716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3" name="">
            <a:extLst xmlns:a="http://schemas.openxmlformats.org/drawingml/2006/main">
              <a:ext uri="{FF2B5EF4-FFF2-40B4-BE49-F238E27FC236}">
                <a16:creationId xmlns:a16="http://schemas.microsoft.com/office/drawing/2014/main" id="{0C1AB22B-5032-4BD6-B729-28207E585594}"/>
              </a:ext>
            </a:extLst>
          </p:cNvPr>
          <p:cNvSpPr>
            <a:spLocks xmlns:a="http://schemas.openxmlformats.org/drawingml/2006/main" noGrp="1"/>
          </p:cNvSpPr>
          <p:nvPr/>
        </p:nvSpPr>
        <p:spPr>
          <a:xfrm xmlns:a="http://schemas.openxmlformats.org/drawingml/2006/main">
            <a:off x="792194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4" name="">
            <a:extLst xmlns:a="http://schemas.openxmlformats.org/drawingml/2006/main">
              <a:ext uri="{FF2B5EF4-FFF2-40B4-BE49-F238E27FC236}">
                <a16:creationId xmlns:a16="http://schemas.microsoft.com/office/drawing/2014/main" id="{9ED791B6-844C-4B29-B137-5CFFBCA2E9C3}"/>
              </a:ext>
            </a:extLst>
          </p:cNvPr>
          <p:cNvSpPr>
            <a:spLocks xmlns:a="http://schemas.openxmlformats.org/drawingml/2006/main" noGrp="1"/>
          </p:cNvSpPr>
          <p:nvPr/>
        </p:nvSpPr>
        <p:spPr>
          <a:xfrm xmlns:a="http://schemas.openxmlformats.org/drawingml/2006/main">
            <a:off x="804672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5" name="">
            <a:extLst xmlns:a="http://schemas.openxmlformats.org/drawingml/2006/main">
              <a:ext uri="{FF2B5EF4-FFF2-40B4-BE49-F238E27FC236}">
                <a16:creationId xmlns:a16="http://schemas.microsoft.com/office/drawing/2014/main" id="{E471977B-9511-4E7C-8565-8BEC3F1B59E4}"/>
              </a:ext>
            </a:extLst>
          </p:cNvPr>
          <p:cNvSpPr>
            <a:spLocks xmlns:a="http://schemas.openxmlformats.org/drawingml/2006/main" noGrp="1"/>
          </p:cNvSpPr>
          <p:nvPr/>
        </p:nvSpPr>
        <p:spPr>
          <a:xfrm xmlns:a="http://schemas.openxmlformats.org/drawingml/2006/main">
            <a:off x="817149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6" name="">
            <a:extLst xmlns:a="http://schemas.openxmlformats.org/drawingml/2006/main">
              <a:ext uri="{FF2B5EF4-FFF2-40B4-BE49-F238E27FC236}">
                <a16:creationId xmlns:a16="http://schemas.microsoft.com/office/drawing/2014/main" id="{FB843DA8-C84A-480A-985A-04A60345A3F5}"/>
              </a:ext>
            </a:extLst>
          </p:cNvPr>
          <p:cNvSpPr>
            <a:spLocks xmlns:a="http://schemas.openxmlformats.org/drawingml/2006/main" noGrp="1"/>
          </p:cNvSpPr>
          <p:nvPr/>
        </p:nvSpPr>
        <p:spPr>
          <a:xfrm xmlns:a="http://schemas.openxmlformats.org/drawingml/2006/main">
            <a:off x="829627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7" name="">
            <a:extLst xmlns:a="http://schemas.openxmlformats.org/drawingml/2006/main">
              <a:ext uri="{FF2B5EF4-FFF2-40B4-BE49-F238E27FC236}">
                <a16:creationId xmlns:a16="http://schemas.microsoft.com/office/drawing/2014/main" id="{6C63A9FF-BB67-4E68-A781-F55BF067B341}"/>
              </a:ext>
            </a:extLst>
          </p:cNvPr>
          <p:cNvSpPr>
            <a:spLocks xmlns:a="http://schemas.openxmlformats.org/drawingml/2006/main" noGrp="1"/>
          </p:cNvSpPr>
          <p:nvPr/>
        </p:nvSpPr>
        <p:spPr>
          <a:xfrm xmlns:a="http://schemas.openxmlformats.org/drawingml/2006/main">
            <a:off x="842105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8" name="">
            <a:extLst xmlns:a="http://schemas.openxmlformats.org/drawingml/2006/main">
              <a:ext uri="{FF2B5EF4-FFF2-40B4-BE49-F238E27FC236}">
                <a16:creationId xmlns:a16="http://schemas.microsoft.com/office/drawing/2014/main" id="{CCB5E196-BBE1-48CB-BA14-4D8C3F5B1780}"/>
              </a:ext>
            </a:extLst>
          </p:cNvPr>
          <p:cNvSpPr>
            <a:spLocks xmlns:a="http://schemas.openxmlformats.org/drawingml/2006/main" noGrp="1"/>
          </p:cNvSpPr>
          <p:nvPr/>
        </p:nvSpPr>
        <p:spPr>
          <a:xfrm xmlns:a="http://schemas.openxmlformats.org/drawingml/2006/main">
            <a:off x="854583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79" name="">
            <a:extLst xmlns:a="http://schemas.openxmlformats.org/drawingml/2006/main">
              <a:ext uri="{FF2B5EF4-FFF2-40B4-BE49-F238E27FC236}">
                <a16:creationId xmlns:a16="http://schemas.microsoft.com/office/drawing/2014/main" id="{8288E84C-1E16-4605-87AA-7342BDFE3913}"/>
              </a:ext>
            </a:extLst>
          </p:cNvPr>
          <p:cNvSpPr>
            <a:spLocks xmlns:a="http://schemas.openxmlformats.org/drawingml/2006/main" noGrp="1"/>
          </p:cNvSpPr>
          <p:nvPr/>
        </p:nvSpPr>
        <p:spPr>
          <a:xfrm xmlns:a="http://schemas.openxmlformats.org/drawingml/2006/main">
            <a:off x="867060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0" name="">
            <a:extLst xmlns:a="http://schemas.openxmlformats.org/drawingml/2006/main">
              <a:ext uri="{FF2B5EF4-FFF2-40B4-BE49-F238E27FC236}">
                <a16:creationId xmlns:a16="http://schemas.microsoft.com/office/drawing/2014/main" id="{9A82E179-81F7-4AF6-B2EA-DE96AA1A735A}"/>
              </a:ext>
            </a:extLst>
          </p:cNvPr>
          <p:cNvSpPr>
            <a:spLocks xmlns:a="http://schemas.openxmlformats.org/drawingml/2006/main" noGrp="1"/>
          </p:cNvSpPr>
          <p:nvPr/>
        </p:nvSpPr>
        <p:spPr>
          <a:xfrm xmlns:a="http://schemas.openxmlformats.org/drawingml/2006/main">
            <a:off x="879538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1" name="">
            <a:extLst xmlns:a="http://schemas.openxmlformats.org/drawingml/2006/main">
              <a:ext uri="{FF2B5EF4-FFF2-40B4-BE49-F238E27FC236}">
                <a16:creationId xmlns:a16="http://schemas.microsoft.com/office/drawing/2014/main" id="{5745B6B2-7867-413D-9468-1D8566DACC6A}"/>
              </a:ext>
            </a:extLst>
          </p:cNvPr>
          <p:cNvSpPr>
            <a:spLocks xmlns:a="http://schemas.openxmlformats.org/drawingml/2006/main" noGrp="1"/>
          </p:cNvSpPr>
          <p:nvPr/>
        </p:nvSpPr>
        <p:spPr>
          <a:xfrm xmlns:a="http://schemas.openxmlformats.org/drawingml/2006/main">
            <a:off x="892016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2" name="">
            <a:extLst xmlns:a="http://schemas.openxmlformats.org/drawingml/2006/main">
              <a:ext uri="{FF2B5EF4-FFF2-40B4-BE49-F238E27FC236}">
                <a16:creationId xmlns:a16="http://schemas.microsoft.com/office/drawing/2014/main" id="{548CA976-3BAE-4247-84B1-D21DA9C65E43}"/>
              </a:ext>
            </a:extLst>
          </p:cNvPr>
          <p:cNvSpPr>
            <a:spLocks xmlns:a="http://schemas.openxmlformats.org/drawingml/2006/main" noGrp="1"/>
          </p:cNvSpPr>
          <p:nvPr/>
        </p:nvSpPr>
        <p:spPr>
          <a:xfrm xmlns:a="http://schemas.openxmlformats.org/drawingml/2006/main">
            <a:off x="904494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3" name="">
            <a:extLst xmlns:a="http://schemas.openxmlformats.org/drawingml/2006/main">
              <a:ext uri="{FF2B5EF4-FFF2-40B4-BE49-F238E27FC236}">
                <a16:creationId xmlns:a16="http://schemas.microsoft.com/office/drawing/2014/main" id="{75556FFC-05C1-4CE0-B972-16AC5329F446}"/>
              </a:ext>
            </a:extLst>
          </p:cNvPr>
          <p:cNvSpPr>
            <a:spLocks xmlns:a="http://schemas.openxmlformats.org/drawingml/2006/main" noGrp="1"/>
          </p:cNvSpPr>
          <p:nvPr/>
        </p:nvSpPr>
        <p:spPr>
          <a:xfrm xmlns:a="http://schemas.openxmlformats.org/drawingml/2006/main">
            <a:off x="916971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4" name="">
            <a:extLst xmlns:a="http://schemas.openxmlformats.org/drawingml/2006/main">
              <a:ext uri="{FF2B5EF4-FFF2-40B4-BE49-F238E27FC236}">
                <a16:creationId xmlns:a16="http://schemas.microsoft.com/office/drawing/2014/main" id="{0577A019-751C-495F-B531-50272CDBB30E}"/>
              </a:ext>
            </a:extLst>
          </p:cNvPr>
          <p:cNvSpPr>
            <a:spLocks xmlns:a="http://schemas.openxmlformats.org/drawingml/2006/main" noGrp="1"/>
          </p:cNvSpPr>
          <p:nvPr/>
        </p:nvSpPr>
        <p:spPr>
          <a:xfrm xmlns:a="http://schemas.openxmlformats.org/drawingml/2006/main">
            <a:off x="929449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5" name="">
            <a:extLst xmlns:a="http://schemas.openxmlformats.org/drawingml/2006/main">
              <a:ext uri="{FF2B5EF4-FFF2-40B4-BE49-F238E27FC236}">
                <a16:creationId xmlns:a16="http://schemas.microsoft.com/office/drawing/2014/main" id="{5C1FCF48-0884-40C7-814A-037CD8B61165}"/>
              </a:ext>
            </a:extLst>
          </p:cNvPr>
          <p:cNvSpPr>
            <a:spLocks xmlns:a="http://schemas.openxmlformats.org/drawingml/2006/main" noGrp="1"/>
          </p:cNvSpPr>
          <p:nvPr/>
        </p:nvSpPr>
        <p:spPr>
          <a:xfrm xmlns:a="http://schemas.openxmlformats.org/drawingml/2006/main">
            <a:off x="941927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6" name="">
            <a:extLst xmlns:a="http://schemas.openxmlformats.org/drawingml/2006/main">
              <a:ext uri="{FF2B5EF4-FFF2-40B4-BE49-F238E27FC236}">
                <a16:creationId xmlns:a16="http://schemas.microsoft.com/office/drawing/2014/main" id="{5C17856C-906C-403C-8375-EDE76B9D12C9}"/>
              </a:ext>
            </a:extLst>
          </p:cNvPr>
          <p:cNvSpPr>
            <a:spLocks xmlns:a="http://schemas.openxmlformats.org/drawingml/2006/main" noGrp="1"/>
          </p:cNvSpPr>
          <p:nvPr/>
        </p:nvSpPr>
        <p:spPr>
          <a:xfrm xmlns:a="http://schemas.openxmlformats.org/drawingml/2006/main">
            <a:off x="9544050"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7" name="">
            <a:extLst xmlns:a="http://schemas.openxmlformats.org/drawingml/2006/main">
              <a:ext uri="{FF2B5EF4-FFF2-40B4-BE49-F238E27FC236}">
                <a16:creationId xmlns:a16="http://schemas.microsoft.com/office/drawing/2014/main" id="{55972D32-3B8F-4917-AB91-F7D338AD55A7}"/>
              </a:ext>
            </a:extLst>
          </p:cNvPr>
          <p:cNvSpPr>
            <a:spLocks xmlns:a="http://schemas.openxmlformats.org/drawingml/2006/main" noGrp="1"/>
          </p:cNvSpPr>
          <p:nvPr/>
        </p:nvSpPr>
        <p:spPr>
          <a:xfrm xmlns:a="http://schemas.openxmlformats.org/drawingml/2006/main">
            <a:off x="9668828"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8" name="">
            <a:extLst xmlns:a="http://schemas.openxmlformats.org/drawingml/2006/main">
              <a:ext uri="{FF2B5EF4-FFF2-40B4-BE49-F238E27FC236}">
                <a16:creationId xmlns:a16="http://schemas.microsoft.com/office/drawing/2014/main" id="{00A41716-A8AE-4DD9-B592-E3794BA7DBDC}"/>
              </a:ext>
            </a:extLst>
          </p:cNvPr>
          <p:cNvSpPr>
            <a:spLocks xmlns:a="http://schemas.openxmlformats.org/drawingml/2006/main" noGrp="1"/>
          </p:cNvSpPr>
          <p:nvPr/>
        </p:nvSpPr>
        <p:spPr>
          <a:xfrm xmlns:a="http://schemas.openxmlformats.org/drawingml/2006/main">
            <a:off x="9793605"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89" name="">
            <a:extLst xmlns:a="http://schemas.openxmlformats.org/drawingml/2006/main">
              <a:ext uri="{FF2B5EF4-FFF2-40B4-BE49-F238E27FC236}">
                <a16:creationId xmlns:a16="http://schemas.microsoft.com/office/drawing/2014/main" id="{5CE8580B-1386-4FD4-B904-C48FE9DFE54F}"/>
              </a:ext>
            </a:extLst>
          </p:cNvPr>
          <p:cNvSpPr>
            <a:spLocks xmlns:a="http://schemas.openxmlformats.org/drawingml/2006/main" noGrp="1"/>
          </p:cNvSpPr>
          <p:nvPr/>
        </p:nvSpPr>
        <p:spPr>
          <a:xfrm xmlns:a="http://schemas.openxmlformats.org/drawingml/2006/main">
            <a:off x="9918383" y="359092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0" name="">
            <a:extLst xmlns:a="http://schemas.openxmlformats.org/drawingml/2006/main">
              <a:ext uri="{FF2B5EF4-FFF2-40B4-BE49-F238E27FC236}">
                <a16:creationId xmlns:a16="http://schemas.microsoft.com/office/drawing/2014/main" id="{53D2AE8A-E5C7-416A-B93C-DB938AF520F3}"/>
              </a:ext>
            </a:extLst>
          </p:cNvPr>
          <p:cNvSpPr>
            <a:spLocks xmlns:a="http://schemas.openxmlformats.org/drawingml/2006/main" noGrp="1"/>
          </p:cNvSpPr>
          <p:nvPr/>
        </p:nvSpPr>
        <p:spPr>
          <a:xfrm xmlns:a="http://schemas.openxmlformats.org/drawingml/2006/main">
            <a:off x="704850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1" name="">
            <a:extLst xmlns:a="http://schemas.openxmlformats.org/drawingml/2006/main">
              <a:ext uri="{FF2B5EF4-FFF2-40B4-BE49-F238E27FC236}">
                <a16:creationId xmlns:a16="http://schemas.microsoft.com/office/drawing/2014/main" id="{DBBE4D7C-35A9-4F33-879D-3C4A3B9C7480}"/>
              </a:ext>
            </a:extLst>
          </p:cNvPr>
          <p:cNvSpPr>
            <a:spLocks xmlns:a="http://schemas.openxmlformats.org/drawingml/2006/main" noGrp="1"/>
          </p:cNvSpPr>
          <p:nvPr/>
        </p:nvSpPr>
        <p:spPr>
          <a:xfrm xmlns:a="http://schemas.openxmlformats.org/drawingml/2006/main">
            <a:off x="717327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2" name="">
            <a:extLst xmlns:a="http://schemas.openxmlformats.org/drawingml/2006/main">
              <a:ext uri="{FF2B5EF4-FFF2-40B4-BE49-F238E27FC236}">
                <a16:creationId xmlns:a16="http://schemas.microsoft.com/office/drawing/2014/main" id="{B6976498-A81D-4406-B0C0-186B07185976}"/>
              </a:ext>
            </a:extLst>
          </p:cNvPr>
          <p:cNvSpPr>
            <a:spLocks xmlns:a="http://schemas.openxmlformats.org/drawingml/2006/main" noGrp="1"/>
          </p:cNvSpPr>
          <p:nvPr/>
        </p:nvSpPr>
        <p:spPr>
          <a:xfrm xmlns:a="http://schemas.openxmlformats.org/drawingml/2006/main">
            <a:off x="729805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3" name="">
            <a:extLst xmlns:a="http://schemas.openxmlformats.org/drawingml/2006/main">
              <a:ext uri="{FF2B5EF4-FFF2-40B4-BE49-F238E27FC236}">
                <a16:creationId xmlns:a16="http://schemas.microsoft.com/office/drawing/2014/main" id="{12524D41-B766-4DCE-897D-D27CDDFF894E}"/>
              </a:ext>
            </a:extLst>
          </p:cNvPr>
          <p:cNvSpPr>
            <a:spLocks xmlns:a="http://schemas.openxmlformats.org/drawingml/2006/main" noGrp="1"/>
          </p:cNvSpPr>
          <p:nvPr/>
        </p:nvSpPr>
        <p:spPr>
          <a:xfrm xmlns:a="http://schemas.openxmlformats.org/drawingml/2006/main">
            <a:off x="742283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4" name="">
            <a:extLst xmlns:a="http://schemas.openxmlformats.org/drawingml/2006/main">
              <a:ext uri="{FF2B5EF4-FFF2-40B4-BE49-F238E27FC236}">
                <a16:creationId xmlns:a16="http://schemas.microsoft.com/office/drawing/2014/main" id="{9CE552CF-6C4B-4753-84CE-932F9EB56AA5}"/>
              </a:ext>
            </a:extLst>
          </p:cNvPr>
          <p:cNvSpPr>
            <a:spLocks xmlns:a="http://schemas.openxmlformats.org/drawingml/2006/main" noGrp="1"/>
          </p:cNvSpPr>
          <p:nvPr/>
        </p:nvSpPr>
        <p:spPr>
          <a:xfrm xmlns:a="http://schemas.openxmlformats.org/drawingml/2006/main">
            <a:off x="754761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5" name="">
            <a:extLst xmlns:a="http://schemas.openxmlformats.org/drawingml/2006/main">
              <a:ext uri="{FF2B5EF4-FFF2-40B4-BE49-F238E27FC236}">
                <a16:creationId xmlns:a16="http://schemas.microsoft.com/office/drawing/2014/main" id="{B4B25622-3972-448A-BA46-BAB7C5AE6729}"/>
              </a:ext>
            </a:extLst>
          </p:cNvPr>
          <p:cNvSpPr>
            <a:spLocks xmlns:a="http://schemas.openxmlformats.org/drawingml/2006/main" noGrp="1"/>
          </p:cNvSpPr>
          <p:nvPr/>
        </p:nvSpPr>
        <p:spPr>
          <a:xfrm xmlns:a="http://schemas.openxmlformats.org/drawingml/2006/main">
            <a:off x="767238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6" name="">
            <a:extLst xmlns:a="http://schemas.openxmlformats.org/drawingml/2006/main">
              <a:ext uri="{FF2B5EF4-FFF2-40B4-BE49-F238E27FC236}">
                <a16:creationId xmlns:a16="http://schemas.microsoft.com/office/drawing/2014/main" id="{FA4F0100-E99F-4F4B-AA5E-DB0E48D01D52}"/>
              </a:ext>
            </a:extLst>
          </p:cNvPr>
          <p:cNvSpPr>
            <a:spLocks xmlns:a="http://schemas.openxmlformats.org/drawingml/2006/main" noGrp="1"/>
          </p:cNvSpPr>
          <p:nvPr/>
        </p:nvSpPr>
        <p:spPr>
          <a:xfrm xmlns:a="http://schemas.openxmlformats.org/drawingml/2006/main">
            <a:off x="779716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7" name="">
            <a:extLst xmlns:a="http://schemas.openxmlformats.org/drawingml/2006/main">
              <a:ext uri="{FF2B5EF4-FFF2-40B4-BE49-F238E27FC236}">
                <a16:creationId xmlns:a16="http://schemas.microsoft.com/office/drawing/2014/main" id="{499F6520-99EC-4146-8DBD-3D6A91C70B6A}"/>
              </a:ext>
            </a:extLst>
          </p:cNvPr>
          <p:cNvSpPr>
            <a:spLocks xmlns:a="http://schemas.openxmlformats.org/drawingml/2006/main" noGrp="1"/>
          </p:cNvSpPr>
          <p:nvPr/>
        </p:nvSpPr>
        <p:spPr>
          <a:xfrm xmlns:a="http://schemas.openxmlformats.org/drawingml/2006/main">
            <a:off x="792194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8" name="">
            <a:extLst xmlns:a="http://schemas.openxmlformats.org/drawingml/2006/main">
              <a:ext uri="{FF2B5EF4-FFF2-40B4-BE49-F238E27FC236}">
                <a16:creationId xmlns:a16="http://schemas.microsoft.com/office/drawing/2014/main" id="{99C2DD11-C997-4F1E-8E28-29C9F6C5CC73}"/>
              </a:ext>
            </a:extLst>
          </p:cNvPr>
          <p:cNvSpPr>
            <a:spLocks xmlns:a="http://schemas.openxmlformats.org/drawingml/2006/main" noGrp="1"/>
          </p:cNvSpPr>
          <p:nvPr/>
        </p:nvSpPr>
        <p:spPr>
          <a:xfrm xmlns:a="http://schemas.openxmlformats.org/drawingml/2006/main">
            <a:off x="804672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299" name="">
            <a:extLst xmlns:a="http://schemas.openxmlformats.org/drawingml/2006/main">
              <a:ext uri="{FF2B5EF4-FFF2-40B4-BE49-F238E27FC236}">
                <a16:creationId xmlns:a16="http://schemas.microsoft.com/office/drawing/2014/main" id="{357E7606-AA55-428D-AF25-E0A890140D61}"/>
              </a:ext>
            </a:extLst>
          </p:cNvPr>
          <p:cNvSpPr>
            <a:spLocks xmlns:a="http://schemas.openxmlformats.org/drawingml/2006/main" noGrp="1"/>
          </p:cNvSpPr>
          <p:nvPr/>
        </p:nvSpPr>
        <p:spPr>
          <a:xfrm xmlns:a="http://schemas.openxmlformats.org/drawingml/2006/main">
            <a:off x="817149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0" name="">
            <a:extLst xmlns:a="http://schemas.openxmlformats.org/drawingml/2006/main">
              <a:ext uri="{FF2B5EF4-FFF2-40B4-BE49-F238E27FC236}">
                <a16:creationId xmlns:a16="http://schemas.microsoft.com/office/drawing/2014/main" id="{5BD180E4-E12D-44E2-847A-320305297EFD}"/>
              </a:ext>
            </a:extLst>
          </p:cNvPr>
          <p:cNvSpPr>
            <a:spLocks xmlns:a="http://schemas.openxmlformats.org/drawingml/2006/main" noGrp="1"/>
          </p:cNvSpPr>
          <p:nvPr/>
        </p:nvSpPr>
        <p:spPr>
          <a:xfrm xmlns:a="http://schemas.openxmlformats.org/drawingml/2006/main">
            <a:off x="829627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1" name="">
            <a:extLst xmlns:a="http://schemas.openxmlformats.org/drawingml/2006/main">
              <a:ext uri="{FF2B5EF4-FFF2-40B4-BE49-F238E27FC236}">
                <a16:creationId xmlns:a16="http://schemas.microsoft.com/office/drawing/2014/main" id="{F11C2752-49B2-4AF8-BD01-127B5E8BA50C}"/>
              </a:ext>
            </a:extLst>
          </p:cNvPr>
          <p:cNvSpPr>
            <a:spLocks xmlns:a="http://schemas.openxmlformats.org/drawingml/2006/main" noGrp="1"/>
          </p:cNvSpPr>
          <p:nvPr/>
        </p:nvSpPr>
        <p:spPr>
          <a:xfrm xmlns:a="http://schemas.openxmlformats.org/drawingml/2006/main">
            <a:off x="842105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2" name="">
            <a:extLst xmlns:a="http://schemas.openxmlformats.org/drawingml/2006/main">
              <a:ext uri="{FF2B5EF4-FFF2-40B4-BE49-F238E27FC236}">
                <a16:creationId xmlns:a16="http://schemas.microsoft.com/office/drawing/2014/main" id="{4E11C4F9-404B-45BE-AD98-A72C7DE5DE83}"/>
              </a:ext>
            </a:extLst>
          </p:cNvPr>
          <p:cNvSpPr>
            <a:spLocks xmlns:a="http://schemas.openxmlformats.org/drawingml/2006/main" noGrp="1"/>
          </p:cNvSpPr>
          <p:nvPr/>
        </p:nvSpPr>
        <p:spPr>
          <a:xfrm xmlns:a="http://schemas.openxmlformats.org/drawingml/2006/main">
            <a:off x="854583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3" name="">
            <a:extLst xmlns:a="http://schemas.openxmlformats.org/drawingml/2006/main">
              <a:ext uri="{FF2B5EF4-FFF2-40B4-BE49-F238E27FC236}">
                <a16:creationId xmlns:a16="http://schemas.microsoft.com/office/drawing/2014/main" id="{3084556E-DEFC-4203-A48C-32727F75E9E0}"/>
              </a:ext>
            </a:extLst>
          </p:cNvPr>
          <p:cNvSpPr>
            <a:spLocks xmlns:a="http://schemas.openxmlformats.org/drawingml/2006/main" noGrp="1"/>
          </p:cNvSpPr>
          <p:nvPr/>
        </p:nvSpPr>
        <p:spPr>
          <a:xfrm xmlns:a="http://schemas.openxmlformats.org/drawingml/2006/main">
            <a:off x="867060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4" name="">
            <a:extLst xmlns:a="http://schemas.openxmlformats.org/drawingml/2006/main">
              <a:ext uri="{FF2B5EF4-FFF2-40B4-BE49-F238E27FC236}">
                <a16:creationId xmlns:a16="http://schemas.microsoft.com/office/drawing/2014/main" id="{EC093E86-6702-4D09-8185-27A1DA25BE5B}"/>
              </a:ext>
            </a:extLst>
          </p:cNvPr>
          <p:cNvSpPr>
            <a:spLocks xmlns:a="http://schemas.openxmlformats.org/drawingml/2006/main" noGrp="1"/>
          </p:cNvSpPr>
          <p:nvPr/>
        </p:nvSpPr>
        <p:spPr>
          <a:xfrm xmlns:a="http://schemas.openxmlformats.org/drawingml/2006/main">
            <a:off x="879538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5" name="">
            <a:extLst xmlns:a="http://schemas.openxmlformats.org/drawingml/2006/main">
              <a:ext uri="{FF2B5EF4-FFF2-40B4-BE49-F238E27FC236}">
                <a16:creationId xmlns:a16="http://schemas.microsoft.com/office/drawing/2014/main" id="{2697DCF1-83E0-4781-B025-F5EA4411A223}"/>
              </a:ext>
            </a:extLst>
          </p:cNvPr>
          <p:cNvSpPr>
            <a:spLocks xmlns:a="http://schemas.openxmlformats.org/drawingml/2006/main" noGrp="1"/>
          </p:cNvSpPr>
          <p:nvPr/>
        </p:nvSpPr>
        <p:spPr>
          <a:xfrm xmlns:a="http://schemas.openxmlformats.org/drawingml/2006/main">
            <a:off x="892016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6" name="">
            <a:extLst xmlns:a="http://schemas.openxmlformats.org/drawingml/2006/main">
              <a:ext uri="{FF2B5EF4-FFF2-40B4-BE49-F238E27FC236}">
                <a16:creationId xmlns:a16="http://schemas.microsoft.com/office/drawing/2014/main" id="{A755B23C-DA06-4A52-86D2-95136E1F6481}"/>
              </a:ext>
            </a:extLst>
          </p:cNvPr>
          <p:cNvSpPr>
            <a:spLocks xmlns:a="http://schemas.openxmlformats.org/drawingml/2006/main" noGrp="1"/>
          </p:cNvSpPr>
          <p:nvPr/>
        </p:nvSpPr>
        <p:spPr>
          <a:xfrm xmlns:a="http://schemas.openxmlformats.org/drawingml/2006/main">
            <a:off x="904494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7" name="">
            <a:extLst xmlns:a="http://schemas.openxmlformats.org/drawingml/2006/main">
              <a:ext uri="{FF2B5EF4-FFF2-40B4-BE49-F238E27FC236}">
                <a16:creationId xmlns:a16="http://schemas.microsoft.com/office/drawing/2014/main" id="{F735FD62-71D0-4778-BAED-6C54AF92BED7}"/>
              </a:ext>
            </a:extLst>
          </p:cNvPr>
          <p:cNvSpPr>
            <a:spLocks xmlns:a="http://schemas.openxmlformats.org/drawingml/2006/main" noGrp="1"/>
          </p:cNvSpPr>
          <p:nvPr/>
        </p:nvSpPr>
        <p:spPr>
          <a:xfrm xmlns:a="http://schemas.openxmlformats.org/drawingml/2006/main">
            <a:off x="916971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8" name="">
            <a:extLst xmlns:a="http://schemas.openxmlformats.org/drawingml/2006/main">
              <a:ext uri="{FF2B5EF4-FFF2-40B4-BE49-F238E27FC236}">
                <a16:creationId xmlns:a16="http://schemas.microsoft.com/office/drawing/2014/main" id="{4E5D69B1-E1AD-460B-A78C-0B8B20FC3D6B}"/>
              </a:ext>
            </a:extLst>
          </p:cNvPr>
          <p:cNvSpPr>
            <a:spLocks xmlns:a="http://schemas.openxmlformats.org/drawingml/2006/main" noGrp="1"/>
          </p:cNvSpPr>
          <p:nvPr/>
        </p:nvSpPr>
        <p:spPr>
          <a:xfrm xmlns:a="http://schemas.openxmlformats.org/drawingml/2006/main">
            <a:off x="929449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09" name="">
            <a:extLst xmlns:a="http://schemas.openxmlformats.org/drawingml/2006/main">
              <a:ext uri="{FF2B5EF4-FFF2-40B4-BE49-F238E27FC236}">
                <a16:creationId xmlns:a16="http://schemas.microsoft.com/office/drawing/2014/main" id="{1821A0C6-A448-4ECD-B718-CB20FA88DC0C}"/>
              </a:ext>
            </a:extLst>
          </p:cNvPr>
          <p:cNvSpPr>
            <a:spLocks xmlns:a="http://schemas.openxmlformats.org/drawingml/2006/main" noGrp="1"/>
          </p:cNvSpPr>
          <p:nvPr/>
        </p:nvSpPr>
        <p:spPr>
          <a:xfrm xmlns:a="http://schemas.openxmlformats.org/drawingml/2006/main">
            <a:off x="941927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0" name="">
            <a:extLst xmlns:a="http://schemas.openxmlformats.org/drawingml/2006/main">
              <a:ext uri="{FF2B5EF4-FFF2-40B4-BE49-F238E27FC236}">
                <a16:creationId xmlns:a16="http://schemas.microsoft.com/office/drawing/2014/main" id="{AE5AAE29-BBEE-4701-A48C-463CE131B336}"/>
              </a:ext>
            </a:extLst>
          </p:cNvPr>
          <p:cNvSpPr>
            <a:spLocks xmlns:a="http://schemas.openxmlformats.org/drawingml/2006/main" noGrp="1"/>
          </p:cNvSpPr>
          <p:nvPr/>
        </p:nvSpPr>
        <p:spPr>
          <a:xfrm xmlns:a="http://schemas.openxmlformats.org/drawingml/2006/main">
            <a:off x="9544050"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1" name="">
            <a:extLst xmlns:a="http://schemas.openxmlformats.org/drawingml/2006/main">
              <a:ext uri="{FF2B5EF4-FFF2-40B4-BE49-F238E27FC236}">
                <a16:creationId xmlns:a16="http://schemas.microsoft.com/office/drawing/2014/main" id="{6CBE09BF-52A0-4A68-9A48-00ED0CD8788D}"/>
              </a:ext>
            </a:extLst>
          </p:cNvPr>
          <p:cNvSpPr>
            <a:spLocks xmlns:a="http://schemas.openxmlformats.org/drawingml/2006/main" noGrp="1"/>
          </p:cNvSpPr>
          <p:nvPr/>
        </p:nvSpPr>
        <p:spPr>
          <a:xfrm xmlns:a="http://schemas.openxmlformats.org/drawingml/2006/main">
            <a:off x="9668828"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2" name="">
            <a:extLst xmlns:a="http://schemas.openxmlformats.org/drawingml/2006/main">
              <a:ext uri="{FF2B5EF4-FFF2-40B4-BE49-F238E27FC236}">
                <a16:creationId xmlns:a16="http://schemas.microsoft.com/office/drawing/2014/main" id="{D949D350-F1D6-45F4-8231-F39ED2737CA5}"/>
              </a:ext>
            </a:extLst>
          </p:cNvPr>
          <p:cNvSpPr>
            <a:spLocks xmlns:a="http://schemas.openxmlformats.org/drawingml/2006/main" noGrp="1"/>
          </p:cNvSpPr>
          <p:nvPr/>
        </p:nvSpPr>
        <p:spPr>
          <a:xfrm xmlns:a="http://schemas.openxmlformats.org/drawingml/2006/main">
            <a:off x="9793605"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3" name="">
            <a:extLst xmlns:a="http://schemas.openxmlformats.org/drawingml/2006/main">
              <a:ext uri="{FF2B5EF4-FFF2-40B4-BE49-F238E27FC236}">
                <a16:creationId xmlns:a16="http://schemas.microsoft.com/office/drawing/2014/main" id="{8BDA680F-9262-4CD0-B515-D7595CB3E340}"/>
              </a:ext>
            </a:extLst>
          </p:cNvPr>
          <p:cNvSpPr>
            <a:spLocks xmlns:a="http://schemas.openxmlformats.org/drawingml/2006/main" noGrp="1"/>
          </p:cNvSpPr>
          <p:nvPr/>
        </p:nvSpPr>
        <p:spPr>
          <a:xfrm xmlns:a="http://schemas.openxmlformats.org/drawingml/2006/main">
            <a:off x="9918383" y="371570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4" name="">
            <a:extLst xmlns:a="http://schemas.openxmlformats.org/drawingml/2006/main">
              <a:ext uri="{FF2B5EF4-FFF2-40B4-BE49-F238E27FC236}">
                <a16:creationId xmlns:a16="http://schemas.microsoft.com/office/drawing/2014/main" id="{D22187D6-2985-42BC-ABBE-F49E7E2816A8}"/>
              </a:ext>
            </a:extLst>
          </p:cNvPr>
          <p:cNvSpPr>
            <a:spLocks xmlns:a="http://schemas.openxmlformats.org/drawingml/2006/main" noGrp="1"/>
          </p:cNvSpPr>
          <p:nvPr/>
        </p:nvSpPr>
        <p:spPr>
          <a:xfrm xmlns:a="http://schemas.openxmlformats.org/drawingml/2006/main">
            <a:off x="704850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5" name="">
            <a:extLst xmlns:a="http://schemas.openxmlformats.org/drawingml/2006/main">
              <a:ext uri="{FF2B5EF4-FFF2-40B4-BE49-F238E27FC236}">
                <a16:creationId xmlns:a16="http://schemas.microsoft.com/office/drawing/2014/main" id="{1C880230-AFFC-4EA6-9155-801383F2A5FF}"/>
              </a:ext>
            </a:extLst>
          </p:cNvPr>
          <p:cNvSpPr>
            <a:spLocks xmlns:a="http://schemas.openxmlformats.org/drawingml/2006/main" noGrp="1"/>
          </p:cNvSpPr>
          <p:nvPr/>
        </p:nvSpPr>
        <p:spPr>
          <a:xfrm xmlns:a="http://schemas.openxmlformats.org/drawingml/2006/main">
            <a:off x="717327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6" name="">
            <a:extLst xmlns:a="http://schemas.openxmlformats.org/drawingml/2006/main">
              <a:ext uri="{FF2B5EF4-FFF2-40B4-BE49-F238E27FC236}">
                <a16:creationId xmlns:a16="http://schemas.microsoft.com/office/drawing/2014/main" id="{69DFE908-82DC-4F45-84AC-50A0D427FF8C}"/>
              </a:ext>
            </a:extLst>
          </p:cNvPr>
          <p:cNvSpPr>
            <a:spLocks xmlns:a="http://schemas.openxmlformats.org/drawingml/2006/main" noGrp="1"/>
          </p:cNvSpPr>
          <p:nvPr/>
        </p:nvSpPr>
        <p:spPr>
          <a:xfrm xmlns:a="http://schemas.openxmlformats.org/drawingml/2006/main">
            <a:off x="729805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7" name="">
            <a:extLst xmlns:a="http://schemas.openxmlformats.org/drawingml/2006/main">
              <a:ext uri="{FF2B5EF4-FFF2-40B4-BE49-F238E27FC236}">
                <a16:creationId xmlns:a16="http://schemas.microsoft.com/office/drawing/2014/main" id="{45B3B553-AD6C-4CB4-9411-48C15528113A}"/>
              </a:ext>
            </a:extLst>
          </p:cNvPr>
          <p:cNvSpPr>
            <a:spLocks xmlns:a="http://schemas.openxmlformats.org/drawingml/2006/main" noGrp="1"/>
          </p:cNvSpPr>
          <p:nvPr/>
        </p:nvSpPr>
        <p:spPr>
          <a:xfrm xmlns:a="http://schemas.openxmlformats.org/drawingml/2006/main">
            <a:off x="742283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8" name="">
            <a:extLst xmlns:a="http://schemas.openxmlformats.org/drawingml/2006/main">
              <a:ext uri="{FF2B5EF4-FFF2-40B4-BE49-F238E27FC236}">
                <a16:creationId xmlns:a16="http://schemas.microsoft.com/office/drawing/2014/main" id="{A004E810-6F95-4F42-A70F-BED491FC46C6}"/>
              </a:ext>
            </a:extLst>
          </p:cNvPr>
          <p:cNvSpPr>
            <a:spLocks xmlns:a="http://schemas.openxmlformats.org/drawingml/2006/main" noGrp="1"/>
          </p:cNvSpPr>
          <p:nvPr/>
        </p:nvSpPr>
        <p:spPr>
          <a:xfrm xmlns:a="http://schemas.openxmlformats.org/drawingml/2006/main">
            <a:off x="754761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19" name="">
            <a:extLst xmlns:a="http://schemas.openxmlformats.org/drawingml/2006/main">
              <a:ext uri="{FF2B5EF4-FFF2-40B4-BE49-F238E27FC236}">
                <a16:creationId xmlns:a16="http://schemas.microsoft.com/office/drawing/2014/main" id="{541A1715-744A-4321-AF47-3CAB9BAC8292}"/>
              </a:ext>
            </a:extLst>
          </p:cNvPr>
          <p:cNvSpPr>
            <a:spLocks xmlns:a="http://schemas.openxmlformats.org/drawingml/2006/main" noGrp="1"/>
          </p:cNvSpPr>
          <p:nvPr/>
        </p:nvSpPr>
        <p:spPr>
          <a:xfrm xmlns:a="http://schemas.openxmlformats.org/drawingml/2006/main">
            <a:off x="767238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0" name="">
            <a:extLst xmlns:a="http://schemas.openxmlformats.org/drawingml/2006/main">
              <a:ext uri="{FF2B5EF4-FFF2-40B4-BE49-F238E27FC236}">
                <a16:creationId xmlns:a16="http://schemas.microsoft.com/office/drawing/2014/main" id="{761D9EEE-8488-46DC-A170-5968CE8805A7}"/>
              </a:ext>
            </a:extLst>
          </p:cNvPr>
          <p:cNvSpPr>
            <a:spLocks xmlns:a="http://schemas.openxmlformats.org/drawingml/2006/main" noGrp="1"/>
          </p:cNvSpPr>
          <p:nvPr/>
        </p:nvSpPr>
        <p:spPr>
          <a:xfrm xmlns:a="http://schemas.openxmlformats.org/drawingml/2006/main">
            <a:off x="779716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1" name="">
            <a:extLst xmlns:a="http://schemas.openxmlformats.org/drawingml/2006/main">
              <a:ext uri="{FF2B5EF4-FFF2-40B4-BE49-F238E27FC236}">
                <a16:creationId xmlns:a16="http://schemas.microsoft.com/office/drawing/2014/main" id="{EF577B00-D165-4C9E-8C81-EAAED341A202}"/>
              </a:ext>
            </a:extLst>
          </p:cNvPr>
          <p:cNvSpPr>
            <a:spLocks xmlns:a="http://schemas.openxmlformats.org/drawingml/2006/main" noGrp="1"/>
          </p:cNvSpPr>
          <p:nvPr/>
        </p:nvSpPr>
        <p:spPr>
          <a:xfrm xmlns:a="http://schemas.openxmlformats.org/drawingml/2006/main">
            <a:off x="792194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2" name="">
            <a:extLst xmlns:a="http://schemas.openxmlformats.org/drawingml/2006/main">
              <a:ext uri="{FF2B5EF4-FFF2-40B4-BE49-F238E27FC236}">
                <a16:creationId xmlns:a16="http://schemas.microsoft.com/office/drawing/2014/main" id="{72070E9B-B82F-4CAE-84C8-3ECA662AA3B3}"/>
              </a:ext>
            </a:extLst>
          </p:cNvPr>
          <p:cNvSpPr>
            <a:spLocks xmlns:a="http://schemas.openxmlformats.org/drawingml/2006/main" noGrp="1"/>
          </p:cNvSpPr>
          <p:nvPr/>
        </p:nvSpPr>
        <p:spPr>
          <a:xfrm xmlns:a="http://schemas.openxmlformats.org/drawingml/2006/main">
            <a:off x="804672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3" name="">
            <a:extLst xmlns:a="http://schemas.openxmlformats.org/drawingml/2006/main">
              <a:ext uri="{FF2B5EF4-FFF2-40B4-BE49-F238E27FC236}">
                <a16:creationId xmlns:a16="http://schemas.microsoft.com/office/drawing/2014/main" id="{BB4598B0-076D-4B3C-AAA1-7C1A03A0826B}"/>
              </a:ext>
            </a:extLst>
          </p:cNvPr>
          <p:cNvSpPr>
            <a:spLocks xmlns:a="http://schemas.openxmlformats.org/drawingml/2006/main" noGrp="1"/>
          </p:cNvSpPr>
          <p:nvPr/>
        </p:nvSpPr>
        <p:spPr>
          <a:xfrm xmlns:a="http://schemas.openxmlformats.org/drawingml/2006/main">
            <a:off x="817149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4" name="">
            <a:extLst xmlns:a="http://schemas.openxmlformats.org/drawingml/2006/main">
              <a:ext uri="{FF2B5EF4-FFF2-40B4-BE49-F238E27FC236}">
                <a16:creationId xmlns:a16="http://schemas.microsoft.com/office/drawing/2014/main" id="{02629339-CCC5-4CAA-A2A0-8418C46D6938}"/>
              </a:ext>
            </a:extLst>
          </p:cNvPr>
          <p:cNvSpPr>
            <a:spLocks xmlns:a="http://schemas.openxmlformats.org/drawingml/2006/main" noGrp="1"/>
          </p:cNvSpPr>
          <p:nvPr/>
        </p:nvSpPr>
        <p:spPr>
          <a:xfrm xmlns:a="http://schemas.openxmlformats.org/drawingml/2006/main">
            <a:off x="829627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5" name="">
            <a:extLst xmlns:a="http://schemas.openxmlformats.org/drawingml/2006/main">
              <a:ext uri="{FF2B5EF4-FFF2-40B4-BE49-F238E27FC236}">
                <a16:creationId xmlns:a16="http://schemas.microsoft.com/office/drawing/2014/main" id="{6448CAF6-DF9E-41AE-AF87-48376820C96B}"/>
              </a:ext>
            </a:extLst>
          </p:cNvPr>
          <p:cNvSpPr>
            <a:spLocks xmlns:a="http://schemas.openxmlformats.org/drawingml/2006/main" noGrp="1"/>
          </p:cNvSpPr>
          <p:nvPr/>
        </p:nvSpPr>
        <p:spPr>
          <a:xfrm xmlns:a="http://schemas.openxmlformats.org/drawingml/2006/main">
            <a:off x="842105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6" name="">
            <a:extLst xmlns:a="http://schemas.openxmlformats.org/drawingml/2006/main">
              <a:ext uri="{FF2B5EF4-FFF2-40B4-BE49-F238E27FC236}">
                <a16:creationId xmlns:a16="http://schemas.microsoft.com/office/drawing/2014/main" id="{915E4EC7-3D3F-47A1-8F9E-C4354044F3B7}"/>
              </a:ext>
            </a:extLst>
          </p:cNvPr>
          <p:cNvSpPr>
            <a:spLocks xmlns:a="http://schemas.openxmlformats.org/drawingml/2006/main" noGrp="1"/>
          </p:cNvSpPr>
          <p:nvPr/>
        </p:nvSpPr>
        <p:spPr>
          <a:xfrm xmlns:a="http://schemas.openxmlformats.org/drawingml/2006/main">
            <a:off x="854583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7" name="">
            <a:extLst xmlns:a="http://schemas.openxmlformats.org/drawingml/2006/main">
              <a:ext uri="{FF2B5EF4-FFF2-40B4-BE49-F238E27FC236}">
                <a16:creationId xmlns:a16="http://schemas.microsoft.com/office/drawing/2014/main" id="{3CBCBCCB-1C86-4129-BF6C-10C949911EEA}"/>
              </a:ext>
            </a:extLst>
          </p:cNvPr>
          <p:cNvSpPr>
            <a:spLocks xmlns:a="http://schemas.openxmlformats.org/drawingml/2006/main" noGrp="1"/>
          </p:cNvSpPr>
          <p:nvPr/>
        </p:nvSpPr>
        <p:spPr>
          <a:xfrm xmlns:a="http://schemas.openxmlformats.org/drawingml/2006/main">
            <a:off x="867060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8" name="">
            <a:extLst xmlns:a="http://schemas.openxmlformats.org/drawingml/2006/main">
              <a:ext uri="{FF2B5EF4-FFF2-40B4-BE49-F238E27FC236}">
                <a16:creationId xmlns:a16="http://schemas.microsoft.com/office/drawing/2014/main" id="{D96D5851-65CE-44B2-A29D-7D8AAB7066FE}"/>
              </a:ext>
            </a:extLst>
          </p:cNvPr>
          <p:cNvSpPr>
            <a:spLocks xmlns:a="http://schemas.openxmlformats.org/drawingml/2006/main" noGrp="1"/>
          </p:cNvSpPr>
          <p:nvPr/>
        </p:nvSpPr>
        <p:spPr>
          <a:xfrm xmlns:a="http://schemas.openxmlformats.org/drawingml/2006/main">
            <a:off x="879538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29" name="">
            <a:extLst xmlns:a="http://schemas.openxmlformats.org/drawingml/2006/main">
              <a:ext uri="{FF2B5EF4-FFF2-40B4-BE49-F238E27FC236}">
                <a16:creationId xmlns:a16="http://schemas.microsoft.com/office/drawing/2014/main" id="{25CF8440-64EC-4DCE-896F-E4F8A89BCD7D}"/>
              </a:ext>
            </a:extLst>
          </p:cNvPr>
          <p:cNvSpPr>
            <a:spLocks xmlns:a="http://schemas.openxmlformats.org/drawingml/2006/main" noGrp="1"/>
          </p:cNvSpPr>
          <p:nvPr/>
        </p:nvSpPr>
        <p:spPr>
          <a:xfrm xmlns:a="http://schemas.openxmlformats.org/drawingml/2006/main">
            <a:off x="892016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0" name="">
            <a:extLst xmlns:a="http://schemas.openxmlformats.org/drawingml/2006/main">
              <a:ext uri="{FF2B5EF4-FFF2-40B4-BE49-F238E27FC236}">
                <a16:creationId xmlns:a16="http://schemas.microsoft.com/office/drawing/2014/main" id="{68253D60-977C-41EB-84EE-D66A34F0ABB4}"/>
              </a:ext>
            </a:extLst>
          </p:cNvPr>
          <p:cNvSpPr>
            <a:spLocks xmlns:a="http://schemas.openxmlformats.org/drawingml/2006/main" noGrp="1"/>
          </p:cNvSpPr>
          <p:nvPr/>
        </p:nvSpPr>
        <p:spPr>
          <a:xfrm xmlns:a="http://schemas.openxmlformats.org/drawingml/2006/main">
            <a:off x="904494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1" name="">
            <a:extLst xmlns:a="http://schemas.openxmlformats.org/drawingml/2006/main">
              <a:ext uri="{FF2B5EF4-FFF2-40B4-BE49-F238E27FC236}">
                <a16:creationId xmlns:a16="http://schemas.microsoft.com/office/drawing/2014/main" id="{5BADFF66-19A4-4F6B-AD52-8935A394E56D}"/>
              </a:ext>
            </a:extLst>
          </p:cNvPr>
          <p:cNvSpPr>
            <a:spLocks xmlns:a="http://schemas.openxmlformats.org/drawingml/2006/main" noGrp="1"/>
          </p:cNvSpPr>
          <p:nvPr/>
        </p:nvSpPr>
        <p:spPr>
          <a:xfrm xmlns:a="http://schemas.openxmlformats.org/drawingml/2006/main">
            <a:off x="916971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2" name="">
            <a:extLst xmlns:a="http://schemas.openxmlformats.org/drawingml/2006/main">
              <a:ext uri="{FF2B5EF4-FFF2-40B4-BE49-F238E27FC236}">
                <a16:creationId xmlns:a16="http://schemas.microsoft.com/office/drawing/2014/main" id="{D7EA139D-24CC-4AED-95B8-62FF283CC91F}"/>
              </a:ext>
            </a:extLst>
          </p:cNvPr>
          <p:cNvSpPr>
            <a:spLocks xmlns:a="http://schemas.openxmlformats.org/drawingml/2006/main" noGrp="1"/>
          </p:cNvSpPr>
          <p:nvPr/>
        </p:nvSpPr>
        <p:spPr>
          <a:xfrm xmlns:a="http://schemas.openxmlformats.org/drawingml/2006/main">
            <a:off x="929449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3" name="">
            <a:extLst xmlns:a="http://schemas.openxmlformats.org/drawingml/2006/main">
              <a:ext uri="{FF2B5EF4-FFF2-40B4-BE49-F238E27FC236}">
                <a16:creationId xmlns:a16="http://schemas.microsoft.com/office/drawing/2014/main" id="{A2E9EEE2-B5DA-4B93-A23F-0A3D73F8CF8E}"/>
              </a:ext>
            </a:extLst>
          </p:cNvPr>
          <p:cNvSpPr>
            <a:spLocks xmlns:a="http://schemas.openxmlformats.org/drawingml/2006/main" noGrp="1"/>
          </p:cNvSpPr>
          <p:nvPr/>
        </p:nvSpPr>
        <p:spPr>
          <a:xfrm xmlns:a="http://schemas.openxmlformats.org/drawingml/2006/main">
            <a:off x="941927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4" name="">
            <a:extLst xmlns:a="http://schemas.openxmlformats.org/drawingml/2006/main">
              <a:ext uri="{FF2B5EF4-FFF2-40B4-BE49-F238E27FC236}">
                <a16:creationId xmlns:a16="http://schemas.microsoft.com/office/drawing/2014/main" id="{0AB6CBB0-4B6D-44F9-B2E7-F2BF47822130}"/>
              </a:ext>
            </a:extLst>
          </p:cNvPr>
          <p:cNvSpPr>
            <a:spLocks xmlns:a="http://schemas.openxmlformats.org/drawingml/2006/main" noGrp="1"/>
          </p:cNvSpPr>
          <p:nvPr/>
        </p:nvSpPr>
        <p:spPr>
          <a:xfrm xmlns:a="http://schemas.openxmlformats.org/drawingml/2006/main">
            <a:off x="9544050"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5" name="">
            <a:extLst xmlns:a="http://schemas.openxmlformats.org/drawingml/2006/main">
              <a:ext uri="{FF2B5EF4-FFF2-40B4-BE49-F238E27FC236}">
                <a16:creationId xmlns:a16="http://schemas.microsoft.com/office/drawing/2014/main" id="{7CB892D0-55F3-47ED-8867-141660B6CCF6}"/>
              </a:ext>
            </a:extLst>
          </p:cNvPr>
          <p:cNvSpPr>
            <a:spLocks xmlns:a="http://schemas.openxmlformats.org/drawingml/2006/main" noGrp="1"/>
          </p:cNvSpPr>
          <p:nvPr/>
        </p:nvSpPr>
        <p:spPr>
          <a:xfrm xmlns:a="http://schemas.openxmlformats.org/drawingml/2006/main">
            <a:off x="9668828"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6" name="">
            <a:extLst xmlns:a="http://schemas.openxmlformats.org/drawingml/2006/main">
              <a:ext uri="{FF2B5EF4-FFF2-40B4-BE49-F238E27FC236}">
                <a16:creationId xmlns:a16="http://schemas.microsoft.com/office/drawing/2014/main" id="{B8DA4D05-4B78-4238-83C7-8BE72A5E4B7E}"/>
              </a:ext>
            </a:extLst>
          </p:cNvPr>
          <p:cNvSpPr>
            <a:spLocks xmlns:a="http://schemas.openxmlformats.org/drawingml/2006/main" noGrp="1"/>
          </p:cNvSpPr>
          <p:nvPr/>
        </p:nvSpPr>
        <p:spPr>
          <a:xfrm xmlns:a="http://schemas.openxmlformats.org/drawingml/2006/main">
            <a:off x="9793605"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7" name="">
            <a:extLst xmlns:a="http://schemas.openxmlformats.org/drawingml/2006/main">
              <a:ext uri="{FF2B5EF4-FFF2-40B4-BE49-F238E27FC236}">
                <a16:creationId xmlns:a16="http://schemas.microsoft.com/office/drawing/2014/main" id="{BA688EE4-A3BD-4E1C-8EB9-20A65F1C5A72}"/>
              </a:ext>
            </a:extLst>
          </p:cNvPr>
          <p:cNvSpPr>
            <a:spLocks xmlns:a="http://schemas.openxmlformats.org/drawingml/2006/main" noGrp="1"/>
          </p:cNvSpPr>
          <p:nvPr/>
        </p:nvSpPr>
        <p:spPr>
          <a:xfrm xmlns:a="http://schemas.openxmlformats.org/drawingml/2006/main">
            <a:off x="9918383" y="384048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8" name="">
            <a:extLst xmlns:a="http://schemas.openxmlformats.org/drawingml/2006/main">
              <a:ext uri="{FF2B5EF4-FFF2-40B4-BE49-F238E27FC236}">
                <a16:creationId xmlns:a16="http://schemas.microsoft.com/office/drawing/2014/main" id="{44F5AF09-88A4-431C-AE45-110751DAEEF3}"/>
              </a:ext>
            </a:extLst>
          </p:cNvPr>
          <p:cNvSpPr>
            <a:spLocks xmlns:a="http://schemas.openxmlformats.org/drawingml/2006/main" noGrp="1"/>
          </p:cNvSpPr>
          <p:nvPr/>
        </p:nvSpPr>
        <p:spPr>
          <a:xfrm xmlns:a="http://schemas.openxmlformats.org/drawingml/2006/main">
            <a:off x="704850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39" name="">
            <a:extLst xmlns:a="http://schemas.openxmlformats.org/drawingml/2006/main">
              <a:ext uri="{FF2B5EF4-FFF2-40B4-BE49-F238E27FC236}">
                <a16:creationId xmlns:a16="http://schemas.microsoft.com/office/drawing/2014/main" id="{02975B3D-9C26-4147-962E-9C5919AA78E9}"/>
              </a:ext>
            </a:extLst>
          </p:cNvPr>
          <p:cNvSpPr>
            <a:spLocks xmlns:a="http://schemas.openxmlformats.org/drawingml/2006/main" noGrp="1"/>
          </p:cNvSpPr>
          <p:nvPr/>
        </p:nvSpPr>
        <p:spPr>
          <a:xfrm xmlns:a="http://schemas.openxmlformats.org/drawingml/2006/main">
            <a:off x="717327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0" name="">
            <a:extLst xmlns:a="http://schemas.openxmlformats.org/drawingml/2006/main">
              <a:ext uri="{FF2B5EF4-FFF2-40B4-BE49-F238E27FC236}">
                <a16:creationId xmlns:a16="http://schemas.microsoft.com/office/drawing/2014/main" id="{8C5C087B-C171-4D20-8110-8BF1CE762CD8}"/>
              </a:ext>
            </a:extLst>
          </p:cNvPr>
          <p:cNvSpPr>
            <a:spLocks xmlns:a="http://schemas.openxmlformats.org/drawingml/2006/main" noGrp="1"/>
          </p:cNvSpPr>
          <p:nvPr/>
        </p:nvSpPr>
        <p:spPr>
          <a:xfrm xmlns:a="http://schemas.openxmlformats.org/drawingml/2006/main">
            <a:off x="729805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1" name="">
            <a:extLst xmlns:a="http://schemas.openxmlformats.org/drawingml/2006/main">
              <a:ext uri="{FF2B5EF4-FFF2-40B4-BE49-F238E27FC236}">
                <a16:creationId xmlns:a16="http://schemas.microsoft.com/office/drawing/2014/main" id="{922FEDEA-22A7-4EDB-9240-546C1F4A97DD}"/>
              </a:ext>
            </a:extLst>
          </p:cNvPr>
          <p:cNvSpPr>
            <a:spLocks xmlns:a="http://schemas.openxmlformats.org/drawingml/2006/main" noGrp="1"/>
          </p:cNvSpPr>
          <p:nvPr/>
        </p:nvSpPr>
        <p:spPr>
          <a:xfrm xmlns:a="http://schemas.openxmlformats.org/drawingml/2006/main">
            <a:off x="742283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2" name="">
            <a:extLst xmlns:a="http://schemas.openxmlformats.org/drawingml/2006/main">
              <a:ext uri="{FF2B5EF4-FFF2-40B4-BE49-F238E27FC236}">
                <a16:creationId xmlns:a16="http://schemas.microsoft.com/office/drawing/2014/main" id="{981A6EF3-A819-4B02-A83A-4900C8B68CE0}"/>
              </a:ext>
            </a:extLst>
          </p:cNvPr>
          <p:cNvSpPr>
            <a:spLocks xmlns:a="http://schemas.openxmlformats.org/drawingml/2006/main" noGrp="1"/>
          </p:cNvSpPr>
          <p:nvPr/>
        </p:nvSpPr>
        <p:spPr>
          <a:xfrm xmlns:a="http://schemas.openxmlformats.org/drawingml/2006/main">
            <a:off x="754761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3" name="">
            <a:extLst xmlns:a="http://schemas.openxmlformats.org/drawingml/2006/main">
              <a:ext uri="{FF2B5EF4-FFF2-40B4-BE49-F238E27FC236}">
                <a16:creationId xmlns:a16="http://schemas.microsoft.com/office/drawing/2014/main" id="{18D3A97E-0A98-40AC-88EB-2D7138B983F7}"/>
              </a:ext>
            </a:extLst>
          </p:cNvPr>
          <p:cNvSpPr>
            <a:spLocks xmlns:a="http://schemas.openxmlformats.org/drawingml/2006/main" noGrp="1"/>
          </p:cNvSpPr>
          <p:nvPr/>
        </p:nvSpPr>
        <p:spPr>
          <a:xfrm xmlns:a="http://schemas.openxmlformats.org/drawingml/2006/main">
            <a:off x="767238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4" name="">
            <a:extLst xmlns:a="http://schemas.openxmlformats.org/drawingml/2006/main">
              <a:ext uri="{FF2B5EF4-FFF2-40B4-BE49-F238E27FC236}">
                <a16:creationId xmlns:a16="http://schemas.microsoft.com/office/drawing/2014/main" id="{0BA2CFD1-1B77-4265-B1A9-DA9DC7072434}"/>
              </a:ext>
            </a:extLst>
          </p:cNvPr>
          <p:cNvSpPr>
            <a:spLocks xmlns:a="http://schemas.openxmlformats.org/drawingml/2006/main" noGrp="1"/>
          </p:cNvSpPr>
          <p:nvPr/>
        </p:nvSpPr>
        <p:spPr>
          <a:xfrm xmlns:a="http://schemas.openxmlformats.org/drawingml/2006/main">
            <a:off x="779716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5" name="">
            <a:extLst xmlns:a="http://schemas.openxmlformats.org/drawingml/2006/main">
              <a:ext uri="{FF2B5EF4-FFF2-40B4-BE49-F238E27FC236}">
                <a16:creationId xmlns:a16="http://schemas.microsoft.com/office/drawing/2014/main" id="{DC6667D6-413F-4804-AF09-AF0E7523B54D}"/>
              </a:ext>
            </a:extLst>
          </p:cNvPr>
          <p:cNvSpPr>
            <a:spLocks xmlns:a="http://schemas.openxmlformats.org/drawingml/2006/main" noGrp="1"/>
          </p:cNvSpPr>
          <p:nvPr/>
        </p:nvSpPr>
        <p:spPr>
          <a:xfrm xmlns:a="http://schemas.openxmlformats.org/drawingml/2006/main">
            <a:off x="792194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6" name="">
            <a:extLst xmlns:a="http://schemas.openxmlformats.org/drawingml/2006/main">
              <a:ext uri="{FF2B5EF4-FFF2-40B4-BE49-F238E27FC236}">
                <a16:creationId xmlns:a16="http://schemas.microsoft.com/office/drawing/2014/main" id="{5C84E496-343C-4BBB-9FA4-14723B5AD114}"/>
              </a:ext>
            </a:extLst>
          </p:cNvPr>
          <p:cNvSpPr>
            <a:spLocks xmlns:a="http://schemas.openxmlformats.org/drawingml/2006/main" noGrp="1"/>
          </p:cNvSpPr>
          <p:nvPr/>
        </p:nvSpPr>
        <p:spPr>
          <a:xfrm xmlns:a="http://schemas.openxmlformats.org/drawingml/2006/main">
            <a:off x="804672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7" name="">
            <a:extLst xmlns:a="http://schemas.openxmlformats.org/drawingml/2006/main">
              <a:ext uri="{FF2B5EF4-FFF2-40B4-BE49-F238E27FC236}">
                <a16:creationId xmlns:a16="http://schemas.microsoft.com/office/drawing/2014/main" id="{E4DB7E58-77BE-4953-A2FB-E3906D0D3FF7}"/>
              </a:ext>
            </a:extLst>
          </p:cNvPr>
          <p:cNvSpPr>
            <a:spLocks xmlns:a="http://schemas.openxmlformats.org/drawingml/2006/main" noGrp="1"/>
          </p:cNvSpPr>
          <p:nvPr/>
        </p:nvSpPr>
        <p:spPr>
          <a:xfrm xmlns:a="http://schemas.openxmlformats.org/drawingml/2006/main">
            <a:off x="817149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8" name="">
            <a:extLst xmlns:a="http://schemas.openxmlformats.org/drawingml/2006/main">
              <a:ext uri="{FF2B5EF4-FFF2-40B4-BE49-F238E27FC236}">
                <a16:creationId xmlns:a16="http://schemas.microsoft.com/office/drawing/2014/main" id="{CC2F60A0-36AD-4D0C-97A4-D9CE79F2F261}"/>
              </a:ext>
            </a:extLst>
          </p:cNvPr>
          <p:cNvSpPr>
            <a:spLocks xmlns:a="http://schemas.openxmlformats.org/drawingml/2006/main" noGrp="1"/>
          </p:cNvSpPr>
          <p:nvPr/>
        </p:nvSpPr>
        <p:spPr>
          <a:xfrm xmlns:a="http://schemas.openxmlformats.org/drawingml/2006/main">
            <a:off x="829627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49" name="">
            <a:extLst xmlns:a="http://schemas.openxmlformats.org/drawingml/2006/main">
              <a:ext uri="{FF2B5EF4-FFF2-40B4-BE49-F238E27FC236}">
                <a16:creationId xmlns:a16="http://schemas.microsoft.com/office/drawing/2014/main" id="{EA8A2C0B-A0F3-4117-96F9-984D7C90F4C3}"/>
              </a:ext>
            </a:extLst>
          </p:cNvPr>
          <p:cNvSpPr>
            <a:spLocks xmlns:a="http://schemas.openxmlformats.org/drawingml/2006/main" noGrp="1"/>
          </p:cNvSpPr>
          <p:nvPr/>
        </p:nvSpPr>
        <p:spPr>
          <a:xfrm xmlns:a="http://schemas.openxmlformats.org/drawingml/2006/main">
            <a:off x="842105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0" name="">
            <a:extLst xmlns:a="http://schemas.openxmlformats.org/drawingml/2006/main">
              <a:ext uri="{FF2B5EF4-FFF2-40B4-BE49-F238E27FC236}">
                <a16:creationId xmlns:a16="http://schemas.microsoft.com/office/drawing/2014/main" id="{7AF1165A-316B-45C8-9A69-B43550814BA6}"/>
              </a:ext>
            </a:extLst>
          </p:cNvPr>
          <p:cNvSpPr>
            <a:spLocks xmlns:a="http://schemas.openxmlformats.org/drawingml/2006/main" noGrp="1"/>
          </p:cNvSpPr>
          <p:nvPr/>
        </p:nvSpPr>
        <p:spPr>
          <a:xfrm xmlns:a="http://schemas.openxmlformats.org/drawingml/2006/main">
            <a:off x="854583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1" name="">
            <a:extLst xmlns:a="http://schemas.openxmlformats.org/drawingml/2006/main">
              <a:ext uri="{FF2B5EF4-FFF2-40B4-BE49-F238E27FC236}">
                <a16:creationId xmlns:a16="http://schemas.microsoft.com/office/drawing/2014/main" id="{BD137F92-D36D-46FE-A14A-59A44E67A65F}"/>
              </a:ext>
            </a:extLst>
          </p:cNvPr>
          <p:cNvSpPr>
            <a:spLocks xmlns:a="http://schemas.openxmlformats.org/drawingml/2006/main" noGrp="1"/>
          </p:cNvSpPr>
          <p:nvPr/>
        </p:nvSpPr>
        <p:spPr>
          <a:xfrm xmlns:a="http://schemas.openxmlformats.org/drawingml/2006/main">
            <a:off x="867060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2" name="">
            <a:extLst xmlns:a="http://schemas.openxmlformats.org/drawingml/2006/main">
              <a:ext uri="{FF2B5EF4-FFF2-40B4-BE49-F238E27FC236}">
                <a16:creationId xmlns:a16="http://schemas.microsoft.com/office/drawing/2014/main" id="{89EBD8A7-C990-4F00-9E8D-A2A388F4776F}"/>
              </a:ext>
            </a:extLst>
          </p:cNvPr>
          <p:cNvSpPr>
            <a:spLocks xmlns:a="http://schemas.openxmlformats.org/drawingml/2006/main" noGrp="1"/>
          </p:cNvSpPr>
          <p:nvPr/>
        </p:nvSpPr>
        <p:spPr>
          <a:xfrm xmlns:a="http://schemas.openxmlformats.org/drawingml/2006/main">
            <a:off x="879538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3" name="">
            <a:extLst xmlns:a="http://schemas.openxmlformats.org/drawingml/2006/main">
              <a:ext uri="{FF2B5EF4-FFF2-40B4-BE49-F238E27FC236}">
                <a16:creationId xmlns:a16="http://schemas.microsoft.com/office/drawing/2014/main" id="{C993B882-47CC-43EA-BF23-90C4FE310D3C}"/>
              </a:ext>
            </a:extLst>
          </p:cNvPr>
          <p:cNvSpPr>
            <a:spLocks xmlns:a="http://schemas.openxmlformats.org/drawingml/2006/main" noGrp="1"/>
          </p:cNvSpPr>
          <p:nvPr/>
        </p:nvSpPr>
        <p:spPr>
          <a:xfrm xmlns:a="http://schemas.openxmlformats.org/drawingml/2006/main">
            <a:off x="892016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4" name="">
            <a:extLst xmlns:a="http://schemas.openxmlformats.org/drawingml/2006/main">
              <a:ext uri="{FF2B5EF4-FFF2-40B4-BE49-F238E27FC236}">
                <a16:creationId xmlns:a16="http://schemas.microsoft.com/office/drawing/2014/main" id="{04C047FA-DC44-4D6C-BEA1-64B4FD840510}"/>
              </a:ext>
            </a:extLst>
          </p:cNvPr>
          <p:cNvSpPr>
            <a:spLocks xmlns:a="http://schemas.openxmlformats.org/drawingml/2006/main" noGrp="1"/>
          </p:cNvSpPr>
          <p:nvPr/>
        </p:nvSpPr>
        <p:spPr>
          <a:xfrm xmlns:a="http://schemas.openxmlformats.org/drawingml/2006/main">
            <a:off x="904494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5" name="">
            <a:extLst xmlns:a="http://schemas.openxmlformats.org/drawingml/2006/main">
              <a:ext uri="{FF2B5EF4-FFF2-40B4-BE49-F238E27FC236}">
                <a16:creationId xmlns:a16="http://schemas.microsoft.com/office/drawing/2014/main" id="{EDBA149F-C683-4C9D-B84E-ACD5B5D68463}"/>
              </a:ext>
            </a:extLst>
          </p:cNvPr>
          <p:cNvSpPr>
            <a:spLocks xmlns:a="http://schemas.openxmlformats.org/drawingml/2006/main" noGrp="1"/>
          </p:cNvSpPr>
          <p:nvPr/>
        </p:nvSpPr>
        <p:spPr>
          <a:xfrm xmlns:a="http://schemas.openxmlformats.org/drawingml/2006/main">
            <a:off x="916971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6" name="">
            <a:extLst xmlns:a="http://schemas.openxmlformats.org/drawingml/2006/main">
              <a:ext uri="{FF2B5EF4-FFF2-40B4-BE49-F238E27FC236}">
                <a16:creationId xmlns:a16="http://schemas.microsoft.com/office/drawing/2014/main" id="{39F10AE3-8626-4CCF-8257-B385BC9F5B6A}"/>
              </a:ext>
            </a:extLst>
          </p:cNvPr>
          <p:cNvSpPr>
            <a:spLocks xmlns:a="http://schemas.openxmlformats.org/drawingml/2006/main" noGrp="1"/>
          </p:cNvSpPr>
          <p:nvPr/>
        </p:nvSpPr>
        <p:spPr>
          <a:xfrm xmlns:a="http://schemas.openxmlformats.org/drawingml/2006/main">
            <a:off x="929449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7" name="">
            <a:extLst xmlns:a="http://schemas.openxmlformats.org/drawingml/2006/main">
              <a:ext uri="{FF2B5EF4-FFF2-40B4-BE49-F238E27FC236}">
                <a16:creationId xmlns:a16="http://schemas.microsoft.com/office/drawing/2014/main" id="{A7599D3B-08E4-408D-B205-74B76EC59F42}"/>
              </a:ext>
            </a:extLst>
          </p:cNvPr>
          <p:cNvSpPr>
            <a:spLocks xmlns:a="http://schemas.openxmlformats.org/drawingml/2006/main" noGrp="1"/>
          </p:cNvSpPr>
          <p:nvPr/>
        </p:nvSpPr>
        <p:spPr>
          <a:xfrm xmlns:a="http://schemas.openxmlformats.org/drawingml/2006/main">
            <a:off x="941927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8" name="">
            <a:extLst xmlns:a="http://schemas.openxmlformats.org/drawingml/2006/main">
              <a:ext uri="{FF2B5EF4-FFF2-40B4-BE49-F238E27FC236}">
                <a16:creationId xmlns:a16="http://schemas.microsoft.com/office/drawing/2014/main" id="{E38C4A5B-F41A-420B-B416-605B6779070F}"/>
              </a:ext>
            </a:extLst>
          </p:cNvPr>
          <p:cNvSpPr>
            <a:spLocks xmlns:a="http://schemas.openxmlformats.org/drawingml/2006/main" noGrp="1"/>
          </p:cNvSpPr>
          <p:nvPr/>
        </p:nvSpPr>
        <p:spPr>
          <a:xfrm xmlns:a="http://schemas.openxmlformats.org/drawingml/2006/main">
            <a:off x="9544050"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59" name="">
            <a:extLst xmlns:a="http://schemas.openxmlformats.org/drawingml/2006/main">
              <a:ext uri="{FF2B5EF4-FFF2-40B4-BE49-F238E27FC236}">
                <a16:creationId xmlns:a16="http://schemas.microsoft.com/office/drawing/2014/main" id="{2E194CB6-8BEF-427D-8AD9-4D3CD978CE66}"/>
              </a:ext>
            </a:extLst>
          </p:cNvPr>
          <p:cNvSpPr>
            <a:spLocks xmlns:a="http://schemas.openxmlformats.org/drawingml/2006/main" noGrp="1"/>
          </p:cNvSpPr>
          <p:nvPr/>
        </p:nvSpPr>
        <p:spPr>
          <a:xfrm xmlns:a="http://schemas.openxmlformats.org/drawingml/2006/main">
            <a:off x="9668828"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0" name="">
            <a:extLst xmlns:a="http://schemas.openxmlformats.org/drawingml/2006/main">
              <a:ext uri="{FF2B5EF4-FFF2-40B4-BE49-F238E27FC236}">
                <a16:creationId xmlns:a16="http://schemas.microsoft.com/office/drawing/2014/main" id="{EB5E07E5-9F46-41BA-A21E-E97CDBCF89F6}"/>
              </a:ext>
            </a:extLst>
          </p:cNvPr>
          <p:cNvSpPr>
            <a:spLocks xmlns:a="http://schemas.openxmlformats.org/drawingml/2006/main" noGrp="1"/>
          </p:cNvSpPr>
          <p:nvPr/>
        </p:nvSpPr>
        <p:spPr>
          <a:xfrm xmlns:a="http://schemas.openxmlformats.org/drawingml/2006/main">
            <a:off x="9793605"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1" name="">
            <a:extLst xmlns:a="http://schemas.openxmlformats.org/drawingml/2006/main">
              <a:ext uri="{FF2B5EF4-FFF2-40B4-BE49-F238E27FC236}">
                <a16:creationId xmlns:a16="http://schemas.microsoft.com/office/drawing/2014/main" id="{0093744A-0225-4F9E-9AFC-2654CFE5F7FB}"/>
              </a:ext>
            </a:extLst>
          </p:cNvPr>
          <p:cNvSpPr>
            <a:spLocks xmlns:a="http://schemas.openxmlformats.org/drawingml/2006/main" noGrp="1"/>
          </p:cNvSpPr>
          <p:nvPr/>
        </p:nvSpPr>
        <p:spPr>
          <a:xfrm xmlns:a="http://schemas.openxmlformats.org/drawingml/2006/main">
            <a:off x="9918383" y="396525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2" name="">
            <a:extLst xmlns:a="http://schemas.openxmlformats.org/drawingml/2006/main">
              <a:ext uri="{FF2B5EF4-FFF2-40B4-BE49-F238E27FC236}">
                <a16:creationId xmlns:a16="http://schemas.microsoft.com/office/drawing/2014/main" id="{34D6E375-5FB9-4E53-894F-36332FD0AC0C}"/>
              </a:ext>
            </a:extLst>
          </p:cNvPr>
          <p:cNvSpPr>
            <a:spLocks xmlns:a="http://schemas.openxmlformats.org/drawingml/2006/main" noGrp="1"/>
          </p:cNvSpPr>
          <p:nvPr/>
        </p:nvSpPr>
        <p:spPr>
          <a:xfrm xmlns:a="http://schemas.openxmlformats.org/drawingml/2006/main">
            <a:off x="704850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3" name="">
            <a:extLst xmlns:a="http://schemas.openxmlformats.org/drawingml/2006/main">
              <a:ext uri="{FF2B5EF4-FFF2-40B4-BE49-F238E27FC236}">
                <a16:creationId xmlns:a16="http://schemas.microsoft.com/office/drawing/2014/main" id="{76C40083-7568-4873-980F-6F62A3570FCE}"/>
              </a:ext>
            </a:extLst>
          </p:cNvPr>
          <p:cNvSpPr>
            <a:spLocks xmlns:a="http://schemas.openxmlformats.org/drawingml/2006/main" noGrp="1"/>
          </p:cNvSpPr>
          <p:nvPr/>
        </p:nvSpPr>
        <p:spPr>
          <a:xfrm xmlns:a="http://schemas.openxmlformats.org/drawingml/2006/main">
            <a:off x="717327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4" name="">
            <a:extLst xmlns:a="http://schemas.openxmlformats.org/drawingml/2006/main">
              <a:ext uri="{FF2B5EF4-FFF2-40B4-BE49-F238E27FC236}">
                <a16:creationId xmlns:a16="http://schemas.microsoft.com/office/drawing/2014/main" id="{C53D8A66-D208-4671-850E-54FCF73B05FE}"/>
              </a:ext>
            </a:extLst>
          </p:cNvPr>
          <p:cNvSpPr>
            <a:spLocks xmlns:a="http://schemas.openxmlformats.org/drawingml/2006/main" noGrp="1"/>
          </p:cNvSpPr>
          <p:nvPr/>
        </p:nvSpPr>
        <p:spPr>
          <a:xfrm xmlns:a="http://schemas.openxmlformats.org/drawingml/2006/main">
            <a:off x="729805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5" name="">
            <a:extLst xmlns:a="http://schemas.openxmlformats.org/drawingml/2006/main">
              <a:ext uri="{FF2B5EF4-FFF2-40B4-BE49-F238E27FC236}">
                <a16:creationId xmlns:a16="http://schemas.microsoft.com/office/drawing/2014/main" id="{CD05AF8D-E3A8-48CE-8DDB-6862BFC2638D}"/>
              </a:ext>
            </a:extLst>
          </p:cNvPr>
          <p:cNvSpPr>
            <a:spLocks xmlns:a="http://schemas.openxmlformats.org/drawingml/2006/main" noGrp="1"/>
          </p:cNvSpPr>
          <p:nvPr/>
        </p:nvSpPr>
        <p:spPr>
          <a:xfrm xmlns:a="http://schemas.openxmlformats.org/drawingml/2006/main">
            <a:off x="742283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6" name="">
            <a:extLst xmlns:a="http://schemas.openxmlformats.org/drawingml/2006/main">
              <a:ext uri="{FF2B5EF4-FFF2-40B4-BE49-F238E27FC236}">
                <a16:creationId xmlns:a16="http://schemas.microsoft.com/office/drawing/2014/main" id="{BE162F45-8F3D-42EF-8DF1-4C81FA93EF21}"/>
              </a:ext>
            </a:extLst>
          </p:cNvPr>
          <p:cNvSpPr>
            <a:spLocks xmlns:a="http://schemas.openxmlformats.org/drawingml/2006/main" noGrp="1"/>
          </p:cNvSpPr>
          <p:nvPr/>
        </p:nvSpPr>
        <p:spPr>
          <a:xfrm xmlns:a="http://schemas.openxmlformats.org/drawingml/2006/main">
            <a:off x="754761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7" name="">
            <a:extLst xmlns:a="http://schemas.openxmlformats.org/drawingml/2006/main">
              <a:ext uri="{FF2B5EF4-FFF2-40B4-BE49-F238E27FC236}">
                <a16:creationId xmlns:a16="http://schemas.microsoft.com/office/drawing/2014/main" id="{FA74323C-8957-48B7-985D-DD22ABAF9268}"/>
              </a:ext>
            </a:extLst>
          </p:cNvPr>
          <p:cNvSpPr>
            <a:spLocks xmlns:a="http://schemas.openxmlformats.org/drawingml/2006/main" noGrp="1"/>
          </p:cNvSpPr>
          <p:nvPr/>
        </p:nvSpPr>
        <p:spPr>
          <a:xfrm xmlns:a="http://schemas.openxmlformats.org/drawingml/2006/main">
            <a:off x="767238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8" name="">
            <a:extLst xmlns:a="http://schemas.openxmlformats.org/drawingml/2006/main">
              <a:ext uri="{FF2B5EF4-FFF2-40B4-BE49-F238E27FC236}">
                <a16:creationId xmlns:a16="http://schemas.microsoft.com/office/drawing/2014/main" id="{2D5B0C38-6D6D-40D1-9113-81FFABAA0C7B}"/>
              </a:ext>
            </a:extLst>
          </p:cNvPr>
          <p:cNvSpPr>
            <a:spLocks xmlns:a="http://schemas.openxmlformats.org/drawingml/2006/main" noGrp="1"/>
          </p:cNvSpPr>
          <p:nvPr/>
        </p:nvSpPr>
        <p:spPr>
          <a:xfrm xmlns:a="http://schemas.openxmlformats.org/drawingml/2006/main">
            <a:off x="779716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69" name="">
            <a:extLst xmlns:a="http://schemas.openxmlformats.org/drawingml/2006/main">
              <a:ext uri="{FF2B5EF4-FFF2-40B4-BE49-F238E27FC236}">
                <a16:creationId xmlns:a16="http://schemas.microsoft.com/office/drawing/2014/main" id="{9B0BC753-9E7D-436B-A21E-1A684BC31042}"/>
              </a:ext>
            </a:extLst>
          </p:cNvPr>
          <p:cNvSpPr>
            <a:spLocks xmlns:a="http://schemas.openxmlformats.org/drawingml/2006/main" noGrp="1"/>
          </p:cNvSpPr>
          <p:nvPr/>
        </p:nvSpPr>
        <p:spPr>
          <a:xfrm xmlns:a="http://schemas.openxmlformats.org/drawingml/2006/main">
            <a:off x="792194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0" name="">
            <a:extLst xmlns:a="http://schemas.openxmlformats.org/drawingml/2006/main">
              <a:ext uri="{FF2B5EF4-FFF2-40B4-BE49-F238E27FC236}">
                <a16:creationId xmlns:a16="http://schemas.microsoft.com/office/drawing/2014/main" id="{C3644943-F4C8-401C-830E-8EB98B50CF50}"/>
              </a:ext>
            </a:extLst>
          </p:cNvPr>
          <p:cNvSpPr>
            <a:spLocks xmlns:a="http://schemas.openxmlformats.org/drawingml/2006/main" noGrp="1"/>
          </p:cNvSpPr>
          <p:nvPr/>
        </p:nvSpPr>
        <p:spPr>
          <a:xfrm xmlns:a="http://schemas.openxmlformats.org/drawingml/2006/main">
            <a:off x="804672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1" name="">
            <a:extLst xmlns:a="http://schemas.openxmlformats.org/drawingml/2006/main">
              <a:ext uri="{FF2B5EF4-FFF2-40B4-BE49-F238E27FC236}">
                <a16:creationId xmlns:a16="http://schemas.microsoft.com/office/drawing/2014/main" id="{5144680B-9141-4BFB-972E-35DE66355C2C}"/>
              </a:ext>
            </a:extLst>
          </p:cNvPr>
          <p:cNvSpPr>
            <a:spLocks xmlns:a="http://schemas.openxmlformats.org/drawingml/2006/main" noGrp="1"/>
          </p:cNvSpPr>
          <p:nvPr/>
        </p:nvSpPr>
        <p:spPr>
          <a:xfrm xmlns:a="http://schemas.openxmlformats.org/drawingml/2006/main">
            <a:off x="817149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2" name="">
            <a:extLst xmlns:a="http://schemas.openxmlformats.org/drawingml/2006/main">
              <a:ext uri="{FF2B5EF4-FFF2-40B4-BE49-F238E27FC236}">
                <a16:creationId xmlns:a16="http://schemas.microsoft.com/office/drawing/2014/main" id="{1CC53D36-2B8A-4598-B67E-3730206FEC04}"/>
              </a:ext>
            </a:extLst>
          </p:cNvPr>
          <p:cNvSpPr>
            <a:spLocks xmlns:a="http://schemas.openxmlformats.org/drawingml/2006/main" noGrp="1"/>
          </p:cNvSpPr>
          <p:nvPr/>
        </p:nvSpPr>
        <p:spPr>
          <a:xfrm xmlns:a="http://schemas.openxmlformats.org/drawingml/2006/main">
            <a:off x="829627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3" name="">
            <a:extLst xmlns:a="http://schemas.openxmlformats.org/drawingml/2006/main">
              <a:ext uri="{FF2B5EF4-FFF2-40B4-BE49-F238E27FC236}">
                <a16:creationId xmlns:a16="http://schemas.microsoft.com/office/drawing/2014/main" id="{D37FE8B0-FBA6-4800-9CF2-BE525C7737BF}"/>
              </a:ext>
            </a:extLst>
          </p:cNvPr>
          <p:cNvSpPr>
            <a:spLocks xmlns:a="http://schemas.openxmlformats.org/drawingml/2006/main" noGrp="1"/>
          </p:cNvSpPr>
          <p:nvPr/>
        </p:nvSpPr>
        <p:spPr>
          <a:xfrm xmlns:a="http://schemas.openxmlformats.org/drawingml/2006/main">
            <a:off x="842105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4" name="">
            <a:extLst xmlns:a="http://schemas.openxmlformats.org/drawingml/2006/main">
              <a:ext uri="{FF2B5EF4-FFF2-40B4-BE49-F238E27FC236}">
                <a16:creationId xmlns:a16="http://schemas.microsoft.com/office/drawing/2014/main" id="{A19C8017-81D6-4CD3-ABD7-6E0DCD6B87B5}"/>
              </a:ext>
            </a:extLst>
          </p:cNvPr>
          <p:cNvSpPr>
            <a:spLocks xmlns:a="http://schemas.openxmlformats.org/drawingml/2006/main" noGrp="1"/>
          </p:cNvSpPr>
          <p:nvPr/>
        </p:nvSpPr>
        <p:spPr>
          <a:xfrm xmlns:a="http://schemas.openxmlformats.org/drawingml/2006/main">
            <a:off x="854583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5" name="">
            <a:extLst xmlns:a="http://schemas.openxmlformats.org/drawingml/2006/main">
              <a:ext uri="{FF2B5EF4-FFF2-40B4-BE49-F238E27FC236}">
                <a16:creationId xmlns:a16="http://schemas.microsoft.com/office/drawing/2014/main" id="{4EB57BF4-E12B-4C4A-9335-5E90ADBC9C8D}"/>
              </a:ext>
            </a:extLst>
          </p:cNvPr>
          <p:cNvSpPr>
            <a:spLocks xmlns:a="http://schemas.openxmlformats.org/drawingml/2006/main" noGrp="1"/>
          </p:cNvSpPr>
          <p:nvPr/>
        </p:nvSpPr>
        <p:spPr>
          <a:xfrm xmlns:a="http://schemas.openxmlformats.org/drawingml/2006/main">
            <a:off x="867060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6" name="">
            <a:extLst xmlns:a="http://schemas.openxmlformats.org/drawingml/2006/main">
              <a:ext uri="{FF2B5EF4-FFF2-40B4-BE49-F238E27FC236}">
                <a16:creationId xmlns:a16="http://schemas.microsoft.com/office/drawing/2014/main" id="{9EA4BD3F-B8ED-44BD-9482-A05FA9CEDB37}"/>
              </a:ext>
            </a:extLst>
          </p:cNvPr>
          <p:cNvSpPr>
            <a:spLocks xmlns:a="http://schemas.openxmlformats.org/drawingml/2006/main" noGrp="1"/>
          </p:cNvSpPr>
          <p:nvPr/>
        </p:nvSpPr>
        <p:spPr>
          <a:xfrm xmlns:a="http://schemas.openxmlformats.org/drawingml/2006/main">
            <a:off x="879538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7" name="">
            <a:extLst xmlns:a="http://schemas.openxmlformats.org/drawingml/2006/main">
              <a:ext uri="{FF2B5EF4-FFF2-40B4-BE49-F238E27FC236}">
                <a16:creationId xmlns:a16="http://schemas.microsoft.com/office/drawing/2014/main" id="{3025E73E-A917-43D4-AC14-0A8356B1FFCB}"/>
              </a:ext>
            </a:extLst>
          </p:cNvPr>
          <p:cNvSpPr>
            <a:spLocks xmlns:a="http://schemas.openxmlformats.org/drawingml/2006/main" noGrp="1"/>
          </p:cNvSpPr>
          <p:nvPr/>
        </p:nvSpPr>
        <p:spPr>
          <a:xfrm xmlns:a="http://schemas.openxmlformats.org/drawingml/2006/main">
            <a:off x="892016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8" name="">
            <a:extLst xmlns:a="http://schemas.openxmlformats.org/drawingml/2006/main">
              <a:ext uri="{FF2B5EF4-FFF2-40B4-BE49-F238E27FC236}">
                <a16:creationId xmlns:a16="http://schemas.microsoft.com/office/drawing/2014/main" id="{93489E9C-F34B-48CF-ADC3-8E38BA8C3FA4}"/>
              </a:ext>
            </a:extLst>
          </p:cNvPr>
          <p:cNvSpPr>
            <a:spLocks xmlns:a="http://schemas.openxmlformats.org/drawingml/2006/main" noGrp="1"/>
          </p:cNvSpPr>
          <p:nvPr/>
        </p:nvSpPr>
        <p:spPr>
          <a:xfrm xmlns:a="http://schemas.openxmlformats.org/drawingml/2006/main">
            <a:off x="904494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79" name="">
            <a:extLst xmlns:a="http://schemas.openxmlformats.org/drawingml/2006/main">
              <a:ext uri="{FF2B5EF4-FFF2-40B4-BE49-F238E27FC236}">
                <a16:creationId xmlns:a16="http://schemas.microsoft.com/office/drawing/2014/main" id="{0A43E0AE-E725-4036-806A-463436F22E56}"/>
              </a:ext>
            </a:extLst>
          </p:cNvPr>
          <p:cNvSpPr>
            <a:spLocks xmlns:a="http://schemas.openxmlformats.org/drawingml/2006/main" noGrp="1"/>
          </p:cNvSpPr>
          <p:nvPr/>
        </p:nvSpPr>
        <p:spPr>
          <a:xfrm xmlns:a="http://schemas.openxmlformats.org/drawingml/2006/main">
            <a:off x="916971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0" name="">
            <a:extLst xmlns:a="http://schemas.openxmlformats.org/drawingml/2006/main">
              <a:ext uri="{FF2B5EF4-FFF2-40B4-BE49-F238E27FC236}">
                <a16:creationId xmlns:a16="http://schemas.microsoft.com/office/drawing/2014/main" id="{2DBB5FF7-D0DF-4BA5-9B11-A1CEBC0C23BA}"/>
              </a:ext>
            </a:extLst>
          </p:cNvPr>
          <p:cNvSpPr>
            <a:spLocks xmlns:a="http://schemas.openxmlformats.org/drawingml/2006/main" noGrp="1"/>
          </p:cNvSpPr>
          <p:nvPr/>
        </p:nvSpPr>
        <p:spPr>
          <a:xfrm xmlns:a="http://schemas.openxmlformats.org/drawingml/2006/main">
            <a:off x="929449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1" name="">
            <a:extLst xmlns:a="http://schemas.openxmlformats.org/drawingml/2006/main">
              <a:ext uri="{FF2B5EF4-FFF2-40B4-BE49-F238E27FC236}">
                <a16:creationId xmlns:a16="http://schemas.microsoft.com/office/drawing/2014/main" id="{88A89AAA-81BD-4507-948A-C6494A3F0226}"/>
              </a:ext>
            </a:extLst>
          </p:cNvPr>
          <p:cNvSpPr>
            <a:spLocks xmlns:a="http://schemas.openxmlformats.org/drawingml/2006/main" noGrp="1"/>
          </p:cNvSpPr>
          <p:nvPr/>
        </p:nvSpPr>
        <p:spPr>
          <a:xfrm xmlns:a="http://schemas.openxmlformats.org/drawingml/2006/main">
            <a:off x="941927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2" name="">
            <a:extLst xmlns:a="http://schemas.openxmlformats.org/drawingml/2006/main">
              <a:ext uri="{FF2B5EF4-FFF2-40B4-BE49-F238E27FC236}">
                <a16:creationId xmlns:a16="http://schemas.microsoft.com/office/drawing/2014/main" id="{ED21A9C8-744C-416D-AFC0-835866209368}"/>
              </a:ext>
            </a:extLst>
          </p:cNvPr>
          <p:cNvSpPr>
            <a:spLocks xmlns:a="http://schemas.openxmlformats.org/drawingml/2006/main" noGrp="1"/>
          </p:cNvSpPr>
          <p:nvPr/>
        </p:nvSpPr>
        <p:spPr>
          <a:xfrm xmlns:a="http://schemas.openxmlformats.org/drawingml/2006/main">
            <a:off x="9544050"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3" name="">
            <a:extLst xmlns:a="http://schemas.openxmlformats.org/drawingml/2006/main">
              <a:ext uri="{FF2B5EF4-FFF2-40B4-BE49-F238E27FC236}">
                <a16:creationId xmlns:a16="http://schemas.microsoft.com/office/drawing/2014/main" id="{661C1477-70DE-4F9F-BA90-8CEE9825E67E}"/>
              </a:ext>
            </a:extLst>
          </p:cNvPr>
          <p:cNvSpPr>
            <a:spLocks xmlns:a="http://schemas.openxmlformats.org/drawingml/2006/main" noGrp="1"/>
          </p:cNvSpPr>
          <p:nvPr/>
        </p:nvSpPr>
        <p:spPr>
          <a:xfrm xmlns:a="http://schemas.openxmlformats.org/drawingml/2006/main">
            <a:off x="9668828"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4" name="">
            <a:extLst xmlns:a="http://schemas.openxmlformats.org/drawingml/2006/main">
              <a:ext uri="{FF2B5EF4-FFF2-40B4-BE49-F238E27FC236}">
                <a16:creationId xmlns:a16="http://schemas.microsoft.com/office/drawing/2014/main" id="{2D46189E-459D-48E4-9418-4B7617B482CB}"/>
              </a:ext>
            </a:extLst>
          </p:cNvPr>
          <p:cNvSpPr>
            <a:spLocks xmlns:a="http://schemas.openxmlformats.org/drawingml/2006/main" noGrp="1"/>
          </p:cNvSpPr>
          <p:nvPr/>
        </p:nvSpPr>
        <p:spPr>
          <a:xfrm xmlns:a="http://schemas.openxmlformats.org/drawingml/2006/main">
            <a:off x="9793605"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5" name="">
            <a:extLst xmlns:a="http://schemas.openxmlformats.org/drawingml/2006/main">
              <a:ext uri="{FF2B5EF4-FFF2-40B4-BE49-F238E27FC236}">
                <a16:creationId xmlns:a16="http://schemas.microsoft.com/office/drawing/2014/main" id="{71919B2D-5D3F-4E3A-A566-D7588C022C6D}"/>
              </a:ext>
            </a:extLst>
          </p:cNvPr>
          <p:cNvSpPr>
            <a:spLocks xmlns:a="http://schemas.openxmlformats.org/drawingml/2006/main" noGrp="1"/>
          </p:cNvSpPr>
          <p:nvPr/>
        </p:nvSpPr>
        <p:spPr>
          <a:xfrm xmlns:a="http://schemas.openxmlformats.org/drawingml/2006/main">
            <a:off x="9918383" y="409003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6" name="">
            <a:extLst xmlns:a="http://schemas.openxmlformats.org/drawingml/2006/main">
              <a:ext uri="{FF2B5EF4-FFF2-40B4-BE49-F238E27FC236}">
                <a16:creationId xmlns:a16="http://schemas.microsoft.com/office/drawing/2014/main" id="{63A7A6BD-DE88-44A3-8BB2-EEA3055DF8A3}"/>
              </a:ext>
            </a:extLst>
          </p:cNvPr>
          <p:cNvSpPr>
            <a:spLocks xmlns:a="http://schemas.openxmlformats.org/drawingml/2006/main" noGrp="1"/>
          </p:cNvSpPr>
          <p:nvPr/>
        </p:nvSpPr>
        <p:spPr>
          <a:xfrm xmlns:a="http://schemas.openxmlformats.org/drawingml/2006/main">
            <a:off x="704850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7" name="">
            <a:extLst xmlns:a="http://schemas.openxmlformats.org/drawingml/2006/main">
              <a:ext uri="{FF2B5EF4-FFF2-40B4-BE49-F238E27FC236}">
                <a16:creationId xmlns:a16="http://schemas.microsoft.com/office/drawing/2014/main" id="{70B4823E-60FD-49C4-B4E9-FCD56638417B}"/>
              </a:ext>
            </a:extLst>
          </p:cNvPr>
          <p:cNvSpPr>
            <a:spLocks xmlns:a="http://schemas.openxmlformats.org/drawingml/2006/main" noGrp="1"/>
          </p:cNvSpPr>
          <p:nvPr/>
        </p:nvSpPr>
        <p:spPr>
          <a:xfrm xmlns:a="http://schemas.openxmlformats.org/drawingml/2006/main">
            <a:off x="717327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8" name="">
            <a:extLst xmlns:a="http://schemas.openxmlformats.org/drawingml/2006/main">
              <a:ext uri="{FF2B5EF4-FFF2-40B4-BE49-F238E27FC236}">
                <a16:creationId xmlns:a16="http://schemas.microsoft.com/office/drawing/2014/main" id="{E92C0924-A1EF-4A11-B4EE-030BB726A64A}"/>
              </a:ext>
            </a:extLst>
          </p:cNvPr>
          <p:cNvSpPr>
            <a:spLocks xmlns:a="http://schemas.openxmlformats.org/drawingml/2006/main" noGrp="1"/>
          </p:cNvSpPr>
          <p:nvPr/>
        </p:nvSpPr>
        <p:spPr>
          <a:xfrm xmlns:a="http://schemas.openxmlformats.org/drawingml/2006/main">
            <a:off x="729805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89" name="">
            <a:extLst xmlns:a="http://schemas.openxmlformats.org/drawingml/2006/main">
              <a:ext uri="{FF2B5EF4-FFF2-40B4-BE49-F238E27FC236}">
                <a16:creationId xmlns:a16="http://schemas.microsoft.com/office/drawing/2014/main" id="{FDACA326-8E68-4488-92D5-EFD2384A52A5}"/>
              </a:ext>
            </a:extLst>
          </p:cNvPr>
          <p:cNvSpPr>
            <a:spLocks xmlns:a="http://schemas.openxmlformats.org/drawingml/2006/main" noGrp="1"/>
          </p:cNvSpPr>
          <p:nvPr/>
        </p:nvSpPr>
        <p:spPr>
          <a:xfrm xmlns:a="http://schemas.openxmlformats.org/drawingml/2006/main">
            <a:off x="742283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0" name="">
            <a:extLst xmlns:a="http://schemas.openxmlformats.org/drawingml/2006/main">
              <a:ext uri="{FF2B5EF4-FFF2-40B4-BE49-F238E27FC236}">
                <a16:creationId xmlns:a16="http://schemas.microsoft.com/office/drawing/2014/main" id="{ABC558D1-6E7D-416B-813D-A100E02B5CE4}"/>
              </a:ext>
            </a:extLst>
          </p:cNvPr>
          <p:cNvSpPr>
            <a:spLocks xmlns:a="http://schemas.openxmlformats.org/drawingml/2006/main" noGrp="1"/>
          </p:cNvSpPr>
          <p:nvPr/>
        </p:nvSpPr>
        <p:spPr>
          <a:xfrm xmlns:a="http://schemas.openxmlformats.org/drawingml/2006/main">
            <a:off x="754761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1" name="">
            <a:extLst xmlns:a="http://schemas.openxmlformats.org/drawingml/2006/main">
              <a:ext uri="{FF2B5EF4-FFF2-40B4-BE49-F238E27FC236}">
                <a16:creationId xmlns:a16="http://schemas.microsoft.com/office/drawing/2014/main" id="{8B497844-C865-481C-8C1B-2137EF42FD1A}"/>
              </a:ext>
            </a:extLst>
          </p:cNvPr>
          <p:cNvSpPr>
            <a:spLocks xmlns:a="http://schemas.openxmlformats.org/drawingml/2006/main" noGrp="1"/>
          </p:cNvSpPr>
          <p:nvPr/>
        </p:nvSpPr>
        <p:spPr>
          <a:xfrm xmlns:a="http://schemas.openxmlformats.org/drawingml/2006/main">
            <a:off x="767238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2" name="">
            <a:extLst xmlns:a="http://schemas.openxmlformats.org/drawingml/2006/main">
              <a:ext uri="{FF2B5EF4-FFF2-40B4-BE49-F238E27FC236}">
                <a16:creationId xmlns:a16="http://schemas.microsoft.com/office/drawing/2014/main" id="{CEDF74C3-BC5C-4AC5-BA31-D3138CCB09ED}"/>
              </a:ext>
            </a:extLst>
          </p:cNvPr>
          <p:cNvSpPr>
            <a:spLocks xmlns:a="http://schemas.openxmlformats.org/drawingml/2006/main" noGrp="1"/>
          </p:cNvSpPr>
          <p:nvPr/>
        </p:nvSpPr>
        <p:spPr>
          <a:xfrm xmlns:a="http://schemas.openxmlformats.org/drawingml/2006/main">
            <a:off x="779716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3" name="">
            <a:extLst xmlns:a="http://schemas.openxmlformats.org/drawingml/2006/main">
              <a:ext uri="{FF2B5EF4-FFF2-40B4-BE49-F238E27FC236}">
                <a16:creationId xmlns:a16="http://schemas.microsoft.com/office/drawing/2014/main" id="{54ECAF72-1DFB-4970-886A-0591159E35A5}"/>
              </a:ext>
            </a:extLst>
          </p:cNvPr>
          <p:cNvSpPr>
            <a:spLocks xmlns:a="http://schemas.openxmlformats.org/drawingml/2006/main" noGrp="1"/>
          </p:cNvSpPr>
          <p:nvPr/>
        </p:nvSpPr>
        <p:spPr>
          <a:xfrm xmlns:a="http://schemas.openxmlformats.org/drawingml/2006/main">
            <a:off x="792194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4" name="">
            <a:extLst xmlns:a="http://schemas.openxmlformats.org/drawingml/2006/main">
              <a:ext uri="{FF2B5EF4-FFF2-40B4-BE49-F238E27FC236}">
                <a16:creationId xmlns:a16="http://schemas.microsoft.com/office/drawing/2014/main" id="{6F335F54-5759-49A0-A2DC-8259DA90B551}"/>
              </a:ext>
            </a:extLst>
          </p:cNvPr>
          <p:cNvSpPr>
            <a:spLocks xmlns:a="http://schemas.openxmlformats.org/drawingml/2006/main" noGrp="1"/>
          </p:cNvSpPr>
          <p:nvPr/>
        </p:nvSpPr>
        <p:spPr>
          <a:xfrm xmlns:a="http://schemas.openxmlformats.org/drawingml/2006/main">
            <a:off x="804672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5" name="">
            <a:extLst xmlns:a="http://schemas.openxmlformats.org/drawingml/2006/main">
              <a:ext uri="{FF2B5EF4-FFF2-40B4-BE49-F238E27FC236}">
                <a16:creationId xmlns:a16="http://schemas.microsoft.com/office/drawing/2014/main" id="{0FC831EF-8911-4AE7-9053-1EEE180031E7}"/>
              </a:ext>
            </a:extLst>
          </p:cNvPr>
          <p:cNvSpPr>
            <a:spLocks xmlns:a="http://schemas.openxmlformats.org/drawingml/2006/main" noGrp="1"/>
          </p:cNvSpPr>
          <p:nvPr/>
        </p:nvSpPr>
        <p:spPr>
          <a:xfrm xmlns:a="http://schemas.openxmlformats.org/drawingml/2006/main">
            <a:off x="817149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6" name="">
            <a:extLst xmlns:a="http://schemas.openxmlformats.org/drawingml/2006/main">
              <a:ext uri="{FF2B5EF4-FFF2-40B4-BE49-F238E27FC236}">
                <a16:creationId xmlns:a16="http://schemas.microsoft.com/office/drawing/2014/main" id="{E16512F1-55A2-40DB-9FEF-BA837D8E4E41}"/>
              </a:ext>
            </a:extLst>
          </p:cNvPr>
          <p:cNvSpPr>
            <a:spLocks xmlns:a="http://schemas.openxmlformats.org/drawingml/2006/main" noGrp="1"/>
          </p:cNvSpPr>
          <p:nvPr/>
        </p:nvSpPr>
        <p:spPr>
          <a:xfrm xmlns:a="http://schemas.openxmlformats.org/drawingml/2006/main">
            <a:off x="829627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7" name="">
            <a:extLst xmlns:a="http://schemas.openxmlformats.org/drawingml/2006/main">
              <a:ext uri="{FF2B5EF4-FFF2-40B4-BE49-F238E27FC236}">
                <a16:creationId xmlns:a16="http://schemas.microsoft.com/office/drawing/2014/main" id="{174BC86B-EA78-4044-8EF9-4267070573C9}"/>
              </a:ext>
            </a:extLst>
          </p:cNvPr>
          <p:cNvSpPr>
            <a:spLocks xmlns:a="http://schemas.openxmlformats.org/drawingml/2006/main" noGrp="1"/>
          </p:cNvSpPr>
          <p:nvPr/>
        </p:nvSpPr>
        <p:spPr>
          <a:xfrm xmlns:a="http://schemas.openxmlformats.org/drawingml/2006/main">
            <a:off x="842105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8" name="">
            <a:extLst xmlns:a="http://schemas.openxmlformats.org/drawingml/2006/main">
              <a:ext uri="{FF2B5EF4-FFF2-40B4-BE49-F238E27FC236}">
                <a16:creationId xmlns:a16="http://schemas.microsoft.com/office/drawing/2014/main" id="{5418487A-7F75-4A85-B7A5-3A895F089926}"/>
              </a:ext>
            </a:extLst>
          </p:cNvPr>
          <p:cNvSpPr>
            <a:spLocks xmlns:a="http://schemas.openxmlformats.org/drawingml/2006/main" noGrp="1"/>
          </p:cNvSpPr>
          <p:nvPr/>
        </p:nvSpPr>
        <p:spPr>
          <a:xfrm xmlns:a="http://schemas.openxmlformats.org/drawingml/2006/main">
            <a:off x="854583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399" name="">
            <a:extLst xmlns:a="http://schemas.openxmlformats.org/drawingml/2006/main">
              <a:ext uri="{FF2B5EF4-FFF2-40B4-BE49-F238E27FC236}">
                <a16:creationId xmlns:a16="http://schemas.microsoft.com/office/drawing/2014/main" id="{BD29D3BA-624A-4041-954E-149D430390F6}"/>
              </a:ext>
            </a:extLst>
          </p:cNvPr>
          <p:cNvSpPr>
            <a:spLocks xmlns:a="http://schemas.openxmlformats.org/drawingml/2006/main" noGrp="1"/>
          </p:cNvSpPr>
          <p:nvPr/>
        </p:nvSpPr>
        <p:spPr>
          <a:xfrm xmlns:a="http://schemas.openxmlformats.org/drawingml/2006/main">
            <a:off x="867060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0" name="">
            <a:extLst xmlns:a="http://schemas.openxmlformats.org/drawingml/2006/main">
              <a:ext uri="{FF2B5EF4-FFF2-40B4-BE49-F238E27FC236}">
                <a16:creationId xmlns:a16="http://schemas.microsoft.com/office/drawing/2014/main" id="{ECB95285-2A35-4371-A61C-44D69DD214ED}"/>
              </a:ext>
            </a:extLst>
          </p:cNvPr>
          <p:cNvSpPr>
            <a:spLocks xmlns:a="http://schemas.openxmlformats.org/drawingml/2006/main" noGrp="1"/>
          </p:cNvSpPr>
          <p:nvPr/>
        </p:nvSpPr>
        <p:spPr>
          <a:xfrm xmlns:a="http://schemas.openxmlformats.org/drawingml/2006/main">
            <a:off x="879538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1" name="">
            <a:extLst xmlns:a="http://schemas.openxmlformats.org/drawingml/2006/main">
              <a:ext uri="{FF2B5EF4-FFF2-40B4-BE49-F238E27FC236}">
                <a16:creationId xmlns:a16="http://schemas.microsoft.com/office/drawing/2014/main" id="{6D1A8296-0B56-41BC-90D9-DEE279E6CAB7}"/>
              </a:ext>
            </a:extLst>
          </p:cNvPr>
          <p:cNvSpPr>
            <a:spLocks xmlns:a="http://schemas.openxmlformats.org/drawingml/2006/main" noGrp="1"/>
          </p:cNvSpPr>
          <p:nvPr/>
        </p:nvSpPr>
        <p:spPr>
          <a:xfrm xmlns:a="http://schemas.openxmlformats.org/drawingml/2006/main">
            <a:off x="892016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2" name="">
            <a:extLst xmlns:a="http://schemas.openxmlformats.org/drawingml/2006/main">
              <a:ext uri="{FF2B5EF4-FFF2-40B4-BE49-F238E27FC236}">
                <a16:creationId xmlns:a16="http://schemas.microsoft.com/office/drawing/2014/main" id="{2577259B-928E-495F-902D-048C6B9BBC2E}"/>
              </a:ext>
            </a:extLst>
          </p:cNvPr>
          <p:cNvSpPr>
            <a:spLocks xmlns:a="http://schemas.openxmlformats.org/drawingml/2006/main" noGrp="1"/>
          </p:cNvSpPr>
          <p:nvPr/>
        </p:nvSpPr>
        <p:spPr>
          <a:xfrm xmlns:a="http://schemas.openxmlformats.org/drawingml/2006/main">
            <a:off x="904494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3" name="">
            <a:extLst xmlns:a="http://schemas.openxmlformats.org/drawingml/2006/main">
              <a:ext uri="{FF2B5EF4-FFF2-40B4-BE49-F238E27FC236}">
                <a16:creationId xmlns:a16="http://schemas.microsoft.com/office/drawing/2014/main" id="{8D4E4837-B6AB-41FB-9832-1388953556D6}"/>
              </a:ext>
            </a:extLst>
          </p:cNvPr>
          <p:cNvSpPr>
            <a:spLocks xmlns:a="http://schemas.openxmlformats.org/drawingml/2006/main" noGrp="1"/>
          </p:cNvSpPr>
          <p:nvPr/>
        </p:nvSpPr>
        <p:spPr>
          <a:xfrm xmlns:a="http://schemas.openxmlformats.org/drawingml/2006/main">
            <a:off x="916971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4" name="">
            <a:extLst xmlns:a="http://schemas.openxmlformats.org/drawingml/2006/main">
              <a:ext uri="{FF2B5EF4-FFF2-40B4-BE49-F238E27FC236}">
                <a16:creationId xmlns:a16="http://schemas.microsoft.com/office/drawing/2014/main" id="{E8B4D58E-6A85-4060-8713-E7EA95D58918}"/>
              </a:ext>
            </a:extLst>
          </p:cNvPr>
          <p:cNvSpPr>
            <a:spLocks xmlns:a="http://schemas.openxmlformats.org/drawingml/2006/main" noGrp="1"/>
          </p:cNvSpPr>
          <p:nvPr/>
        </p:nvSpPr>
        <p:spPr>
          <a:xfrm xmlns:a="http://schemas.openxmlformats.org/drawingml/2006/main">
            <a:off x="929449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5" name="">
            <a:extLst xmlns:a="http://schemas.openxmlformats.org/drawingml/2006/main">
              <a:ext uri="{FF2B5EF4-FFF2-40B4-BE49-F238E27FC236}">
                <a16:creationId xmlns:a16="http://schemas.microsoft.com/office/drawing/2014/main" id="{B0BE6C7C-37E9-46E5-BEF4-8AD4AF25272C}"/>
              </a:ext>
            </a:extLst>
          </p:cNvPr>
          <p:cNvSpPr>
            <a:spLocks xmlns:a="http://schemas.openxmlformats.org/drawingml/2006/main" noGrp="1"/>
          </p:cNvSpPr>
          <p:nvPr/>
        </p:nvSpPr>
        <p:spPr>
          <a:xfrm xmlns:a="http://schemas.openxmlformats.org/drawingml/2006/main">
            <a:off x="941927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6" name="">
            <a:extLst xmlns:a="http://schemas.openxmlformats.org/drawingml/2006/main">
              <a:ext uri="{FF2B5EF4-FFF2-40B4-BE49-F238E27FC236}">
                <a16:creationId xmlns:a16="http://schemas.microsoft.com/office/drawing/2014/main" id="{99D77C37-6A8E-487A-AE16-F97DCD490BAC}"/>
              </a:ext>
            </a:extLst>
          </p:cNvPr>
          <p:cNvSpPr>
            <a:spLocks xmlns:a="http://schemas.openxmlformats.org/drawingml/2006/main" noGrp="1"/>
          </p:cNvSpPr>
          <p:nvPr/>
        </p:nvSpPr>
        <p:spPr>
          <a:xfrm xmlns:a="http://schemas.openxmlformats.org/drawingml/2006/main">
            <a:off x="9544050"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7" name="">
            <a:extLst xmlns:a="http://schemas.openxmlformats.org/drawingml/2006/main">
              <a:ext uri="{FF2B5EF4-FFF2-40B4-BE49-F238E27FC236}">
                <a16:creationId xmlns:a16="http://schemas.microsoft.com/office/drawing/2014/main" id="{2AC49CD7-B770-47EB-8380-B35FDBB888E2}"/>
              </a:ext>
            </a:extLst>
          </p:cNvPr>
          <p:cNvSpPr>
            <a:spLocks xmlns:a="http://schemas.openxmlformats.org/drawingml/2006/main" noGrp="1"/>
          </p:cNvSpPr>
          <p:nvPr/>
        </p:nvSpPr>
        <p:spPr>
          <a:xfrm xmlns:a="http://schemas.openxmlformats.org/drawingml/2006/main">
            <a:off x="9668828"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8" name="">
            <a:extLst xmlns:a="http://schemas.openxmlformats.org/drawingml/2006/main">
              <a:ext uri="{FF2B5EF4-FFF2-40B4-BE49-F238E27FC236}">
                <a16:creationId xmlns:a16="http://schemas.microsoft.com/office/drawing/2014/main" id="{AF1050A4-27A1-43A0-A12A-DC18DBD11D7E}"/>
              </a:ext>
            </a:extLst>
          </p:cNvPr>
          <p:cNvSpPr>
            <a:spLocks xmlns:a="http://schemas.openxmlformats.org/drawingml/2006/main" noGrp="1"/>
          </p:cNvSpPr>
          <p:nvPr/>
        </p:nvSpPr>
        <p:spPr>
          <a:xfrm xmlns:a="http://schemas.openxmlformats.org/drawingml/2006/main">
            <a:off x="9793605"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09" name="">
            <a:extLst xmlns:a="http://schemas.openxmlformats.org/drawingml/2006/main">
              <a:ext uri="{FF2B5EF4-FFF2-40B4-BE49-F238E27FC236}">
                <a16:creationId xmlns:a16="http://schemas.microsoft.com/office/drawing/2014/main" id="{6F0C8DA2-E1AD-4EEB-841C-C0DD207202D3}"/>
              </a:ext>
            </a:extLst>
          </p:cNvPr>
          <p:cNvSpPr>
            <a:spLocks xmlns:a="http://schemas.openxmlformats.org/drawingml/2006/main" noGrp="1"/>
          </p:cNvSpPr>
          <p:nvPr/>
        </p:nvSpPr>
        <p:spPr>
          <a:xfrm xmlns:a="http://schemas.openxmlformats.org/drawingml/2006/main">
            <a:off x="9918383" y="421481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0" name="">
            <a:extLst xmlns:a="http://schemas.openxmlformats.org/drawingml/2006/main">
              <a:ext uri="{FF2B5EF4-FFF2-40B4-BE49-F238E27FC236}">
                <a16:creationId xmlns:a16="http://schemas.microsoft.com/office/drawing/2014/main" id="{77E45308-753E-45EA-9511-EAB5AB8C1FA2}"/>
              </a:ext>
            </a:extLst>
          </p:cNvPr>
          <p:cNvSpPr>
            <a:spLocks xmlns:a="http://schemas.openxmlformats.org/drawingml/2006/main" noGrp="1"/>
          </p:cNvSpPr>
          <p:nvPr/>
        </p:nvSpPr>
        <p:spPr>
          <a:xfrm xmlns:a="http://schemas.openxmlformats.org/drawingml/2006/main">
            <a:off x="704850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1" name="">
            <a:extLst xmlns:a="http://schemas.openxmlformats.org/drawingml/2006/main">
              <a:ext uri="{FF2B5EF4-FFF2-40B4-BE49-F238E27FC236}">
                <a16:creationId xmlns:a16="http://schemas.microsoft.com/office/drawing/2014/main" id="{15F5407F-0AA5-403A-BD0E-0104474C83B6}"/>
              </a:ext>
            </a:extLst>
          </p:cNvPr>
          <p:cNvSpPr>
            <a:spLocks xmlns:a="http://schemas.openxmlformats.org/drawingml/2006/main" noGrp="1"/>
          </p:cNvSpPr>
          <p:nvPr/>
        </p:nvSpPr>
        <p:spPr>
          <a:xfrm xmlns:a="http://schemas.openxmlformats.org/drawingml/2006/main">
            <a:off x="717327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2" name="">
            <a:extLst xmlns:a="http://schemas.openxmlformats.org/drawingml/2006/main">
              <a:ext uri="{FF2B5EF4-FFF2-40B4-BE49-F238E27FC236}">
                <a16:creationId xmlns:a16="http://schemas.microsoft.com/office/drawing/2014/main" id="{DAA07802-14D4-4BD9-AA3B-D4D0A8A28080}"/>
              </a:ext>
            </a:extLst>
          </p:cNvPr>
          <p:cNvSpPr>
            <a:spLocks xmlns:a="http://schemas.openxmlformats.org/drawingml/2006/main" noGrp="1"/>
          </p:cNvSpPr>
          <p:nvPr/>
        </p:nvSpPr>
        <p:spPr>
          <a:xfrm xmlns:a="http://schemas.openxmlformats.org/drawingml/2006/main">
            <a:off x="729805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3" name="">
            <a:extLst xmlns:a="http://schemas.openxmlformats.org/drawingml/2006/main">
              <a:ext uri="{FF2B5EF4-FFF2-40B4-BE49-F238E27FC236}">
                <a16:creationId xmlns:a16="http://schemas.microsoft.com/office/drawing/2014/main" id="{58956A14-FE7E-4B80-96D9-A105E449B6B3}"/>
              </a:ext>
            </a:extLst>
          </p:cNvPr>
          <p:cNvSpPr>
            <a:spLocks xmlns:a="http://schemas.openxmlformats.org/drawingml/2006/main" noGrp="1"/>
          </p:cNvSpPr>
          <p:nvPr/>
        </p:nvSpPr>
        <p:spPr>
          <a:xfrm xmlns:a="http://schemas.openxmlformats.org/drawingml/2006/main">
            <a:off x="742283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4" name="">
            <a:extLst xmlns:a="http://schemas.openxmlformats.org/drawingml/2006/main">
              <a:ext uri="{FF2B5EF4-FFF2-40B4-BE49-F238E27FC236}">
                <a16:creationId xmlns:a16="http://schemas.microsoft.com/office/drawing/2014/main" id="{EB0F9479-1A54-4013-9F89-1FD935D32A56}"/>
              </a:ext>
            </a:extLst>
          </p:cNvPr>
          <p:cNvSpPr>
            <a:spLocks xmlns:a="http://schemas.openxmlformats.org/drawingml/2006/main" noGrp="1"/>
          </p:cNvSpPr>
          <p:nvPr/>
        </p:nvSpPr>
        <p:spPr>
          <a:xfrm xmlns:a="http://schemas.openxmlformats.org/drawingml/2006/main">
            <a:off x="754761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5" name="">
            <a:extLst xmlns:a="http://schemas.openxmlformats.org/drawingml/2006/main">
              <a:ext uri="{FF2B5EF4-FFF2-40B4-BE49-F238E27FC236}">
                <a16:creationId xmlns:a16="http://schemas.microsoft.com/office/drawing/2014/main" id="{74A63C79-1047-43E3-A491-31219F34A682}"/>
              </a:ext>
            </a:extLst>
          </p:cNvPr>
          <p:cNvSpPr>
            <a:spLocks xmlns:a="http://schemas.openxmlformats.org/drawingml/2006/main" noGrp="1"/>
          </p:cNvSpPr>
          <p:nvPr/>
        </p:nvSpPr>
        <p:spPr>
          <a:xfrm xmlns:a="http://schemas.openxmlformats.org/drawingml/2006/main">
            <a:off x="767238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6" name="">
            <a:extLst xmlns:a="http://schemas.openxmlformats.org/drawingml/2006/main">
              <a:ext uri="{FF2B5EF4-FFF2-40B4-BE49-F238E27FC236}">
                <a16:creationId xmlns:a16="http://schemas.microsoft.com/office/drawing/2014/main" id="{185F3A97-1667-4DFD-B82E-02373510AA0C}"/>
              </a:ext>
            </a:extLst>
          </p:cNvPr>
          <p:cNvSpPr>
            <a:spLocks xmlns:a="http://schemas.openxmlformats.org/drawingml/2006/main" noGrp="1"/>
          </p:cNvSpPr>
          <p:nvPr/>
        </p:nvSpPr>
        <p:spPr>
          <a:xfrm xmlns:a="http://schemas.openxmlformats.org/drawingml/2006/main">
            <a:off x="779716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7" name="">
            <a:extLst xmlns:a="http://schemas.openxmlformats.org/drawingml/2006/main">
              <a:ext uri="{FF2B5EF4-FFF2-40B4-BE49-F238E27FC236}">
                <a16:creationId xmlns:a16="http://schemas.microsoft.com/office/drawing/2014/main" id="{41FF5A68-2995-4339-B531-7CCBFE5E6CAA}"/>
              </a:ext>
            </a:extLst>
          </p:cNvPr>
          <p:cNvSpPr>
            <a:spLocks xmlns:a="http://schemas.openxmlformats.org/drawingml/2006/main" noGrp="1"/>
          </p:cNvSpPr>
          <p:nvPr/>
        </p:nvSpPr>
        <p:spPr>
          <a:xfrm xmlns:a="http://schemas.openxmlformats.org/drawingml/2006/main">
            <a:off x="792194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8" name="">
            <a:extLst xmlns:a="http://schemas.openxmlformats.org/drawingml/2006/main">
              <a:ext uri="{FF2B5EF4-FFF2-40B4-BE49-F238E27FC236}">
                <a16:creationId xmlns:a16="http://schemas.microsoft.com/office/drawing/2014/main" id="{200FC8FD-C484-4F8C-91B4-7AEF71983132}"/>
              </a:ext>
            </a:extLst>
          </p:cNvPr>
          <p:cNvSpPr>
            <a:spLocks xmlns:a="http://schemas.openxmlformats.org/drawingml/2006/main" noGrp="1"/>
          </p:cNvSpPr>
          <p:nvPr/>
        </p:nvSpPr>
        <p:spPr>
          <a:xfrm xmlns:a="http://schemas.openxmlformats.org/drawingml/2006/main">
            <a:off x="804672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19" name="">
            <a:extLst xmlns:a="http://schemas.openxmlformats.org/drawingml/2006/main">
              <a:ext uri="{FF2B5EF4-FFF2-40B4-BE49-F238E27FC236}">
                <a16:creationId xmlns:a16="http://schemas.microsoft.com/office/drawing/2014/main" id="{9DCE6CE3-153E-47DD-B41C-E63E84518DB9}"/>
              </a:ext>
            </a:extLst>
          </p:cNvPr>
          <p:cNvSpPr>
            <a:spLocks xmlns:a="http://schemas.openxmlformats.org/drawingml/2006/main" noGrp="1"/>
          </p:cNvSpPr>
          <p:nvPr/>
        </p:nvSpPr>
        <p:spPr>
          <a:xfrm xmlns:a="http://schemas.openxmlformats.org/drawingml/2006/main">
            <a:off x="817149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0" name="">
            <a:extLst xmlns:a="http://schemas.openxmlformats.org/drawingml/2006/main">
              <a:ext uri="{FF2B5EF4-FFF2-40B4-BE49-F238E27FC236}">
                <a16:creationId xmlns:a16="http://schemas.microsoft.com/office/drawing/2014/main" id="{7FC78962-496E-463C-94EC-084975B0A38F}"/>
              </a:ext>
            </a:extLst>
          </p:cNvPr>
          <p:cNvSpPr>
            <a:spLocks xmlns:a="http://schemas.openxmlformats.org/drawingml/2006/main" noGrp="1"/>
          </p:cNvSpPr>
          <p:nvPr/>
        </p:nvSpPr>
        <p:spPr>
          <a:xfrm xmlns:a="http://schemas.openxmlformats.org/drawingml/2006/main">
            <a:off x="829627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1" name="">
            <a:extLst xmlns:a="http://schemas.openxmlformats.org/drawingml/2006/main">
              <a:ext uri="{FF2B5EF4-FFF2-40B4-BE49-F238E27FC236}">
                <a16:creationId xmlns:a16="http://schemas.microsoft.com/office/drawing/2014/main" id="{8024EC5C-F14F-4776-B522-757E94AE7089}"/>
              </a:ext>
            </a:extLst>
          </p:cNvPr>
          <p:cNvSpPr>
            <a:spLocks xmlns:a="http://schemas.openxmlformats.org/drawingml/2006/main" noGrp="1"/>
          </p:cNvSpPr>
          <p:nvPr/>
        </p:nvSpPr>
        <p:spPr>
          <a:xfrm xmlns:a="http://schemas.openxmlformats.org/drawingml/2006/main">
            <a:off x="842105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2" name="">
            <a:extLst xmlns:a="http://schemas.openxmlformats.org/drawingml/2006/main">
              <a:ext uri="{FF2B5EF4-FFF2-40B4-BE49-F238E27FC236}">
                <a16:creationId xmlns:a16="http://schemas.microsoft.com/office/drawing/2014/main" id="{98FD219E-5FBB-4F20-80AF-B0A2EE5A16D3}"/>
              </a:ext>
            </a:extLst>
          </p:cNvPr>
          <p:cNvSpPr>
            <a:spLocks xmlns:a="http://schemas.openxmlformats.org/drawingml/2006/main" noGrp="1"/>
          </p:cNvSpPr>
          <p:nvPr/>
        </p:nvSpPr>
        <p:spPr>
          <a:xfrm xmlns:a="http://schemas.openxmlformats.org/drawingml/2006/main">
            <a:off x="854583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3" name="">
            <a:extLst xmlns:a="http://schemas.openxmlformats.org/drawingml/2006/main">
              <a:ext uri="{FF2B5EF4-FFF2-40B4-BE49-F238E27FC236}">
                <a16:creationId xmlns:a16="http://schemas.microsoft.com/office/drawing/2014/main" id="{EE3D24D0-269B-43EE-82EB-708A73C2E30D}"/>
              </a:ext>
            </a:extLst>
          </p:cNvPr>
          <p:cNvSpPr>
            <a:spLocks xmlns:a="http://schemas.openxmlformats.org/drawingml/2006/main" noGrp="1"/>
          </p:cNvSpPr>
          <p:nvPr/>
        </p:nvSpPr>
        <p:spPr>
          <a:xfrm xmlns:a="http://schemas.openxmlformats.org/drawingml/2006/main">
            <a:off x="867060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4" name="">
            <a:extLst xmlns:a="http://schemas.openxmlformats.org/drawingml/2006/main">
              <a:ext uri="{FF2B5EF4-FFF2-40B4-BE49-F238E27FC236}">
                <a16:creationId xmlns:a16="http://schemas.microsoft.com/office/drawing/2014/main" id="{15DB1C6C-51DA-4835-BFFB-65A3EFA8ECDE}"/>
              </a:ext>
            </a:extLst>
          </p:cNvPr>
          <p:cNvSpPr>
            <a:spLocks xmlns:a="http://schemas.openxmlformats.org/drawingml/2006/main" noGrp="1"/>
          </p:cNvSpPr>
          <p:nvPr/>
        </p:nvSpPr>
        <p:spPr>
          <a:xfrm xmlns:a="http://schemas.openxmlformats.org/drawingml/2006/main">
            <a:off x="879538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5" name="">
            <a:extLst xmlns:a="http://schemas.openxmlformats.org/drawingml/2006/main">
              <a:ext uri="{FF2B5EF4-FFF2-40B4-BE49-F238E27FC236}">
                <a16:creationId xmlns:a16="http://schemas.microsoft.com/office/drawing/2014/main" id="{8373FBB6-11FC-47BD-BEAD-D691F0571482}"/>
              </a:ext>
            </a:extLst>
          </p:cNvPr>
          <p:cNvSpPr>
            <a:spLocks xmlns:a="http://schemas.openxmlformats.org/drawingml/2006/main" noGrp="1"/>
          </p:cNvSpPr>
          <p:nvPr/>
        </p:nvSpPr>
        <p:spPr>
          <a:xfrm xmlns:a="http://schemas.openxmlformats.org/drawingml/2006/main">
            <a:off x="892016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6" name="">
            <a:extLst xmlns:a="http://schemas.openxmlformats.org/drawingml/2006/main">
              <a:ext uri="{FF2B5EF4-FFF2-40B4-BE49-F238E27FC236}">
                <a16:creationId xmlns:a16="http://schemas.microsoft.com/office/drawing/2014/main" id="{16A3FBB9-F54C-437C-95B0-9E2BEEDDE3C7}"/>
              </a:ext>
            </a:extLst>
          </p:cNvPr>
          <p:cNvSpPr>
            <a:spLocks xmlns:a="http://schemas.openxmlformats.org/drawingml/2006/main" noGrp="1"/>
          </p:cNvSpPr>
          <p:nvPr/>
        </p:nvSpPr>
        <p:spPr>
          <a:xfrm xmlns:a="http://schemas.openxmlformats.org/drawingml/2006/main">
            <a:off x="904494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7" name="">
            <a:extLst xmlns:a="http://schemas.openxmlformats.org/drawingml/2006/main">
              <a:ext uri="{FF2B5EF4-FFF2-40B4-BE49-F238E27FC236}">
                <a16:creationId xmlns:a16="http://schemas.microsoft.com/office/drawing/2014/main" id="{A14C2B5B-4138-48B1-8487-FC7BB72AFE35}"/>
              </a:ext>
            </a:extLst>
          </p:cNvPr>
          <p:cNvSpPr>
            <a:spLocks xmlns:a="http://schemas.openxmlformats.org/drawingml/2006/main" noGrp="1"/>
          </p:cNvSpPr>
          <p:nvPr/>
        </p:nvSpPr>
        <p:spPr>
          <a:xfrm xmlns:a="http://schemas.openxmlformats.org/drawingml/2006/main">
            <a:off x="916971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8" name="">
            <a:extLst xmlns:a="http://schemas.openxmlformats.org/drawingml/2006/main">
              <a:ext uri="{FF2B5EF4-FFF2-40B4-BE49-F238E27FC236}">
                <a16:creationId xmlns:a16="http://schemas.microsoft.com/office/drawing/2014/main" id="{C53CDA48-E801-4A24-A30B-4D5192F9DDB4}"/>
              </a:ext>
            </a:extLst>
          </p:cNvPr>
          <p:cNvSpPr>
            <a:spLocks xmlns:a="http://schemas.openxmlformats.org/drawingml/2006/main" noGrp="1"/>
          </p:cNvSpPr>
          <p:nvPr/>
        </p:nvSpPr>
        <p:spPr>
          <a:xfrm xmlns:a="http://schemas.openxmlformats.org/drawingml/2006/main">
            <a:off x="929449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29" name="">
            <a:extLst xmlns:a="http://schemas.openxmlformats.org/drawingml/2006/main">
              <a:ext uri="{FF2B5EF4-FFF2-40B4-BE49-F238E27FC236}">
                <a16:creationId xmlns:a16="http://schemas.microsoft.com/office/drawing/2014/main" id="{69AB292B-50B5-4F04-9F1F-5882F8A231BF}"/>
              </a:ext>
            </a:extLst>
          </p:cNvPr>
          <p:cNvSpPr>
            <a:spLocks xmlns:a="http://schemas.openxmlformats.org/drawingml/2006/main" noGrp="1"/>
          </p:cNvSpPr>
          <p:nvPr/>
        </p:nvSpPr>
        <p:spPr>
          <a:xfrm xmlns:a="http://schemas.openxmlformats.org/drawingml/2006/main">
            <a:off x="941927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0" name="">
            <a:extLst xmlns:a="http://schemas.openxmlformats.org/drawingml/2006/main">
              <a:ext uri="{FF2B5EF4-FFF2-40B4-BE49-F238E27FC236}">
                <a16:creationId xmlns:a16="http://schemas.microsoft.com/office/drawing/2014/main" id="{0EBDFCC5-38C0-496C-9A11-562F643C1350}"/>
              </a:ext>
            </a:extLst>
          </p:cNvPr>
          <p:cNvSpPr>
            <a:spLocks xmlns:a="http://schemas.openxmlformats.org/drawingml/2006/main" noGrp="1"/>
          </p:cNvSpPr>
          <p:nvPr/>
        </p:nvSpPr>
        <p:spPr>
          <a:xfrm xmlns:a="http://schemas.openxmlformats.org/drawingml/2006/main">
            <a:off x="9544050"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1" name="">
            <a:extLst xmlns:a="http://schemas.openxmlformats.org/drawingml/2006/main">
              <a:ext uri="{FF2B5EF4-FFF2-40B4-BE49-F238E27FC236}">
                <a16:creationId xmlns:a16="http://schemas.microsoft.com/office/drawing/2014/main" id="{E5C18AD6-53F7-41E6-856F-BA38F5516437}"/>
              </a:ext>
            </a:extLst>
          </p:cNvPr>
          <p:cNvSpPr>
            <a:spLocks xmlns:a="http://schemas.openxmlformats.org/drawingml/2006/main" noGrp="1"/>
          </p:cNvSpPr>
          <p:nvPr/>
        </p:nvSpPr>
        <p:spPr>
          <a:xfrm xmlns:a="http://schemas.openxmlformats.org/drawingml/2006/main">
            <a:off x="9668828"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2" name="">
            <a:extLst xmlns:a="http://schemas.openxmlformats.org/drawingml/2006/main">
              <a:ext uri="{FF2B5EF4-FFF2-40B4-BE49-F238E27FC236}">
                <a16:creationId xmlns:a16="http://schemas.microsoft.com/office/drawing/2014/main" id="{43E57937-B133-4B25-A683-469FC52EDF12}"/>
              </a:ext>
            </a:extLst>
          </p:cNvPr>
          <p:cNvSpPr>
            <a:spLocks xmlns:a="http://schemas.openxmlformats.org/drawingml/2006/main" noGrp="1"/>
          </p:cNvSpPr>
          <p:nvPr/>
        </p:nvSpPr>
        <p:spPr>
          <a:xfrm xmlns:a="http://schemas.openxmlformats.org/drawingml/2006/main">
            <a:off x="9793605"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3" name="">
            <a:extLst xmlns:a="http://schemas.openxmlformats.org/drawingml/2006/main">
              <a:ext uri="{FF2B5EF4-FFF2-40B4-BE49-F238E27FC236}">
                <a16:creationId xmlns:a16="http://schemas.microsoft.com/office/drawing/2014/main" id="{A8CFC38B-EE45-4DEC-80F5-7F63E660CDBB}"/>
              </a:ext>
            </a:extLst>
          </p:cNvPr>
          <p:cNvSpPr>
            <a:spLocks xmlns:a="http://schemas.openxmlformats.org/drawingml/2006/main" noGrp="1"/>
          </p:cNvSpPr>
          <p:nvPr/>
        </p:nvSpPr>
        <p:spPr>
          <a:xfrm xmlns:a="http://schemas.openxmlformats.org/drawingml/2006/main">
            <a:off x="9918383" y="433959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4" name="">
            <a:extLst xmlns:a="http://schemas.openxmlformats.org/drawingml/2006/main">
              <a:ext uri="{FF2B5EF4-FFF2-40B4-BE49-F238E27FC236}">
                <a16:creationId xmlns:a16="http://schemas.microsoft.com/office/drawing/2014/main" id="{FBBF20B1-3032-4B34-BC89-A8E9E3569AB4}"/>
              </a:ext>
            </a:extLst>
          </p:cNvPr>
          <p:cNvSpPr>
            <a:spLocks xmlns:a="http://schemas.openxmlformats.org/drawingml/2006/main" noGrp="1"/>
          </p:cNvSpPr>
          <p:nvPr/>
        </p:nvSpPr>
        <p:spPr>
          <a:xfrm xmlns:a="http://schemas.openxmlformats.org/drawingml/2006/main">
            <a:off x="704850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5" name="">
            <a:extLst xmlns:a="http://schemas.openxmlformats.org/drawingml/2006/main">
              <a:ext uri="{FF2B5EF4-FFF2-40B4-BE49-F238E27FC236}">
                <a16:creationId xmlns:a16="http://schemas.microsoft.com/office/drawing/2014/main" id="{4846FA58-5734-490D-ACEF-0183585F2E99}"/>
              </a:ext>
            </a:extLst>
          </p:cNvPr>
          <p:cNvSpPr>
            <a:spLocks xmlns:a="http://schemas.openxmlformats.org/drawingml/2006/main" noGrp="1"/>
          </p:cNvSpPr>
          <p:nvPr/>
        </p:nvSpPr>
        <p:spPr>
          <a:xfrm xmlns:a="http://schemas.openxmlformats.org/drawingml/2006/main">
            <a:off x="717327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6" name="">
            <a:extLst xmlns:a="http://schemas.openxmlformats.org/drawingml/2006/main">
              <a:ext uri="{FF2B5EF4-FFF2-40B4-BE49-F238E27FC236}">
                <a16:creationId xmlns:a16="http://schemas.microsoft.com/office/drawing/2014/main" id="{24AA830A-D2BF-4981-BA19-8D352F89A29A}"/>
              </a:ext>
            </a:extLst>
          </p:cNvPr>
          <p:cNvSpPr>
            <a:spLocks xmlns:a="http://schemas.openxmlformats.org/drawingml/2006/main" noGrp="1"/>
          </p:cNvSpPr>
          <p:nvPr/>
        </p:nvSpPr>
        <p:spPr>
          <a:xfrm xmlns:a="http://schemas.openxmlformats.org/drawingml/2006/main">
            <a:off x="729805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7" name="">
            <a:extLst xmlns:a="http://schemas.openxmlformats.org/drawingml/2006/main">
              <a:ext uri="{FF2B5EF4-FFF2-40B4-BE49-F238E27FC236}">
                <a16:creationId xmlns:a16="http://schemas.microsoft.com/office/drawing/2014/main" id="{7EA5C85F-46FF-4AF8-8CBF-1DC034AEE113}"/>
              </a:ext>
            </a:extLst>
          </p:cNvPr>
          <p:cNvSpPr>
            <a:spLocks xmlns:a="http://schemas.openxmlformats.org/drawingml/2006/main" noGrp="1"/>
          </p:cNvSpPr>
          <p:nvPr/>
        </p:nvSpPr>
        <p:spPr>
          <a:xfrm xmlns:a="http://schemas.openxmlformats.org/drawingml/2006/main">
            <a:off x="742283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8" name="">
            <a:extLst xmlns:a="http://schemas.openxmlformats.org/drawingml/2006/main">
              <a:ext uri="{FF2B5EF4-FFF2-40B4-BE49-F238E27FC236}">
                <a16:creationId xmlns:a16="http://schemas.microsoft.com/office/drawing/2014/main" id="{EF3E6770-7A4C-49E2-9CAA-0F464C0356C2}"/>
              </a:ext>
            </a:extLst>
          </p:cNvPr>
          <p:cNvSpPr>
            <a:spLocks xmlns:a="http://schemas.openxmlformats.org/drawingml/2006/main" noGrp="1"/>
          </p:cNvSpPr>
          <p:nvPr/>
        </p:nvSpPr>
        <p:spPr>
          <a:xfrm xmlns:a="http://schemas.openxmlformats.org/drawingml/2006/main">
            <a:off x="754761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39" name="">
            <a:extLst xmlns:a="http://schemas.openxmlformats.org/drawingml/2006/main">
              <a:ext uri="{FF2B5EF4-FFF2-40B4-BE49-F238E27FC236}">
                <a16:creationId xmlns:a16="http://schemas.microsoft.com/office/drawing/2014/main" id="{23A8EA24-9FEC-4DA7-896E-A11F16C7E421}"/>
              </a:ext>
            </a:extLst>
          </p:cNvPr>
          <p:cNvSpPr>
            <a:spLocks xmlns:a="http://schemas.openxmlformats.org/drawingml/2006/main" noGrp="1"/>
          </p:cNvSpPr>
          <p:nvPr/>
        </p:nvSpPr>
        <p:spPr>
          <a:xfrm xmlns:a="http://schemas.openxmlformats.org/drawingml/2006/main">
            <a:off x="767238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0" name="">
            <a:extLst xmlns:a="http://schemas.openxmlformats.org/drawingml/2006/main">
              <a:ext uri="{FF2B5EF4-FFF2-40B4-BE49-F238E27FC236}">
                <a16:creationId xmlns:a16="http://schemas.microsoft.com/office/drawing/2014/main" id="{BCAE3EF2-F059-4873-956D-88EEBC1AD407}"/>
              </a:ext>
            </a:extLst>
          </p:cNvPr>
          <p:cNvSpPr>
            <a:spLocks xmlns:a="http://schemas.openxmlformats.org/drawingml/2006/main" noGrp="1"/>
          </p:cNvSpPr>
          <p:nvPr/>
        </p:nvSpPr>
        <p:spPr>
          <a:xfrm xmlns:a="http://schemas.openxmlformats.org/drawingml/2006/main">
            <a:off x="779716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1" name="">
            <a:extLst xmlns:a="http://schemas.openxmlformats.org/drawingml/2006/main">
              <a:ext uri="{FF2B5EF4-FFF2-40B4-BE49-F238E27FC236}">
                <a16:creationId xmlns:a16="http://schemas.microsoft.com/office/drawing/2014/main" id="{B15A3FDA-AA0A-42ED-9852-6EEF82DA8061}"/>
              </a:ext>
            </a:extLst>
          </p:cNvPr>
          <p:cNvSpPr>
            <a:spLocks xmlns:a="http://schemas.openxmlformats.org/drawingml/2006/main" noGrp="1"/>
          </p:cNvSpPr>
          <p:nvPr/>
        </p:nvSpPr>
        <p:spPr>
          <a:xfrm xmlns:a="http://schemas.openxmlformats.org/drawingml/2006/main">
            <a:off x="792194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2" name="">
            <a:extLst xmlns:a="http://schemas.openxmlformats.org/drawingml/2006/main">
              <a:ext uri="{FF2B5EF4-FFF2-40B4-BE49-F238E27FC236}">
                <a16:creationId xmlns:a16="http://schemas.microsoft.com/office/drawing/2014/main" id="{6FF1BE9F-E27F-4C00-BC52-BD84A1B1BBC7}"/>
              </a:ext>
            </a:extLst>
          </p:cNvPr>
          <p:cNvSpPr>
            <a:spLocks xmlns:a="http://schemas.openxmlformats.org/drawingml/2006/main" noGrp="1"/>
          </p:cNvSpPr>
          <p:nvPr/>
        </p:nvSpPr>
        <p:spPr>
          <a:xfrm xmlns:a="http://schemas.openxmlformats.org/drawingml/2006/main">
            <a:off x="804672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3" name="">
            <a:extLst xmlns:a="http://schemas.openxmlformats.org/drawingml/2006/main">
              <a:ext uri="{FF2B5EF4-FFF2-40B4-BE49-F238E27FC236}">
                <a16:creationId xmlns:a16="http://schemas.microsoft.com/office/drawing/2014/main" id="{E0E57618-A97C-47D2-B8D0-B9F824499210}"/>
              </a:ext>
            </a:extLst>
          </p:cNvPr>
          <p:cNvSpPr>
            <a:spLocks xmlns:a="http://schemas.openxmlformats.org/drawingml/2006/main" noGrp="1"/>
          </p:cNvSpPr>
          <p:nvPr/>
        </p:nvSpPr>
        <p:spPr>
          <a:xfrm xmlns:a="http://schemas.openxmlformats.org/drawingml/2006/main">
            <a:off x="817149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4" name="">
            <a:extLst xmlns:a="http://schemas.openxmlformats.org/drawingml/2006/main">
              <a:ext uri="{FF2B5EF4-FFF2-40B4-BE49-F238E27FC236}">
                <a16:creationId xmlns:a16="http://schemas.microsoft.com/office/drawing/2014/main" id="{560BB7DE-3F4B-455C-B2E7-89928FC408C3}"/>
              </a:ext>
            </a:extLst>
          </p:cNvPr>
          <p:cNvSpPr>
            <a:spLocks xmlns:a="http://schemas.openxmlformats.org/drawingml/2006/main" noGrp="1"/>
          </p:cNvSpPr>
          <p:nvPr/>
        </p:nvSpPr>
        <p:spPr>
          <a:xfrm xmlns:a="http://schemas.openxmlformats.org/drawingml/2006/main">
            <a:off x="829627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5" name="">
            <a:extLst xmlns:a="http://schemas.openxmlformats.org/drawingml/2006/main">
              <a:ext uri="{FF2B5EF4-FFF2-40B4-BE49-F238E27FC236}">
                <a16:creationId xmlns:a16="http://schemas.microsoft.com/office/drawing/2014/main" id="{AB436B5F-6DBE-43E3-BE44-129F18FF9E75}"/>
              </a:ext>
            </a:extLst>
          </p:cNvPr>
          <p:cNvSpPr>
            <a:spLocks xmlns:a="http://schemas.openxmlformats.org/drawingml/2006/main" noGrp="1"/>
          </p:cNvSpPr>
          <p:nvPr/>
        </p:nvSpPr>
        <p:spPr>
          <a:xfrm xmlns:a="http://schemas.openxmlformats.org/drawingml/2006/main">
            <a:off x="842105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6" name="">
            <a:extLst xmlns:a="http://schemas.openxmlformats.org/drawingml/2006/main">
              <a:ext uri="{FF2B5EF4-FFF2-40B4-BE49-F238E27FC236}">
                <a16:creationId xmlns:a16="http://schemas.microsoft.com/office/drawing/2014/main" id="{213FA682-4167-45DB-9629-3021680E52F5}"/>
              </a:ext>
            </a:extLst>
          </p:cNvPr>
          <p:cNvSpPr>
            <a:spLocks xmlns:a="http://schemas.openxmlformats.org/drawingml/2006/main" noGrp="1"/>
          </p:cNvSpPr>
          <p:nvPr/>
        </p:nvSpPr>
        <p:spPr>
          <a:xfrm xmlns:a="http://schemas.openxmlformats.org/drawingml/2006/main">
            <a:off x="854583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7" name="">
            <a:extLst xmlns:a="http://schemas.openxmlformats.org/drawingml/2006/main">
              <a:ext uri="{FF2B5EF4-FFF2-40B4-BE49-F238E27FC236}">
                <a16:creationId xmlns:a16="http://schemas.microsoft.com/office/drawing/2014/main" id="{DF7FC41D-59BC-45C5-AD2D-F5F292C32342}"/>
              </a:ext>
            </a:extLst>
          </p:cNvPr>
          <p:cNvSpPr>
            <a:spLocks xmlns:a="http://schemas.openxmlformats.org/drawingml/2006/main" noGrp="1"/>
          </p:cNvSpPr>
          <p:nvPr/>
        </p:nvSpPr>
        <p:spPr>
          <a:xfrm xmlns:a="http://schemas.openxmlformats.org/drawingml/2006/main">
            <a:off x="867060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8" name="">
            <a:extLst xmlns:a="http://schemas.openxmlformats.org/drawingml/2006/main">
              <a:ext uri="{FF2B5EF4-FFF2-40B4-BE49-F238E27FC236}">
                <a16:creationId xmlns:a16="http://schemas.microsoft.com/office/drawing/2014/main" id="{4CBB2437-2F42-4ED9-93EE-779A7DAF4879}"/>
              </a:ext>
            </a:extLst>
          </p:cNvPr>
          <p:cNvSpPr>
            <a:spLocks xmlns:a="http://schemas.openxmlformats.org/drawingml/2006/main" noGrp="1"/>
          </p:cNvSpPr>
          <p:nvPr/>
        </p:nvSpPr>
        <p:spPr>
          <a:xfrm xmlns:a="http://schemas.openxmlformats.org/drawingml/2006/main">
            <a:off x="879538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49" name="">
            <a:extLst xmlns:a="http://schemas.openxmlformats.org/drawingml/2006/main">
              <a:ext uri="{FF2B5EF4-FFF2-40B4-BE49-F238E27FC236}">
                <a16:creationId xmlns:a16="http://schemas.microsoft.com/office/drawing/2014/main" id="{C5AC3EB9-FFD3-44CE-A43B-C8BD8F07A663}"/>
              </a:ext>
            </a:extLst>
          </p:cNvPr>
          <p:cNvSpPr>
            <a:spLocks xmlns:a="http://schemas.openxmlformats.org/drawingml/2006/main" noGrp="1"/>
          </p:cNvSpPr>
          <p:nvPr/>
        </p:nvSpPr>
        <p:spPr>
          <a:xfrm xmlns:a="http://schemas.openxmlformats.org/drawingml/2006/main">
            <a:off x="892016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0" name="">
            <a:extLst xmlns:a="http://schemas.openxmlformats.org/drawingml/2006/main">
              <a:ext uri="{FF2B5EF4-FFF2-40B4-BE49-F238E27FC236}">
                <a16:creationId xmlns:a16="http://schemas.microsoft.com/office/drawing/2014/main" id="{A28EE579-2F2B-437B-BCC1-30367048912A}"/>
              </a:ext>
            </a:extLst>
          </p:cNvPr>
          <p:cNvSpPr>
            <a:spLocks xmlns:a="http://schemas.openxmlformats.org/drawingml/2006/main" noGrp="1"/>
          </p:cNvSpPr>
          <p:nvPr/>
        </p:nvSpPr>
        <p:spPr>
          <a:xfrm xmlns:a="http://schemas.openxmlformats.org/drawingml/2006/main">
            <a:off x="904494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1" name="">
            <a:extLst xmlns:a="http://schemas.openxmlformats.org/drawingml/2006/main">
              <a:ext uri="{FF2B5EF4-FFF2-40B4-BE49-F238E27FC236}">
                <a16:creationId xmlns:a16="http://schemas.microsoft.com/office/drawing/2014/main" id="{58940CE7-A247-4048-B655-051308218EE4}"/>
              </a:ext>
            </a:extLst>
          </p:cNvPr>
          <p:cNvSpPr>
            <a:spLocks xmlns:a="http://schemas.openxmlformats.org/drawingml/2006/main" noGrp="1"/>
          </p:cNvSpPr>
          <p:nvPr/>
        </p:nvSpPr>
        <p:spPr>
          <a:xfrm xmlns:a="http://schemas.openxmlformats.org/drawingml/2006/main">
            <a:off x="916971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2" name="">
            <a:extLst xmlns:a="http://schemas.openxmlformats.org/drawingml/2006/main">
              <a:ext uri="{FF2B5EF4-FFF2-40B4-BE49-F238E27FC236}">
                <a16:creationId xmlns:a16="http://schemas.microsoft.com/office/drawing/2014/main" id="{43B7ACF9-741B-4C98-A0D0-DDB23FA04A19}"/>
              </a:ext>
            </a:extLst>
          </p:cNvPr>
          <p:cNvSpPr>
            <a:spLocks xmlns:a="http://schemas.openxmlformats.org/drawingml/2006/main" noGrp="1"/>
          </p:cNvSpPr>
          <p:nvPr/>
        </p:nvSpPr>
        <p:spPr>
          <a:xfrm xmlns:a="http://schemas.openxmlformats.org/drawingml/2006/main">
            <a:off x="929449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3" name="">
            <a:extLst xmlns:a="http://schemas.openxmlformats.org/drawingml/2006/main">
              <a:ext uri="{FF2B5EF4-FFF2-40B4-BE49-F238E27FC236}">
                <a16:creationId xmlns:a16="http://schemas.microsoft.com/office/drawing/2014/main" id="{C778BC86-D344-4391-B877-C1148B7145CC}"/>
              </a:ext>
            </a:extLst>
          </p:cNvPr>
          <p:cNvSpPr>
            <a:spLocks xmlns:a="http://schemas.openxmlformats.org/drawingml/2006/main" noGrp="1"/>
          </p:cNvSpPr>
          <p:nvPr/>
        </p:nvSpPr>
        <p:spPr>
          <a:xfrm xmlns:a="http://schemas.openxmlformats.org/drawingml/2006/main">
            <a:off x="941927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4" name="">
            <a:extLst xmlns:a="http://schemas.openxmlformats.org/drawingml/2006/main">
              <a:ext uri="{FF2B5EF4-FFF2-40B4-BE49-F238E27FC236}">
                <a16:creationId xmlns:a16="http://schemas.microsoft.com/office/drawing/2014/main" id="{A1704F18-5F08-4E82-90C1-D29D4BCF8731}"/>
              </a:ext>
            </a:extLst>
          </p:cNvPr>
          <p:cNvSpPr>
            <a:spLocks xmlns:a="http://schemas.openxmlformats.org/drawingml/2006/main" noGrp="1"/>
          </p:cNvSpPr>
          <p:nvPr/>
        </p:nvSpPr>
        <p:spPr>
          <a:xfrm xmlns:a="http://schemas.openxmlformats.org/drawingml/2006/main">
            <a:off x="9544050"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5" name="">
            <a:extLst xmlns:a="http://schemas.openxmlformats.org/drawingml/2006/main">
              <a:ext uri="{FF2B5EF4-FFF2-40B4-BE49-F238E27FC236}">
                <a16:creationId xmlns:a16="http://schemas.microsoft.com/office/drawing/2014/main" id="{DC7808CC-CDF3-4948-A0DA-72A4F0C92192}"/>
              </a:ext>
            </a:extLst>
          </p:cNvPr>
          <p:cNvSpPr>
            <a:spLocks xmlns:a="http://schemas.openxmlformats.org/drawingml/2006/main" noGrp="1"/>
          </p:cNvSpPr>
          <p:nvPr/>
        </p:nvSpPr>
        <p:spPr>
          <a:xfrm xmlns:a="http://schemas.openxmlformats.org/drawingml/2006/main">
            <a:off x="9668828"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6" name="">
            <a:extLst xmlns:a="http://schemas.openxmlformats.org/drawingml/2006/main">
              <a:ext uri="{FF2B5EF4-FFF2-40B4-BE49-F238E27FC236}">
                <a16:creationId xmlns:a16="http://schemas.microsoft.com/office/drawing/2014/main" id="{9B8A343D-27A9-4DDC-8962-305760F2DB97}"/>
              </a:ext>
            </a:extLst>
          </p:cNvPr>
          <p:cNvSpPr>
            <a:spLocks xmlns:a="http://schemas.openxmlformats.org/drawingml/2006/main" noGrp="1"/>
          </p:cNvSpPr>
          <p:nvPr/>
        </p:nvSpPr>
        <p:spPr>
          <a:xfrm xmlns:a="http://schemas.openxmlformats.org/drawingml/2006/main">
            <a:off x="9793605"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7" name="">
            <a:extLst xmlns:a="http://schemas.openxmlformats.org/drawingml/2006/main">
              <a:ext uri="{FF2B5EF4-FFF2-40B4-BE49-F238E27FC236}">
                <a16:creationId xmlns:a16="http://schemas.microsoft.com/office/drawing/2014/main" id="{5D8079CC-3532-4467-ADC4-7302ABD76136}"/>
              </a:ext>
            </a:extLst>
          </p:cNvPr>
          <p:cNvSpPr>
            <a:spLocks xmlns:a="http://schemas.openxmlformats.org/drawingml/2006/main" noGrp="1"/>
          </p:cNvSpPr>
          <p:nvPr/>
        </p:nvSpPr>
        <p:spPr>
          <a:xfrm xmlns:a="http://schemas.openxmlformats.org/drawingml/2006/main">
            <a:off x="9918383" y="4464368"/>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8" name="">
            <a:extLst xmlns:a="http://schemas.openxmlformats.org/drawingml/2006/main">
              <a:ext uri="{FF2B5EF4-FFF2-40B4-BE49-F238E27FC236}">
                <a16:creationId xmlns:a16="http://schemas.microsoft.com/office/drawing/2014/main" id="{57687D5B-2B37-4EDF-B8A3-174214B2A321}"/>
              </a:ext>
            </a:extLst>
          </p:cNvPr>
          <p:cNvSpPr>
            <a:spLocks xmlns:a="http://schemas.openxmlformats.org/drawingml/2006/main" noGrp="1"/>
          </p:cNvSpPr>
          <p:nvPr/>
        </p:nvSpPr>
        <p:spPr>
          <a:xfrm xmlns:a="http://schemas.openxmlformats.org/drawingml/2006/main">
            <a:off x="704850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59" name="">
            <a:extLst xmlns:a="http://schemas.openxmlformats.org/drawingml/2006/main">
              <a:ext uri="{FF2B5EF4-FFF2-40B4-BE49-F238E27FC236}">
                <a16:creationId xmlns:a16="http://schemas.microsoft.com/office/drawing/2014/main" id="{4074A5D8-C97D-49C1-BD43-0779D19ADB61}"/>
              </a:ext>
            </a:extLst>
          </p:cNvPr>
          <p:cNvSpPr>
            <a:spLocks xmlns:a="http://schemas.openxmlformats.org/drawingml/2006/main" noGrp="1"/>
          </p:cNvSpPr>
          <p:nvPr/>
        </p:nvSpPr>
        <p:spPr>
          <a:xfrm xmlns:a="http://schemas.openxmlformats.org/drawingml/2006/main">
            <a:off x="717327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0" name="">
            <a:extLst xmlns:a="http://schemas.openxmlformats.org/drawingml/2006/main">
              <a:ext uri="{FF2B5EF4-FFF2-40B4-BE49-F238E27FC236}">
                <a16:creationId xmlns:a16="http://schemas.microsoft.com/office/drawing/2014/main" id="{8DB5AAC8-22E4-4C3E-8240-87B393A6DDC5}"/>
              </a:ext>
            </a:extLst>
          </p:cNvPr>
          <p:cNvSpPr>
            <a:spLocks xmlns:a="http://schemas.openxmlformats.org/drawingml/2006/main" noGrp="1"/>
          </p:cNvSpPr>
          <p:nvPr/>
        </p:nvSpPr>
        <p:spPr>
          <a:xfrm xmlns:a="http://schemas.openxmlformats.org/drawingml/2006/main">
            <a:off x="729805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1" name="">
            <a:extLst xmlns:a="http://schemas.openxmlformats.org/drawingml/2006/main">
              <a:ext uri="{FF2B5EF4-FFF2-40B4-BE49-F238E27FC236}">
                <a16:creationId xmlns:a16="http://schemas.microsoft.com/office/drawing/2014/main" id="{08DA4B30-4C31-40B7-A0DB-D136468A0B8C}"/>
              </a:ext>
            </a:extLst>
          </p:cNvPr>
          <p:cNvSpPr>
            <a:spLocks xmlns:a="http://schemas.openxmlformats.org/drawingml/2006/main" noGrp="1"/>
          </p:cNvSpPr>
          <p:nvPr/>
        </p:nvSpPr>
        <p:spPr>
          <a:xfrm xmlns:a="http://schemas.openxmlformats.org/drawingml/2006/main">
            <a:off x="742283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2" name="">
            <a:extLst xmlns:a="http://schemas.openxmlformats.org/drawingml/2006/main">
              <a:ext uri="{FF2B5EF4-FFF2-40B4-BE49-F238E27FC236}">
                <a16:creationId xmlns:a16="http://schemas.microsoft.com/office/drawing/2014/main" id="{77EA6393-138D-4C17-A683-A7A9ADE0E1DD}"/>
              </a:ext>
            </a:extLst>
          </p:cNvPr>
          <p:cNvSpPr>
            <a:spLocks xmlns:a="http://schemas.openxmlformats.org/drawingml/2006/main" noGrp="1"/>
          </p:cNvSpPr>
          <p:nvPr/>
        </p:nvSpPr>
        <p:spPr>
          <a:xfrm xmlns:a="http://schemas.openxmlformats.org/drawingml/2006/main">
            <a:off x="754761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3" name="">
            <a:extLst xmlns:a="http://schemas.openxmlformats.org/drawingml/2006/main">
              <a:ext uri="{FF2B5EF4-FFF2-40B4-BE49-F238E27FC236}">
                <a16:creationId xmlns:a16="http://schemas.microsoft.com/office/drawing/2014/main" id="{25F449B0-CFF2-485B-820F-67D4F53EDD57}"/>
              </a:ext>
            </a:extLst>
          </p:cNvPr>
          <p:cNvSpPr>
            <a:spLocks xmlns:a="http://schemas.openxmlformats.org/drawingml/2006/main" noGrp="1"/>
          </p:cNvSpPr>
          <p:nvPr/>
        </p:nvSpPr>
        <p:spPr>
          <a:xfrm xmlns:a="http://schemas.openxmlformats.org/drawingml/2006/main">
            <a:off x="767238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4" name="">
            <a:extLst xmlns:a="http://schemas.openxmlformats.org/drawingml/2006/main">
              <a:ext uri="{FF2B5EF4-FFF2-40B4-BE49-F238E27FC236}">
                <a16:creationId xmlns:a16="http://schemas.microsoft.com/office/drawing/2014/main" id="{8E96D4B2-6341-49EF-B432-844C27F6A0B3}"/>
              </a:ext>
            </a:extLst>
          </p:cNvPr>
          <p:cNvSpPr>
            <a:spLocks xmlns:a="http://schemas.openxmlformats.org/drawingml/2006/main" noGrp="1"/>
          </p:cNvSpPr>
          <p:nvPr/>
        </p:nvSpPr>
        <p:spPr>
          <a:xfrm xmlns:a="http://schemas.openxmlformats.org/drawingml/2006/main">
            <a:off x="779716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5" name="">
            <a:extLst xmlns:a="http://schemas.openxmlformats.org/drawingml/2006/main">
              <a:ext uri="{FF2B5EF4-FFF2-40B4-BE49-F238E27FC236}">
                <a16:creationId xmlns:a16="http://schemas.microsoft.com/office/drawing/2014/main" id="{9C774303-E145-41F2-A744-52A125EE46AE}"/>
              </a:ext>
            </a:extLst>
          </p:cNvPr>
          <p:cNvSpPr>
            <a:spLocks xmlns:a="http://schemas.openxmlformats.org/drawingml/2006/main" noGrp="1"/>
          </p:cNvSpPr>
          <p:nvPr/>
        </p:nvSpPr>
        <p:spPr>
          <a:xfrm xmlns:a="http://schemas.openxmlformats.org/drawingml/2006/main">
            <a:off x="792194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6" name="">
            <a:extLst xmlns:a="http://schemas.openxmlformats.org/drawingml/2006/main">
              <a:ext uri="{FF2B5EF4-FFF2-40B4-BE49-F238E27FC236}">
                <a16:creationId xmlns:a16="http://schemas.microsoft.com/office/drawing/2014/main" id="{ECCB5A2F-4408-426D-A310-994AC774E78C}"/>
              </a:ext>
            </a:extLst>
          </p:cNvPr>
          <p:cNvSpPr>
            <a:spLocks xmlns:a="http://schemas.openxmlformats.org/drawingml/2006/main" noGrp="1"/>
          </p:cNvSpPr>
          <p:nvPr/>
        </p:nvSpPr>
        <p:spPr>
          <a:xfrm xmlns:a="http://schemas.openxmlformats.org/drawingml/2006/main">
            <a:off x="804672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7" name="">
            <a:extLst xmlns:a="http://schemas.openxmlformats.org/drawingml/2006/main">
              <a:ext uri="{FF2B5EF4-FFF2-40B4-BE49-F238E27FC236}">
                <a16:creationId xmlns:a16="http://schemas.microsoft.com/office/drawing/2014/main" id="{25738C17-C6EC-4F1E-96AD-59382E07BB7C}"/>
              </a:ext>
            </a:extLst>
          </p:cNvPr>
          <p:cNvSpPr>
            <a:spLocks xmlns:a="http://schemas.openxmlformats.org/drawingml/2006/main" noGrp="1"/>
          </p:cNvSpPr>
          <p:nvPr/>
        </p:nvSpPr>
        <p:spPr>
          <a:xfrm xmlns:a="http://schemas.openxmlformats.org/drawingml/2006/main">
            <a:off x="817149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8" name="">
            <a:extLst xmlns:a="http://schemas.openxmlformats.org/drawingml/2006/main">
              <a:ext uri="{FF2B5EF4-FFF2-40B4-BE49-F238E27FC236}">
                <a16:creationId xmlns:a16="http://schemas.microsoft.com/office/drawing/2014/main" id="{65FCAB64-5599-4E4D-B344-6356AD70B7B6}"/>
              </a:ext>
            </a:extLst>
          </p:cNvPr>
          <p:cNvSpPr>
            <a:spLocks xmlns:a="http://schemas.openxmlformats.org/drawingml/2006/main" noGrp="1"/>
          </p:cNvSpPr>
          <p:nvPr/>
        </p:nvSpPr>
        <p:spPr>
          <a:xfrm xmlns:a="http://schemas.openxmlformats.org/drawingml/2006/main">
            <a:off x="829627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69" name="">
            <a:extLst xmlns:a="http://schemas.openxmlformats.org/drawingml/2006/main">
              <a:ext uri="{FF2B5EF4-FFF2-40B4-BE49-F238E27FC236}">
                <a16:creationId xmlns:a16="http://schemas.microsoft.com/office/drawing/2014/main" id="{343F82A5-4A35-4817-95D7-4DB53B2F3BF2}"/>
              </a:ext>
            </a:extLst>
          </p:cNvPr>
          <p:cNvSpPr>
            <a:spLocks xmlns:a="http://schemas.openxmlformats.org/drawingml/2006/main" noGrp="1"/>
          </p:cNvSpPr>
          <p:nvPr/>
        </p:nvSpPr>
        <p:spPr>
          <a:xfrm xmlns:a="http://schemas.openxmlformats.org/drawingml/2006/main">
            <a:off x="842105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0" name="">
            <a:extLst xmlns:a="http://schemas.openxmlformats.org/drawingml/2006/main">
              <a:ext uri="{FF2B5EF4-FFF2-40B4-BE49-F238E27FC236}">
                <a16:creationId xmlns:a16="http://schemas.microsoft.com/office/drawing/2014/main" id="{3D18511D-23D2-45B7-B7AE-8D0854F56D40}"/>
              </a:ext>
            </a:extLst>
          </p:cNvPr>
          <p:cNvSpPr>
            <a:spLocks xmlns:a="http://schemas.openxmlformats.org/drawingml/2006/main" noGrp="1"/>
          </p:cNvSpPr>
          <p:nvPr/>
        </p:nvSpPr>
        <p:spPr>
          <a:xfrm xmlns:a="http://schemas.openxmlformats.org/drawingml/2006/main">
            <a:off x="854583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1" name="">
            <a:extLst xmlns:a="http://schemas.openxmlformats.org/drawingml/2006/main">
              <a:ext uri="{FF2B5EF4-FFF2-40B4-BE49-F238E27FC236}">
                <a16:creationId xmlns:a16="http://schemas.microsoft.com/office/drawing/2014/main" id="{CF007461-A89B-4FD1-9D64-744849A8BEE7}"/>
              </a:ext>
            </a:extLst>
          </p:cNvPr>
          <p:cNvSpPr>
            <a:spLocks xmlns:a="http://schemas.openxmlformats.org/drawingml/2006/main" noGrp="1"/>
          </p:cNvSpPr>
          <p:nvPr/>
        </p:nvSpPr>
        <p:spPr>
          <a:xfrm xmlns:a="http://schemas.openxmlformats.org/drawingml/2006/main">
            <a:off x="867060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2" name="">
            <a:extLst xmlns:a="http://schemas.openxmlformats.org/drawingml/2006/main">
              <a:ext uri="{FF2B5EF4-FFF2-40B4-BE49-F238E27FC236}">
                <a16:creationId xmlns:a16="http://schemas.microsoft.com/office/drawing/2014/main" id="{06B39D3B-EDDD-47F1-8614-7E01C06DD29C}"/>
              </a:ext>
            </a:extLst>
          </p:cNvPr>
          <p:cNvSpPr>
            <a:spLocks xmlns:a="http://schemas.openxmlformats.org/drawingml/2006/main" noGrp="1"/>
          </p:cNvSpPr>
          <p:nvPr/>
        </p:nvSpPr>
        <p:spPr>
          <a:xfrm xmlns:a="http://schemas.openxmlformats.org/drawingml/2006/main">
            <a:off x="879538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3" name="">
            <a:extLst xmlns:a="http://schemas.openxmlformats.org/drawingml/2006/main">
              <a:ext uri="{FF2B5EF4-FFF2-40B4-BE49-F238E27FC236}">
                <a16:creationId xmlns:a16="http://schemas.microsoft.com/office/drawing/2014/main" id="{FB1EA685-B03B-4D7A-BA32-292B8924C912}"/>
              </a:ext>
            </a:extLst>
          </p:cNvPr>
          <p:cNvSpPr>
            <a:spLocks xmlns:a="http://schemas.openxmlformats.org/drawingml/2006/main" noGrp="1"/>
          </p:cNvSpPr>
          <p:nvPr/>
        </p:nvSpPr>
        <p:spPr>
          <a:xfrm xmlns:a="http://schemas.openxmlformats.org/drawingml/2006/main">
            <a:off x="892016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4" name="">
            <a:extLst xmlns:a="http://schemas.openxmlformats.org/drawingml/2006/main">
              <a:ext uri="{FF2B5EF4-FFF2-40B4-BE49-F238E27FC236}">
                <a16:creationId xmlns:a16="http://schemas.microsoft.com/office/drawing/2014/main" id="{B38D2171-9B77-4815-BE26-90EFF0A6441A}"/>
              </a:ext>
            </a:extLst>
          </p:cNvPr>
          <p:cNvSpPr>
            <a:spLocks xmlns:a="http://schemas.openxmlformats.org/drawingml/2006/main" noGrp="1"/>
          </p:cNvSpPr>
          <p:nvPr/>
        </p:nvSpPr>
        <p:spPr>
          <a:xfrm xmlns:a="http://schemas.openxmlformats.org/drawingml/2006/main">
            <a:off x="904494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5" name="">
            <a:extLst xmlns:a="http://schemas.openxmlformats.org/drawingml/2006/main">
              <a:ext uri="{FF2B5EF4-FFF2-40B4-BE49-F238E27FC236}">
                <a16:creationId xmlns:a16="http://schemas.microsoft.com/office/drawing/2014/main" id="{53A3C0C9-4CB5-408D-A1BD-7E8E9F80B701}"/>
              </a:ext>
            </a:extLst>
          </p:cNvPr>
          <p:cNvSpPr>
            <a:spLocks xmlns:a="http://schemas.openxmlformats.org/drawingml/2006/main" noGrp="1"/>
          </p:cNvSpPr>
          <p:nvPr/>
        </p:nvSpPr>
        <p:spPr>
          <a:xfrm xmlns:a="http://schemas.openxmlformats.org/drawingml/2006/main">
            <a:off x="916971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6" name="">
            <a:extLst xmlns:a="http://schemas.openxmlformats.org/drawingml/2006/main">
              <a:ext uri="{FF2B5EF4-FFF2-40B4-BE49-F238E27FC236}">
                <a16:creationId xmlns:a16="http://schemas.microsoft.com/office/drawing/2014/main" id="{5E8FA27C-9179-40AE-823F-C6BA628A2D5D}"/>
              </a:ext>
            </a:extLst>
          </p:cNvPr>
          <p:cNvSpPr>
            <a:spLocks xmlns:a="http://schemas.openxmlformats.org/drawingml/2006/main" noGrp="1"/>
          </p:cNvSpPr>
          <p:nvPr/>
        </p:nvSpPr>
        <p:spPr>
          <a:xfrm xmlns:a="http://schemas.openxmlformats.org/drawingml/2006/main">
            <a:off x="929449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7" name="">
            <a:extLst xmlns:a="http://schemas.openxmlformats.org/drawingml/2006/main">
              <a:ext uri="{FF2B5EF4-FFF2-40B4-BE49-F238E27FC236}">
                <a16:creationId xmlns:a16="http://schemas.microsoft.com/office/drawing/2014/main" id="{5B08D278-B932-4166-BFEE-E897D3170837}"/>
              </a:ext>
            </a:extLst>
          </p:cNvPr>
          <p:cNvSpPr>
            <a:spLocks xmlns:a="http://schemas.openxmlformats.org/drawingml/2006/main" noGrp="1"/>
          </p:cNvSpPr>
          <p:nvPr/>
        </p:nvSpPr>
        <p:spPr>
          <a:xfrm xmlns:a="http://schemas.openxmlformats.org/drawingml/2006/main">
            <a:off x="941927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8" name="">
            <a:extLst xmlns:a="http://schemas.openxmlformats.org/drawingml/2006/main">
              <a:ext uri="{FF2B5EF4-FFF2-40B4-BE49-F238E27FC236}">
                <a16:creationId xmlns:a16="http://schemas.microsoft.com/office/drawing/2014/main" id="{9B38B9D4-F307-4908-93FA-7959D6DE30AC}"/>
              </a:ext>
            </a:extLst>
          </p:cNvPr>
          <p:cNvSpPr>
            <a:spLocks xmlns:a="http://schemas.openxmlformats.org/drawingml/2006/main" noGrp="1"/>
          </p:cNvSpPr>
          <p:nvPr/>
        </p:nvSpPr>
        <p:spPr>
          <a:xfrm xmlns:a="http://schemas.openxmlformats.org/drawingml/2006/main">
            <a:off x="9544050"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79" name="">
            <a:extLst xmlns:a="http://schemas.openxmlformats.org/drawingml/2006/main">
              <a:ext uri="{FF2B5EF4-FFF2-40B4-BE49-F238E27FC236}">
                <a16:creationId xmlns:a16="http://schemas.microsoft.com/office/drawing/2014/main" id="{99EB006E-4C6F-4EC9-9FB5-525CCB8ED9B6}"/>
              </a:ext>
            </a:extLst>
          </p:cNvPr>
          <p:cNvSpPr>
            <a:spLocks xmlns:a="http://schemas.openxmlformats.org/drawingml/2006/main" noGrp="1"/>
          </p:cNvSpPr>
          <p:nvPr/>
        </p:nvSpPr>
        <p:spPr>
          <a:xfrm xmlns:a="http://schemas.openxmlformats.org/drawingml/2006/main">
            <a:off x="9668828"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0" name="">
            <a:extLst xmlns:a="http://schemas.openxmlformats.org/drawingml/2006/main">
              <a:ext uri="{FF2B5EF4-FFF2-40B4-BE49-F238E27FC236}">
                <a16:creationId xmlns:a16="http://schemas.microsoft.com/office/drawing/2014/main" id="{0A313821-445B-4AD5-A95D-C4160A7C06FD}"/>
              </a:ext>
            </a:extLst>
          </p:cNvPr>
          <p:cNvSpPr>
            <a:spLocks xmlns:a="http://schemas.openxmlformats.org/drawingml/2006/main" noGrp="1"/>
          </p:cNvSpPr>
          <p:nvPr/>
        </p:nvSpPr>
        <p:spPr>
          <a:xfrm xmlns:a="http://schemas.openxmlformats.org/drawingml/2006/main">
            <a:off x="9793605"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1" name="">
            <a:extLst xmlns:a="http://schemas.openxmlformats.org/drawingml/2006/main">
              <a:ext uri="{FF2B5EF4-FFF2-40B4-BE49-F238E27FC236}">
                <a16:creationId xmlns:a16="http://schemas.microsoft.com/office/drawing/2014/main" id="{2B096072-2346-4A5B-96BF-73F4AC30FF13}"/>
              </a:ext>
            </a:extLst>
          </p:cNvPr>
          <p:cNvSpPr>
            <a:spLocks xmlns:a="http://schemas.openxmlformats.org/drawingml/2006/main" noGrp="1"/>
          </p:cNvSpPr>
          <p:nvPr/>
        </p:nvSpPr>
        <p:spPr>
          <a:xfrm xmlns:a="http://schemas.openxmlformats.org/drawingml/2006/main">
            <a:off x="9918383" y="458914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2" name="">
            <a:extLst xmlns:a="http://schemas.openxmlformats.org/drawingml/2006/main">
              <a:ext uri="{FF2B5EF4-FFF2-40B4-BE49-F238E27FC236}">
                <a16:creationId xmlns:a16="http://schemas.microsoft.com/office/drawing/2014/main" id="{17B722C2-5608-40B4-823B-1181B7F3AE14}"/>
              </a:ext>
            </a:extLst>
          </p:cNvPr>
          <p:cNvSpPr>
            <a:spLocks xmlns:a="http://schemas.openxmlformats.org/drawingml/2006/main" noGrp="1"/>
          </p:cNvSpPr>
          <p:nvPr/>
        </p:nvSpPr>
        <p:spPr>
          <a:xfrm xmlns:a="http://schemas.openxmlformats.org/drawingml/2006/main">
            <a:off x="704850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3" name="">
            <a:extLst xmlns:a="http://schemas.openxmlformats.org/drawingml/2006/main">
              <a:ext uri="{FF2B5EF4-FFF2-40B4-BE49-F238E27FC236}">
                <a16:creationId xmlns:a16="http://schemas.microsoft.com/office/drawing/2014/main" id="{9147B3CD-311A-41D7-A709-49E191B92BB1}"/>
              </a:ext>
            </a:extLst>
          </p:cNvPr>
          <p:cNvSpPr>
            <a:spLocks xmlns:a="http://schemas.openxmlformats.org/drawingml/2006/main" noGrp="1"/>
          </p:cNvSpPr>
          <p:nvPr/>
        </p:nvSpPr>
        <p:spPr>
          <a:xfrm xmlns:a="http://schemas.openxmlformats.org/drawingml/2006/main">
            <a:off x="717327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4" name="">
            <a:extLst xmlns:a="http://schemas.openxmlformats.org/drawingml/2006/main">
              <a:ext uri="{FF2B5EF4-FFF2-40B4-BE49-F238E27FC236}">
                <a16:creationId xmlns:a16="http://schemas.microsoft.com/office/drawing/2014/main" id="{A58568F1-23C0-4DA3-92B7-90C8BFC2C390}"/>
              </a:ext>
            </a:extLst>
          </p:cNvPr>
          <p:cNvSpPr>
            <a:spLocks xmlns:a="http://schemas.openxmlformats.org/drawingml/2006/main" noGrp="1"/>
          </p:cNvSpPr>
          <p:nvPr/>
        </p:nvSpPr>
        <p:spPr>
          <a:xfrm xmlns:a="http://schemas.openxmlformats.org/drawingml/2006/main">
            <a:off x="729805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5" name="">
            <a:extLst xmlns:a="http://schemas.openxmlformats.org/drawingml/2006/main">
              <a:ext uri="{FF2B5EF4-FFF2-40B4-BE49-F238E27FC236}">
                <a16:creationId xmlns:a16="http://schemas.microsoft.com/office/drawing/2014/main" id="{FD1B7A1F-F1AA-4EA3-925D-4B46DF546ECD}"/>
              </a:ext>
            </a:extLst>
          </p:cNvPr>
          <p:cNvSpPr>
            <a:spLocks xmlns:a="http://schemas.openxmlformats.org/drawingml/2006/main" noGrp="1"/>
          </p:cNvSpPr>
          <p:nvPr/>
        </p:nvSpPr>
        <p:spPr>
          <a:xfrm xmlns:a="http://schemas.openxmlformats.org/drawingml/2006/main">
            <a:off x="742283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6" name="">
            <a:extLst xmlns:a="http://schemas.openxmlformats.org/drawingml/2006/main">
              <a:ext uri="{FF2B5EF4-FFF2-40B4-BE49-F238E27FC236}">
                <a16:creationId xmlns:a16="http://schemas.microsoft.com/office/drawing/2014/main" id="{9CCF4ED0-5D31-484F-9712-26439969D658}"/>
              </a:ext>
            </a:extLst>
          </p:cNvPr>
          <p:cNvSpPr>
            <a:spLocks xmlns:a="http://schemas.openxmlformats.org/drawingml/2006/main" noGrp="1"/>
          </p:cNvSpPr>
          <p:nvPr/>
        </p:nvSpPr>
        <p:spPr>
          <a:xfrm xmlns:a="http://schemas.openxmlformats.org/drawingml/2006/main">
            <a:off x="754761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7" name="">
            <a:extLst xmlns:a="http://schemas.openxmlformats.org/drawingml/2006/main">
              <a:ext uri="{FF2B5EF4-FFF2-40B4-BE49-F238E27FC236}">
                <a16:creationId xmlns:a16="http://schemas.microsoft.com/office/drawing/2014/main" id="{FE3725CA-303C-4A24-B1CE-1CD31481067B}"/>
              </a:ext>
            </a:extLst>
          </p:cNvPr>
          <p:cNvSpPr>
            <a:spLocks xmlns:a="http://schemas.openxmlformats.org/drawingml/2006/main" noGrp="1"/>
          </p:cNvSpPr>
          <p:nvPr/>
        </p:nvSpPr>
        <p:spPr>
          <a:xfrm xmlns:a="http://schemas.openxmlformats.org/drawingml/2006/main">
            <a:off x="767238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8" name="">
            <a:extLst xmlns:a="http://schemas.openxmlformats.org/drawingml/2006/main">
              <a:ext uri="{FF2B5EF4-FFF2-40B4-BE49-F238E27FC236}">
                <a16:creationId xmlns:a16="http://schemas.microsoft.com/office/drawing/2014/main" id="{D08B3834-6C32-4B9D-B291-894F0C2D7234}"/>
              </a:ext>
            </a:extLst>
          </p:cNvPr>
          <p:cNvSpPr>
            <a:spLocks xmlns:a="http://schemas.openxmlformats.org/drawingml/2006/main" noGrp="1"/>
          </p:cNvSpPr>
          <p:nvPr/>
        </p:nvSpPr>
        <p:spPr>
          <a:xfrm xmlns:a="http://schemas.openxmlformats.org/drawingml/2006/main">
            <a:off x="779716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89" name="">
            <a:extLst xmlns:a="http://schemas.openxmlformats.org/drawingml/2006/main">
              <a:ext uri="{FF2B5EF4-FFF2-40B4-BE49-F238E27FC236}">
                <a16:creationId xmlns:a16="http://schemas.microsoft.com/office/drawing/2014/main" id="{E1ADCA05-9AF9-4FF1-8BCF-12458CFB5374}"/>
              </a:ext>
            </a:extLst>
          </p:cNvPr>
          <p:cNvSpPr>
            <a:spLocks xmlns:a="http://schemas.openxmlformats.org/drawingml/2006/main" noGrp="1"/>
          </p:cNvSpPr>
          <p:nvPr/>
        </p:nvSpPr>
        <p:spPr>
          <a:xfrm xmlns:a="http://schemas.openxmlformats.org/drawingml/2006/main">
            <a:off x="792194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0" name="">
            <a:extLst xmlns:a="http://schemas.openxmlformats.org/drawingml/2006/main">
              <a:ext uri="{FF2B5EF4-FFF2-40B4-BE49-F238E27FC236}">
                <a16:creationId xmlns:a16="http://schemas.microsoft.com/office/drawing/2014/main" id="{C2B1F5AC-ED43-4149-9BD0-709DA94DE396}"/>
              </a:ext>
            </a:extLst>
          </p:cNvPr>
          <p:cNvSpPr>
            <a:spLocks xmlns:a="http://schemas.openxmlformats.org/drawingml/2006/main" noGrp="1"/>
          </p:cNvSpPr>
          <p:nvPr/>
        </p:nvSpPr>
        <p:spPr>
          <a:xfrm xmlns:a="http://schemas.openxmlformats.org/drawingml/2006/main">
            <a:off x="804672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1" name="">
            <a:extLst xmlns:a="http://schemas.openxmlformats.org/drawingml/2006/main">
              <a:ext uri="{FF2B5EF4-FFF2-40B4-BE49-F238E27FC236}">
                <a16:creationId xmlns:a16="http://schemas.microsoft.com/office/drawing/2014/main" id="{72D6A2B2-A244-467D-A61E-665F5D10CA3B}"/>
              </a:ext>
            </a:extLst>
          </p:cNvPr>
          <p:cNvSpPr>
            <a:spLocks xmlns:a="http://schemas.openxmlformats.org/drawingml/2006/main" noGrp="1"/>
          </p:cNvSpPr>
          <p:nvPr/>
        </p:nvSpPr>
        <p:spPr>
          <a:xfrm xmlns:a="http://schemas.openxmlformats.org/drawingml/2006/main">
            <a:off x="817149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2" name="">
            <a:extLst xmlns:a="http://schemas.openxmlformats.org/drawingml/2006/main">
              <a:ext uri="{FF2B5EF4-FFF2-40B4-BE49-F238E27FC236}">
                <a16:creationId xmlns:a16="http://schemas.microsoft.com/office/drawing/2014/main" id="{589DC096-FD64-4050-996D-5B1F7B0967EE}"/>
              </a:ext>
            </a:extLst>
          </p:cNvPr>
          <p:cNvSpPr>
            <a:spLocks xmlns:a="http://schemas.openxmlformats.org/drawingml/2006/main" noGrp="1"/>
          </p:cNvSpPr>
          <p:nvPr/>
        </p:nvSpPr>
        <p:spPr>
          <a:xfrm xmlns:a="http://schemas.openxmlformats.org/drawingml/2006/main">
            <a:off x="829627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3" name="">
            <a:extLst xmlns:a="http://schemas.openxmlformats.org/drawingml/2006/main">
              <a:ext uri="{FF2B5EF4-FFF2-40B4-BE49-F238E27FC236}">
                <a16:creationId xmlns:a16="http://schemas.microsoft.com/office/drawing/2014/main" id="{C43250A5-442D-436F-A3D2-5582DC9E8FC7}"/>
              </a:ext>
            </a:extLst>
          </p:cNvPr>
          <p:cNvSpPr>
            <a:spLocks xmlns:a="http://schemas.openxmlformats.org/drawingml/2006/main" noGrp="1"/>
          </p:cNvSpPr>
          <p:nvPr/>
        </p:nvSpPr>
        <p:spPr>
          <a:xfrm xmlns:a="http://schemas.openxmlformats.org/drawingml/2006/main">
            <a:off x="842105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4" name="">
            <a:extLst xmlns:a="http://schemas.openxmlformats.org/drawingml/2006/main">
              <a:ext uri="{FF2B5EF4-FFF2-40B4-BE49-F238E27FC236}">
                <a16:creationId xmlns:a16="http://schemas.microsoft.com/office/drawing/2014/main" id="{C4C9963E-7BF1-4BC5-8587-5DA9B174DDC3}"/>
              </a:ext>
            </a:extLst>
          </p:cNvPr>
          <p:cNvSpPr>
            <a:spLocks xmlns:a="http://schemas.openxmlformats.org/drawingml/2006/main" noGrp="1"/>
          </p:cNvSpPr>
          <p:nvPr/>
        </p:nvSpPr>
        <p:spPr>
          <a:xfrm xmlns:a="http://schemas.openxmlformats.org/drawingml/2006/main">
            <a:off x="854583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5" name="">
            <a:extLst xmlns:a="http://schemas.openxmlformats.org/drawingml/2006/main">
              <a:ext uri="{FF2B5EF4-FFF2-40B4-BE49-F238E27FC236}">
                <a16:creationId xmlns:a16="http://schemas.microsoft.com/office/drawing/2014/main" id="{5E8669DA-716B-4D1E-A143-0FE8E73A86F2}"/>
              </a:ext>
            </a:extLst>
          </p:cNvPr>
          <p:cNvSpPr>
            <a:spLocks xmlns:a="http://schemas.openxmlformats.org/drawingml/2006/main" noGrp="1"/>
          </p:cNvSpPr>
          <p:nvPr/>
        </p:nvSpPr>
        <p:spPr>
          <a:xfrm xmlns:a="http://schemas.openxmlformats.org/drawingml/2006/main">
            <a:off x="867060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6" name="">
            <a:extLst xmlns:a="http://schemas.openxmlformats.org/drawingml/2006/main">
              <a:ext uri="{FF2B5EF4-FFF2-40B4-BE49-F238E27FC236}">
                <a16:creationId xmlns:a16="http://schemas.microsoft.com/office/drawing/2014/main" id="{0FC4922F-8527-4624-92E6-C4A3289B94D8}"/>
              </a:ext>
            </a:extLst>
          </p:cNvPr>
          <p:cNvSpPr>
            <a:spLocks xmlns:a="http://schemas.openxmlformats.org/drawingml/2006/main" noGrp="1"/>
          </p:cNvSpPr>
          <p:nvPr/>
        </p:nvSpPr>
        <p:spPr>
          <a:xfrm xmlns:a="http://schemas.openxmlformats.org/drawingml/2006/main">
            <a:off x="879538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7" name="">
            <a:extLst xmlns:a="http://schemas.openxmlformats.org/drawingml/2006/main">
              <a:ext uri="{FF2B5EF4-FFF2-40B4-BE49-F238E27FC236}">
                <a16:creationId xmlns:a16="http://schemas.microsoft.com/office/drawing/2014/main" id="{38A8F40E-C9F8-4A20-B74D-F2592AAA213A}"/>
              </a:ext>
            </a:extLst>
          </p:cNvPr>
          <p:cNvSpPr>
            <a:spLocks xmlns:a="http://schemas.openxmlformats.org/drawingml/2006/main" noGrp="1"/>
          </p:cNvSpPr>
          <p:nvPr/>
        </p:nvSpPr>
        <p:spPr>
          <a:xfrm xmlns:a="http://schemas.openxmlformats.org/drawingml/2006/main">
            <a:off x="892016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8" name="">
            <a:extLst xmlns:a="http://schemas.openxmlformats.org/drawingml/2006/main">
              <a:ext uri="{FF2B5EF4-FFF2-40B4-BE49-F238E27FC236}">
                <a16:creationId xmlns:a16="http://schemas.microsoft.com/office/drawing/2014/main" id="{A9524722-D547-477B-AE1F-B98EF995A422}"/>
              </a:ext>
            </a:extLst>
          </p:cNvPr>
          <p:cNvSpPr>
            <a:spLocks xmlns:a="http://schemas.openxmlformats.org/drawingml/2006/main" noGrp="1"/>
          </p:cNvSpPr>
          <p:nvPr/>
        </p:nvSpPr>
        <p:spPr>
          <a:xfrm xmlns:a="http://schemas.openxmlformats.org/drawingml/2006/main">
            <a:off x="904494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499" name="">
            <a:extLst xmlns:a="http://schemas.openxmlformats.org/drawingml/2006/main">
              <a:ext uri="{FF2B5EF4-FFF2-40B4-BE49-F238E27FC236}">
                <a16:creationId xmlns:a16="http://schemas.microsoft.com/office/drawing/2014/main" id="{0110F34F-46A5-45C0-B6A8-A09E3BA121E1}"/>
              </a:ext>
            </a:extLst>
          </p:cNvPr>
          <p:cNvSpPr>
            <a:spLocks xmlns:a="http://schemas.openxmlformats.org/drawingml/2006/main" noGrp="1"/>
          </p:cNvSpPr>
          <p:nvPr/>
        </p:nvSpPr>
        <p:spPr>
          <a:xfrm xmlns:a="http://schemas.openxmlformats.org/drawingml/2006/main">
            <a:off x="916971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0" name="">
            <a:extLst xmlns:a="http://schemas.openxmlformats.org/drawingml/2006/main">
              <a:ext uri="{FF2B5EF4-FFF2-40B4-BE49-F238E27FC236}">
                <a16:creationId xmlns:a16="http://schemas.microsoft.com/office/drawing/2014/main" id="{1E877831-DEBD-4C0C-93F2-E8BCB705C2EB}"/>
              </a:ext>
            </a:extLst>
          </p:cNvPr>
          <p:cNvSpPr>
            <a:spLocks xmlns:a="http://schemas.openxmlformats.org/drawingml/2006/main" noGrp="1"/>
          </p:cNvSpPr>
          <p:nvPr/>
        </p:nvSpPr>
        <p:spPr>
          <a:xfrm xmlns:a="http://schemas.openxmlformats.org/drawingml/2006/main">
            <a:off x="929449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1" name="">
            <a:extLst xmlns:a="http://schemas.openxmlformats.org/drawingml/2006/main">
              <a:ext uri="{FF2B5EF4-FFF2-40B4-BE49-F238E27FC236}">
                <a16:creationId xmlns:a16="http://schemas.microsoft.com/office/drawing/2014/main" id="{43B4E991-D575-4FA8-9E2D-A44124AD4E66}"/>
              </a:ext>
            </a:extLst>
          </p:cNvPr>
          <p:cNvSpPr>
            <a:spLocks xmlns:a="http://schemas.openxmlformats.org/drawingml/2006/main" noGrp="1"/>
          </p:cNvSpPr>
          <p:nvPr/>
        </p:nvSpPr>
        <p:spPr>
          <a:xfrm xmlns:a="http://schemas.openxmlformats.org/drawingml/2006/main">
            <a:off x="941927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2" name="">
            <a:extLst xmlns:a="http://schemas.openxmlformats.org/drawingml/2006/main">
              <a:ext uri="{FF2B5EF4-FFF2-40B4-BE49-F238E27FC236}">
                <a16:creationId xmlns:a16="http://schemas.microsoft.com/office/drawing/2014/main" id="{B181E507-6713-44B8-A609-120111138B1E}"/>
              </a:ext>
            </a:extLst>
          </p:cNvPr>
          <p:cNvSpPr>
            <a:spLocks xmlns:a="http://schemas.openxmlformats.org/drawingml/2006/main" noGrp="1"/>
          </p:cNvSpPr>
          <p:nvPr/>
        </p:nvSpPr>
        <p:spPr>
          <a:xfrm xmlns:a="http://schemas.openxmlformats.org/drawingml/2006/main">
            <a:off x="9544050"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3" name="">
            <a:extLst xmlns:a="http://schemas.openxmlformats.org/drawingml/2006/main">
              <a:ext uri="{FF2B5EF4-FFF2-40B4-BE49-F238E27FC236}">
                <a16:creationId xmlns:a16="http://schemas.microsoft.com/office/drawing/2014/main" id="{9971C070-53AC-4258-8E14-62739ED1230F}"/>
              </a:ext>
            </a:extLst>
          </p:cNvPr>
          <p:cNvSpPr>
            <a:spLocks xmlns:a="http://schemas.openxmlformats.org/drawingml/2006/main" noGrp="1"/>
          </p:cNvSpPr>
          <p:nvPr/>
        </p:nvSpPr>
        <p:spPr>
          <a:xfrm xmlns:a="http://schemas.openxmlformats.org/drawingml/2006/main">
            <a:off x="9668828"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4" name="">
            <a:extLst xmlns:a="http://schemas.openxmlformats.org/drawingml/2006/main">
              <a:ext uri="{FF2B5EF4-FFF2-40B4-BE49-F238E27FC236}">
                <a16:creationId xmlns:a16="http://schemas.microsoft.com/office/drawing/2014/main" id="{9159C07A-DFE6-4AEF-BCA5-446EE73529B9}"/>
              </a:ext>
            </a:extLst>
          </p:cNvPr>
          <p:cNvSpPr>
            <a:spLocks xmlns:a="http://schemas.openxmlformats.org/drawingml/2006/main" noGrp="1"/>
          </p:cNvSpPr>
          <p:nvPr/>
        </p:nvSpPr>
        <p:spPr>
          <a:xfrm xmlns:a="http://schemas.openxmlformats.org/drawingml/2006/main">
            <a:off x="9793605"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5" name="">
            <a:extLst xmlns:a="http://schemas.openxmlformats.org/drawingml/2006/main">
              <a:ext uri="{FF2B5EF4-FFF2-40B4-BE49-F238E27FC236}">
                <a16:creationId xmlns:a16="http://schemas.microsoft.com/office/drawing/2014/main" id="{EDC8BFC2-08B6-442D-B19F-F5789D333A78}"/>
              </a:ext>
            </a:extLst>
          </p:cNvPr>
          <p:cNvSpPr>
            <a:spLocks xmlns:a="http://schemas.openxmlformats.org/drawingml/2006/main" noGrp="1"/>
          </p:cNvSpPr>
          <p:nvPr/>
        </p:nvSpPr>
        <p:spPr>
          <a:xfrm xmlns:a="http://schemas.openxmlformats.org/drawingml/2006/main">
            <a:off x="9918383" y="471392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6" name="">
            <a:extLst xmlns:a="http://schemas.openxmlformats.org/drawingml/2006/main">
              <a:ext uri="{FF2B5EF4-FFF2-40B4-BE49-F238E27FC236}">
                <a16:creationId xmlns:a16="http://schemas.microsoft.com/office/drawing/2014/main" id="{525705FE-9EE6-4FF7-80F8-2903AE88E766}"/>
              </a:ext>
            </a:extLst>
          </p:cNvPr>
          <p:cNvSpPr>
            <a:spLocks xmlns:a="http://schemas.openxmlformats.org/drawingml/2006/main" noGrp="1"/>
          </p:cNvSpPr>
          <p:nvPr/>
        </p:nvSpPr>
        <p:spPr>
          <a:xfrm xmlns:a="http://schemas.openxmlformats.org/drawingml/2006/main">
            <a:off x="704850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7" name="">
            <a:extLst xmlns:a="http://schemas.openxmlformats.org/drawingml/2006/main">
              <a:ext uri="{FF2B5EF4-FFF2-40B4-BE49-F238E27FC236}">
                <a16:creationId xmlns:a16="http://schemas.microsoft.com/office/drawing/2014/main" id="{21D2B578-722A-4A9D-AFF3-F94FF129261D}"/>
              </a:ext>
            </a:extLst>
          </p:cNvPr>
          <p:cNvSpPr>
            <a:spLocks xmlns:a="http://schemas.openxmlformats.org/drawingml/2006/main" noGrp="1"/>
          </p:cNvSpPr>
          <p:nvPr/>
        </p:nvSpPr>
        <p:spPr>
          <a:xfrm xmlns:a="http://schemas.openxmlformats.org/drawingml/2006/main">
            <a:off x="717327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8" name="">
            <a:extLst xmlns:a="http://schemas.openxmlformats.org/drawingml/2006/main">
              <a:ext uri="{FF2B5EF4-FFF2-40B4-BE49-F238E27FC236}">
                <a16:creationId xmlns:a16="http://schemas.microsoft.com/office/drawing/2014/main" id="{18353F73-B285-4696-873C-77BA9EF4ABA8}"/>
              </a:ext>
            </a:extLst>
          </p:cNvPr>
          <p:cNvSpPr>
            <a:spLocks xmlns:a="http://schemas.openxmlformats.org/drawingml/2006/main" noGrp="1"/>
          </p:cNvSpPr>
          <p:nvPr/>
        </p:nvSpPr>
        <p:spPr>
          <a:xfrm xmlns:a="http://schemas.openxmlformats.org/drawingml/2006/main">
            <a:off x="729805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09" name="">
            <a:extLst xmlns:a="http://schemas.openxmlformats.org/drawingml/2006/main">
              <a:ext uri="{FF2B5EF4-FFF2-40B4-BE49-F238E27FC236}">
                <a16:creationId xmlns:a16="http://schemas.microsoft.com/office/drawing/2014/main" id="{11727ED3-C60D-46EA-A025-3690AE77CA2A}"/>
              </a:ext>
            </a:extLst>
          </p:cNvPr>
          <p:cNvSpPr>
            <a:spLocks xmlns:a="http://schemas.openxmlformats.org/drawingml/2006/main" noGrp="1"/>
          </p:cNvSpPr>
          <p:nvPr/>
        </p:nvSpPr>
        <p:spPr>
          <a:xfrm xmlns:a="http://schemas.openxmlformats.org/drawingml/2006/main">
            <a:off x="742283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0" name="">
            <a:extLst xmlns:a="http://schemas.openxmlformats.org/drawingml/2006/main">
              <a:ext uri="{FF2B5EF4-FFF2-40B4-BE49-F238E27FC236}">
                <a16:creationId xmlns:a16="http://schemas.microsoft.com/office/drawing/2014/main" id="{1F72EFD1-8979-4D36-9F8F-61CBE500C9D6}"/>
              </a:ext>
            </a:extLst>
          </p:cNvPr>
          <p:cNvSpPr>
            <a:spLocks xmlns:a="http://schemas.openxmlformats.org/drawingml/2006/main" noGrp="1"/>
          </p:cNvSpPr>
          <p:nvPr/>
        </p:nvSpPr>
        <p:spPr>
          <a:xfrm xmlns:a="http://schemas.openxmlformats.org/drawingml/2006/main">
            <a:off x="754761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1" name="">
            <a:extLst xmlns:a="http://schemas.openxmlformats.org/drawingml/2006/main">
              <a:ext uri="{FF2B5EF4-FFF2-40B4-BE49-F238E27FC236}">
                <a16:creationId xmlns:a16="http://schemas.microsoft.com/office/drawing/2014/main" id="{46979C74-5FCF-4E83-A875-283037915B48}"/>
              </a:ext>
            </a:extLst>
          </p:cNvPr>
          <p:cNvSpPr>
            <a:spLocks xmlns:a="http://schemas.openxmlformats.org/drawingml/2006/main" noGrp="1"/>
          </p:cNvSpPr>
          <p:nvPr/>
        </p:nvSpPr>
        <p:spPr>
          <a:xfrm xmlns:a="http://schemas.openxmlformats.org/drawingml/2006/main">
            <a:off x="767238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2" name="">
            <a:extLst xmlns:a="http://schemas.openxmlformats.org/drawingml/2006/main">
              <a:ext uri="{FF2B5EF4-FFF2-40B4-BE49-F238E27FC236}">
                <a16:creationId xmlns:a16="http://schemas.microsoft.com/office/drawing/2014/main" id="{72D39C41-5CF1-4E92-9721-05798428FDD9}"/>
              </a:ext>
            </a:extLst>
          </p:cNvPr>
          <p:cNvSpPr>
            <a:spLocks xmlns:a="http://schemas.openxmlformats.org/drawingml/2006/main" noGrp="1"/>
          </p:cNvSpPr>
          <p:nvPr/>
        </p:nvSpPr>
        <p:spPr>
          <a:xfrm xmlns:a="http://schemas.openxmlformats.org/drawingml/2006/main">
            <a:off x="779716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3" name="">
            <a:extLst xmlns:a="http://schemas.openxmlformats.org/drawingml/2006/main">
              <a:ext uri="{FF2B5EF4-FFF2-40B4-BE49-F238E27FC236}">
                <a16:creationId xmlns:a16="http://schemas.microsoft.com/office/drawing/2014/main" id="{A280CA4E-578C-4A65-BE19-2A023381D2BE}"/>
              </a:ext>
            </a:extLst>
          </p:cNvPr>
          <p:cNvSpPr>
            <a:spLocks xmlns:a="http://schemas.openxmlformats.org/drawingml/2006/main" noGrp="1"/>
          </p:cNvSpPr>
          <p:nvPr/>
        </p:nvSpPr>
        <p:spPr>
          <a:xfrm xmlns:a="http://schemas.openxmlformats.org/drawingml/2006/main">
            <a:off x="792194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4" name="">
            <a:extLst xmlns:a="http://schemas.openxmlformats.org/drawingml/2006/main">
              <a:ext uri="{FF2B5EF4-FFF2-40B4-BE49-F238E27FC236}">
                <a16:creationId xmlns:a16="http://schemas.microsoft.com/office/drawing/2014/main" id="{27BE0CF8-9D90-4A41-806F-8D60FC476012}"/>
              </a:ext>
            </a:extLst>
          </p:cNvPr>
          <p:cNvSpPr>
            <a:spLocks xmlns:a="http://schemas.openxmlformats.org/drawingml/2006/main" noGrp="1"/>
          </p:cNvSpPr>
          <p:nvPr/>
        </p:nvSpPr>
        <p:spPr>
          <a:xfrm xmlns:a="http://schemas.openxmlformats.org/drawingml/2006/main">
            <a:off x="804672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5" name="">
            <a:extLst xmlns:a="http://schemas.openxmlformats.org/drawingml/2006/main">
              <a:ext uri="{FF2B5EF4-FFF2-40B4-BE49-F238E27FC236}">
                <a16:creationId xmlns:a16="http://schemas.microsoft.com/office/drawing/2014/main" id="{E497E3D9-3F05-40EB-B954-F09EC39E2044}"/>
              </a:ext>
            </a:extLst>
          </p:cNvPr>
          <p:cNvSpPr>
            <a:spLocks xmlns:a="http://schemas.openxmlformats.org/drawingml/2006/main" noGrp="1"/>
          </p:cNvSpPr>
          <p:nvPr/>
        </p:nvSpPr>
        <p:spPr>
          <a:xfrm xmlns:a="http://schemas.openxmlformats.org/drawingml/2006/main">
            <a:off x="817149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6" name="">
            <a:extLst xmlns:a="http://schemas.openxmlformats.org/drawingml/2006/main">
              <a:ext uri="{FF2B5EF4-FFF2-40B4-BE49-F238E27FC236}">
                <a16:creationId xmlns:a16="http://schemas.microsoft.com/office/drawing/2014/main" id="{437B018C-AC71-4467-9C0D-C3BAF9F2FB92}"/>
              </a:ext>
            </a:extLst>
          </p:cNvPr>
          <p:cNvSpPr>
            <a:spLocks xmlns:a="http://schemas.openxmlformats.org/drawingml/2006/main" noGrp="1"/>
          </p:cNvSpPr>
          <p:nvPr/>
        </p:nvSpPr>
        <p:spPr>
          <a:xfrm xmlns:a="http://schemas.openxmlformats.org/drawingml/2006/main">
            <a:off x="829627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7" name="">
            <a:extLst xmlns:a="http://schemas.openxmlformats.org/drawingml/2006/main">
              <a:ext uri="{FF2B5EF4-FFF2-40B4-BE49-F238E27FC236}">
                <a16:creationId xmlns:a16="http://schemas.microsoft.com/office/drawing/2014/main" id="{A9C8A256-938E-485B-9DB4-773C05C47BCE}"/>
              </a:ext>
            </a:extLst>
          </p:cNvPr>
          <p:cNvSpPr>
            <a:spLocks xmlns:a="http://schemas.openxmlformats.org/drawingml/2006/main" noGrp="1"/>
          </p:cNvSpPr>
          <p:nvPr/>
        </p:nvSpPr>
        <p:spPr>
          <a:xfrm xmlns:a="http://schemas.openxmlformats.org/drawingml/2006/main">
            <a:off x="842105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8" name="">
            <a:extLst xmlns:a="http://schemas.openxmlformats.org/drawingml/2006/main">
              <a:ext uri="{FF2B5EF4-FFF2-40B4-BE49-F238E27FC236}">
                <a16:creationId xmlns:a16="http://schemas.microsoft.com/office/drawing/2014/main" id="{3CFBE75A-FADA-4575-A600-D2685B2B25FA}"/>
              </a:ext>
            </a:extLst>
          </p:cNvPr>
          <p:cNvSpPr>
            <a:spLocks xmlns:a="http://schemas.openxmlformats.org/drawingml/2006/main" noGrp="1"/>
          </p:cNvSpPr>
          <p:nvPr/>
        </p:nvSpPr>
        <p:spPr>
          <a:xfrm xmlns:a="http://schemas.openxmlformats.org/drawingml/2006/main">
            <a:off x="854583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19" name="">
            <a:extLst xmlns:a="http://schemas.openxmlformats.org/drawingml/2006/main">
              <a:ext uri="{FF2B5EF4-FFF2-40B4-BE49-F238E27FC236}">
                <a16:creationId xmlns:a16="http://schemas.microsoft.com/office/drawing/2014/main" id="{B4678E84-E659-4897-A653-4C80E1C37C22}"/>
              </a:ext>
            </a:extLst>
          </p:cNvPr>
          <p:cNvSpPr>
            <a:spLocks xmlns:a="http://schemas.openxmlformats.org/drawingml/2006/main" noGrp="1"/>
          </p:cNvSpPr>
          <p:nvPr/>
        </p:nvSpPr>
        <p:spPr>
          <a:xfrm xmlns:a="http://schemas.openxmlformats.org/drawingml/2006/main">
            <a:off x="867060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0" name="">
            <a:extLst xmlns:a="http://schemas.openxmlformats.org/drawingml/2006/main">
              <a:ext uri="{FF2B5EF4-FFF2-40B4-BE49-F238E27FC236}">
                <a16:creationId xmlns:a16="http://schemas.microsoft.com/office/drawing/2014/main" id="{2827491C-EF52-4D4E-810A-D608089A65BE}"/>
              </a:ext>
            </a:extLst>
          </p:cNvPr>
          <p:cNvSpPr>
            <a:spLocks xmlns:a="http://schemas.openxmlformats.org/drawingml/2006/main" noGrp="1"/>
          </p:cNvSpPr>
          <p:nvPr/>
        </p:nvSpPr>
        <p:spPr>
          <a:xfrm xmlns:a="http://schemas.openxmlformats.org/drawingml/2006/main">
            <a:off x="879538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1" name="">
            <a:extLst xmlns:a="http://schemas.openxmlformats.org/drawingml/2006/main">
              <a:ext uri="{FF2B5EF4-FFF2-40B4-BE49-F238E27FC236}">
                <a16:creationId xmlns:a16="http://schemas.microsoft.com/office/drawing/2014/main" id="{693B3B24-868B-498A-9594-3D9D7CF2AE53}"/>
              </a:ext>
            </a:extLst>
          </p:cNvPr>
          <p:cNvSpPr>
            <a:spLocks xmlns:a="http://schemas.openxmlformats.org/drawingml/2006/main" noGrp="1"/>
          </p:cNvSpPr>
          <p:nvPr/>
        </p:nvSpPr>
        <p:spPr>
          <a:xfrm xmlns:a="http://schemas.openxmlformats.org/drawingml/2006/main">
            <a:off x="892016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2" name="">
            <a:extLst xmlns:a="http://schemas.openxmlformats.org/drawingml/2006/main">
              <a:ext uri="{FF2B5EF4-FFF2-40B4-BE49-F238E27FC236}">
                <a16:creationId xmlns:a16="http://schemas.microsoft.com/office/drawing/2014/main" id="{99086D89-91D8-4CDD-A340-671F5BD25E2B}"/>
              </a:ext>
            </a:extLst>
          </p:cNvPr>
          <p:cNvSpPr>
            <a:spLocks xmlns:a="http://schemas.openxmlformats.org/drawingml/2006/main" noGrp="1"/>
          </p:cNvSpPr>
          <p:nvPr/>
        </p:nvSpPr>
        <p:spPr>
          <a:xfrm xmlns:a="http://schemas.openxmlformats.org/drawingml/2006/main">
            <a:off x="904494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3" name="">
            <a:extLst xmlns:a="http://schemas.openxmlformats.org/drawingml/2006/main">
              <a:ext uri="{FF2B5EF4-FFF2-40B4-BE49-F238E27FC236}">
                <a16:creationId xmlns:a16="http://schemas.microsoft.com/office/drawing/2014/main" id="{87BE9715-FF2F-4A9E-8F69-EB1E6A5FD2C2}"/>
              </a:ext>
            </a:extLst>
          </p:cNvPr>
          <p:cNvSpPr>
            <a:spLocks xmlns:a="http://schemas.openxmlformats.org/drawingml/2006/main" noGrp="1"/>
          </p:cNvSpPr>
          <p:nvPr/>
        </p:nvSpPr>
        <p:spPr>
          <a:xfrm xmlns:a="http://schemas.openxmlformats.org/drawingml/2006/main">
            <a:off x="916971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4" name="">
            <a:extLst xmlns:a="http://schemas.openxmlformats.org/drawingml/2006/main">
              <a:ext uri="{FF2B5EF4-FFF2-40B4-BE49-F238E27FC236}">
                <a16:creationId xmlns:a16="http://schemas.microsoft.com/office/drawing/2014/main" id="{788086E2-3587-408D-BEBC-1AE081425698}"/>
              </a:ext>
            </a:extLst>
          </p:cNvPr>
          <p:cNvSpPr>
            <a:spLocks xmlns:a="http://schemas.openxmlformats.org/drawingml/2006/main" noGrp="1"/>
          </p:cNvSpPr>
          <p:nvPr/>
        </p:nvSpPr>
        <p:spPr>
          <a:xfrm xmlns:a="http://schemas.openxmlformats.org/drawingml/2006/main">
            <a:off x="929449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5" name="">
            <a:extLst xmlns:a="http://schemas.openxmlformats.org/drawingml/2006/main">
              <a:ext uri="{FF2B5EF4-FFF2-40B4-BE49-F238E27FC236}">
                <a16:creationId xmlns:a16="http://schemas.microsoft.com/office/drawing/2014/main" id="{952D57D1-2965-4DA5-A74C-FB3573382B73}"/>
              </a:ext>
            </a:extLst>
          </p:cNvPr>
          <p:cNvSpPr>
            <a:spLocks xmlns:a="http://schemas.openxmlformats.org/drawingml/2006/main" noGrp="1"/>
          </p:cNvSpPr>
          <p:nvPr/>
        </p:nvSpPr>
        <p:spPr>
          <a:xfrm xmlns:a="http://schemas.openxmlformats.org/drawingml/2006/main">
            <a:off x="941927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6" name="">
            <a:extLst xmlns:a="http://schemas.openxmlformats.org/drawingml/2006/main">
              <a:ext uri="{FF2B5EF4-FFF2-40B4-BE49-F238E27FC236}">
                <a16:creationId xmlns:a16="http://schemas.microsoft.com/office/drawing/2014/main" id="{144046BF-4EB8-4209-BD58-466FD7CB8BCF}"/>
              </a:ext>
            </a:extLst>
          </p:cNvPr>
          <p:cNvSpPr>
            <a:spLocks xmlns:a="http://schemas.openxmlformats.org/drawingml/2006/main" noGrp="1"/>
          </p:cNvSpPr>
          <p:nvPr/>
        </p:nvSpPr>
        <p:spPr>
          <a:xfrm xmlns:a="http://schemas.openxmlformats.org/drawingml/2006/main">
            <a:off x="9544050"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7" name="">
            <a:extLst xmlns:a="http://schemas.openxmlformats.org/drawingml/2006/main">
              <a:ext uri="{FF2B5EF4-FFF2-40B4-BE49-F238E27FC236}">
                <a16:creationId xmlns:a16="http://schemas.microsoft.com/office/drawing/2014/main" id="{7E7213E5-F5AE-48EB-9619-FDE69FCB7737}"/>
              </a:ext>
            </a:extLst>
          </p:cNvPr>
          <p:cNvSpPr>
            <a:spLocks xmlns:a="http://schemas.openxmlformats.org/drawingml/2006/main" noGrp="1"/>
          </p:cNvSpPr>
          <p:nvPr/>
        </p:nvSpPr>
        <p:spPr>
          <a:xfrm xmlns:a="http://schemas.openxmlformats.org/drawingml/2006/main">
            <a:off x="9668828"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8" name="">
            <a:extLst xmlns:a="http://schemas.openxmlformats.org/drawingml/2006/main">
              <a:ext uri="{FF2B5EF4-FFF2-40B4-BE49-F238E27FC236}">
                <a16:creationId xmlns:a16="http://schemas.microsoft.com/office/drawing/2014/main" id="{3FC7B3B2-10E0-4DAB-8308-FE6D1AF961F4}"/>
              </a:ext>
            </a:extLst>
          </p:cNvPr>
          <p:cNvSpPr>
            <a:spLocks xmlns:a="http://schemas.openxmlformats.org/drawingml/2006/main" noGrp="1"/>
          </p:cNvSpPr>
          <p:nvPr/>
        </p:nvSpPr>
        <p:spPr>
          <a:xfrm xmlns:a="http://schemas.openxmlformats.org/drawingml/2006/main">
            <a:off x="9793605"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29" name="">
            <a:extLst xmlns:a="http://schemas.openxmlformats.org/drawingml/2006/main">
              <a:ext uri="{FF2B5EF4-FFF2-40B4-BE49-F238E27FC236}">
                <a16:creationId xmlns:a16="http://schemas.microsoft.com/office/drawing/2014/main" id="{E508F049-7EC0-47EE-BF67-766F2504DF80}"/>
              </a:ext>
            </a:extLst>
          </p:cNvPr>
          <p:cNvSpPr>
            <a:spLocks xmlns:a="http://schemas.openxmlformats.org/drawingml/2006/main" noGrp="1"/>
          </p:cNvSpPr>
          <p:nvPr/>
        </p:nvSpPr>
        <p:spPr>
          <a:xfrm xmlns:a="http://schemas.openxmlformats.org/drawingml/2006/main">
            <a:off x="9918383" y="4838700"/>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0" name="">
            <a:extLst xmlns:a="http://schemas.openxmlformats.org/drawingml/2006/main">
              <a:ext uri="{FF2B5EF4-FFF2-40B4-BE49-F238E27FC236}">
                <a16:creationId xmlns:a16="http://schemas.microsoft.com/office/drawing/2014/main" id="{D96EED22-3E99-4127-AD7F-58A639C3F57B}"/>
              </a:ext>
            </a:extLst>
          </p:cNvPr>
          <p:cNvSpPr>
            <a:spLocks xmlns:a="http://schemas.openxmlformats.org/drawingml/2006/main" noGrp="1"/>
          </p:cNvSpPr>
          <p:nvPr/>
        </p:nvSpPr>
        <p:spPr>
          <a:xfrm xmlns:a="http://schemas.openxmlformats.org/drawingml/2006/main">
            <a:off x="704850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1" name="">
            <a:extLst xmlns:a="http://schemas.openxmlformats.org/drawingml/2006/main">
              <a:ext uri="{FF2B5EF4-FFF2-40B4-BE49-F238E27FC236}">
                <a16:creationId xmlns:a16="http://schemas.microsoft.com/office/drawing/2014/main" id="{A14865DD-4CBF-43D2-8986-AE43E7C2E29D}"/>
              </a:ext>
            </a:extLst>
          </p:cNvPr>
          <p:cNvSpPr>
            <a:spLocks xmlns:a="http://schemas.openxmlformats.org/drawingml/2006/main" noGrp="1"/>
          </p:cNvSpPr>
          <p:nvPr/>
        </p:nvSpPr>
        <p:spPr>
          <a:xfrm xmlns:a="http://schemas.openxmlformats.org/drawingml/2006/main">
            <a:off x="717327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2" name="">
            <a:extLst xmlns:a="http://schemas.openxmlformats.org/drawingml/2006/main">
              <a:ext uri="{FF2B5EF4-FFF2-40B4-BE49-F238E27FC236}">
                <a16:creationId xmlns:a16="http://schemas.microsoft.com/office/drawing/2014/main" id="{4EA6E3C5-6203-4312-B0F8-8A27EEBEC6FB}"/>
              </a:ext>
            </a:extLst>
          </p:cNvPr>
          <p:cNvSpPr>
            <a:spLocks xmlns:a="http://schemas.openxmlformats.org/drawingml/2006/main" noGrp="1"/>
          </p:cNvSpPr>
          <p:nvPr/>
        </p:nvSpPr>
        <p:spPr>
          <a:xfrm xmlns:a="http://schemas.openxmlformats.org/drawingml/2006/main">
            <a:off x="729805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3" name="">
            <a:extLst xmlns:a="http://schemas.openxmlformats.org/drawingml/2006/main">
              <a:ext uri="{FF2B5EF4-FFF2-40B4-BE49-F238E27FC236}">
                <a16:creationId xmlns:a16="http://schemas.microsoft.com/office/drawing/2014/main" id="{D6AFD6D2-24A4-42F9-8DBE-9BC3939F6E11}"/>
              </a:ext>
            </a:extLst>
          </p:cNvPr>
          <p:cNvSpPr>
            <a:spLocks xmlns:a="http://schemas.openxmlformats.org/drawingml/2006/main" noGrp="1"/>
          </p:cNvSpPr>
          <p:nvPr/>
        </p:nvSpPr>
        <p:spPr>
          <a:xfrm xmlns:a="http://schemas.openxmlformats.org/drawingml/2006/main">
            <a:off x="742283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4" name="">
            <a:extLst xmlns:a="http://schemas.openxmlformats.org/drawingml/2006/main">
              <a:ext uri="{FF2B5EF4-FFF2-40B4-BE49-F238E27FC236}">
                <a16:creationId xmlns:a16="http://schemas.microsoft.com/office/drawing/2014/main" id="{D1F85906-14CC-4493-8615-E117C9688D87}"/>
              </a:ext>
            </a:extLst>
          </p:cNvPr>
          <p:cNvSpPr>
            <a:spLocks xmlns:a="http://schemas.openxmlformats.org/drawingml/2006/main" noGrp="1"/>
          </p:cNvSpPr>
          <p:nvPr/>
        </p:nvSpPr>
        <p:spPr>
          <a:xfrm xmlns:a="http://schemas.openxmlformats.org/drawingml/2006/main">
            <a:off x="754761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5" name="">
            <a:extLst xmlns:a="http://schemas.openxmlformats.org/drawingml/2006/main">
              <a:ext uri="{FF2B5EF4-FFF2-40B4-BE49-F238E27FC236}">
                <a16:creationId xmlns:a16="http://schemas.microsoft.com/office/drawing/2014/main" id="{B6EBCEEB-21BE-477D-AA5B-EB72B8F0E8B5}"/>
              </a:ext>
            </a:extLst>
          </p:cNvPr>
          <p:cNvSpPr>
            <a:spLocks xmlns:a="http://schemas.openxmlformats.org/drawingml/2006/main" noGrp="1"/>
          </p:cNvSpPr>
          <p:nvPr/>
        </p:nvSpPr>
        <p:spPr>
          <a:xfrm xmlns:a="http://schemas.openxmlformats.org/drawingml/2006/main">
            <a:off x="767238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6" name="">
            <a:extLst xmlns:a="http://schemas.openxmlformats.org/drawingml/2006/main">
              <a:ext uri="{FF2B5EF4-FFF2-40B4-BE49-F238E27FC236}">
                <a16:creationId xmlns:a16="http://schemas.microsoft.com/office/drawing/2014/main" id="{C99763D1-B8BC-4E30-8439-15099E7AB634}"/>
              </a:ext>
            </a:extLst>
          </p:cNvPr>
          <p:cNvSpPr>
            <a:spLocks xmlns:a="http://schemas.openxmlformats.org/drawingml/2006/main" noGrp="1"/>
          </p:cNvSpPr>
          <p:nvPr/>
        </p:nvSpPr>
        <p:spPr>
          <a:xfrm xmlns:a="http://schemas.openxmlformats.org/drawingml/2006/main">
            <a:off x="779716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7" name="">
            <a:extLst xmlns:a="http://schemas.openxmlformats.org/drawingml/2006/main">
              <a:ext uri="{FF2B5EF4-FFF2-40B4-BE49-F238E27FC236}">
                <a16:creationId xmlns:a16="http://schemas.microsoft.com/office/drawing/2014/main" id="{E60B66DA-4BD9-414D-A589-804036223D00}"/>
              </a:ext>
            </a:extLst>
          </p:cNvPr>
          <p:cNvSpPr>
            <a:spLocks xmlns:a="http://schemas.openxmlformats.org/drawingml/2006/main" noGrp="1"/>
          </p:cNvSpPr>
          <p:nvPr/>
        </p:nvSpPr>
        <p:spPr>
          <a:xfrm xmlns:a="http://schemas.openxmlformats.org/drawingml/2006/main">
            <a:off x="792194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8" name="">
            <a:extLst xmlns:a="http://schemas.openxmlformats.org/drawingml/2006/main">
              <a:ext uri="{FF2B5EF4-FFF2-40B4-BE49-F238E27FC236}">
                <a16:creationId xmlns:a16="http://schemas.microsoft.com/office/drawing/2014/main" id="{C3F9ABBB-5431-41B7-9055-E0DCDE0CFE88}"/>
              </a:ext>
            </a:extLst>
          </p:cNvPr>
          <p:cNvSpPr>
            <a:spLocks xmlns:a="http://schemas.openxmlformats.org/drawingml/2006/main" noGrp="1"/>
          </p:cNvSpPr>
          <p:nvPr/>
        </p:nvSpPr>
        <p:spPr>
          <a:xfrm xmlns:a="http://schemas.openxmlformats.org/drawingml/2006/main">
            <a:off x="804672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39" name="">
            <a:extLst xmlns:a="http://schemas.openxmlformats.org/drawingml/2006/main">
              <a:ext uri="{FF2B5EF4-FFF2-40B4-BE49-F238E27FC236}">
                <a16:creationId xmlns:a16="http://schemas.microsoft.com/office/drawing/2014/main" id="{BDDB5030-1B38-4246-A864-D51FFD7CAEC7}"/>
              </a:ext>
            </a:extLst>
          </p:cNvPr>
          <p:cNvSpPr>
            <a:spLocks xmlns:a="http://schemas.openxmlformats.org/drawingml/2006/main" noGrp="1"/>
          </p:cNvSpPr>
          <p:nvPr/>
        </p:nvSpPr>
        <p:spPr>
          <a:xfrm xmlns:a="http://schemas.openxmlformats.org/drawingml/2006/main">
            <a:off x="817149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0" name="">
            <a:extLst xmlns:a="http://schemas.openxmlformats.org/drawingml/2006/main">
              <a:ext uri="{FF2B5EF4-FFF2-40B4-BE49-F238E27FC236}">
                <a16:creationId xmlns:a16="http://schemas.microsoft.com/office/drawing/2014/main" id="{8E622840-3F28-4F3C-8E67-F45AD11CA13B}"/>
              </a:ext>
            </a:extLst>
          </p:cNvPr>
          <p:cNvSpPr>
            <a:spLocks xmlns:a="http://schemas.openxmlformats.org/drawingml/2006/main" noGrp="1"/>
          </p:cNvSpPr>
          <p:nvPr/>
        </p:nvSpPr>
        <p:spPr>
          <a:xfrm xmlns:a="http://schemas.openxmlformats.org/drawingml/2006/main">
            <a:off x="829627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1" name="">
            <a:extLst xmlns:a="http://schemas.openxmlformats.org/drawingml/2006/main">
              <a:ext uri="{FF2B5EF4-FFF2-40B4-BE49-F238E27FC236}">
                <a16:creationId xmlns:a16="http://schemas.microsoft.com/office/drawing/2014/main" id="{25E316AF-5B50-4359-804E-5C287009A437}"/>
              </a:ext>
            </a:extLst>
          </p:cNvPr>
          <p:cNvSpPr>
            <a:spLocks xmlns:a="http://schemas.openxmlformats.org/drawingml/2006/main" noGrp="1"/>
          </p:cNvSpPr>
          <p:nvPr/>
        </p:nvSpPr>
        <p:spPr>
          <a:xfrm xmlns:a="http://schemas.openxmlformats.org/drawingml/2006/main">
            <a:off x="842105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2" name="">
            <a:extLst xmlns:a="http://schemas.openxmlformats.org/drawingml/2006/main">
              <a:ext uri="{FF2B5EF4-FFF2-40B4-BE49-F238E27FC236}">
                <a16:creationId xmlns:a16="http://schemas.microsoft.com/office/drawing/2014/main" id="{A7F330ED-BD72-42FC-9898-25213656C4E4}"/>
              </a:ext>
            </a:extLst>
          </p:cNvPr>
          <p:cNvSpPr>
            <a:spLocks xmlns:a="http://schemas.openxmlformats.org/drawingml/2006/main" noGrp="1"/>
          </p:cNvSpPr>
          <p:nvPr/>
        </p:nvSpPr>
        <p:spPr>
          <a:xfrm xmlns:a="http://schemas.openxmlformats.org/drawingml/2006/main">
            <a:off x="854583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3" name="">
            <a:extLst xmlns:a="http://schemas.openxmlformats.org/drawingml/2006/main">
              <a:ext uri="{FF2B5EF4-FFF2-40B4-BE49-F238E27FC236}">
                <a16:creationId xmlns:a16="http://schemas.microsoft.com/office/drawing/2014/main" id="{B3000175-8735-4AEA-B851-D8A244AC4273}"/>
              </a:ext>
            </a:extLst>
          </p:cNvPr>
          <p:cNvSpPr>
            <a:spLocks xmlns:a="http://schemas.openxmlformats.org/drawingml/2006/main" noGrp="1"/>
          </p:cNvSpPr>
          <p:nvPr/>
        </p:nvSpPr>
        <p:spPr>
          <a:xfrm xmlns:a="http://schemas.openxmlformats.org/drawingml/2006/main">
            <a:off x="867060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4" name="">
            <a:extLst xmlns:a="http://schemas.openxmlformats.org/drawingml/2006/main">
              <a:ext uri="{FF2B5EF4-FFF2-40B4-BE49-F238E27FC236}">
                <a16:creationId xmlns:a16="http://schemas.microsoft.com/office/drawing/2014/main" id="{D3FE614F-3304-4142-A020-3AD4F3D24F94}"/>
              </a:ext>
            </a:extLst>
          </p:cNvPr>
          <p:cNvSpPr>
            <a:spLocks xmlns:a="http://schemas.openxmlformats.org/drawingml/2006/main" noGrp="1"/>
          </p:cNvSpPr>
          <p:nvPr/>
        </p:nvSpPr>
        <p:spPr>
          <a:xfrm xmlns:a="http://schemas.openxmlformats.org/drawingml/2006/main">
            <a:off x="879538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5" name="">
            <a:extLst xmlns:a="http://schemas.openxmlformats.org/drawingml/2006/main">
              <a:ext uri="{FF2B5EF4-FFF2-40B4-BE49-F238E27FC236}">
                <a16:creationId xmlns:a16="http://schemas.microsoft.com/office/drawing/2014/main" id="{2EEBD3C4-4D44-4560-8640-3C8143B145B4}"/>
              </a:ext>
            </a:extLst>
          </p:cNvPr>
          <p:cNvSpPr>
            <a:spLocks xmlns:a="http://schemas.openxmlformats.org/drawingml/2006/main" noGrp="1"/>
          </p:cNvSpPr>
          <p:nvPr/>
        </p:nvSpPr>
        <p:spPr>
          <a:xfrm xmlns:a="http://schemas.openxmlformats.org/drawingml/2006/main">
            <a:off x="892016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6" name="">
            <a:extLst xmlns:a="http://schemas.openxmlformats.org/drawingml/2006/main">
              <a:ext uri="{FF2B5EF4-FFF2-40B4-BE49-F238E27FC236}">
                <a16:creationId xmlns:a16="http://schemas.microsoft.com/office/drawing/2014/main" id="{B6418F7C-A77A-42FB-A11F-0330F10F69AD}"/>
              </a:ext>
            </a:extLst>
          </p:cNvPr>
          <p:cNvSpPr>
            <a:spLocks xmlns:a="http://schemas.openxmlformats.org/drawingml/2006/main" noGrp="1"/>
          </p:cNvSpPr>
          <p:nvPr/>
        </p:nvSpPr>
        <p:spPr>
          <a:xfrm xmlns:a="http://schemas.openxmlformats.org/drawingml/2006/main">
            <a:off x="904494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7" name="">
            <a:extLst xmlns:a="http://schemas.openxmlformats.org/drawingml/2006/main">
              <a:ext uri="{FF2B5EF4-FFF2-40B4-BE49-F238E27FC236}">
                <a16:creationId xmlns:a16="http://schemas.microsoft.com/office/drawing/2014/main" id="{2CA37C09-C733-4467-85CC-035E2EE182B3}"/>
              </a:ext>
            </a:extLst>
          </p:cNvPr>
          <p:cNvSpPr>
            <a:spLocks xmlns:a="http://schemas.openxmlformats.org/drawingml/2006/main" noGrp="1"/>
          </p:cNvSpPr>
          <p:nvPr/>
        </p:nvSpPr>
        <p:spPr>
          <a:xfrm xmlns:a="http://schemas.openxmlformats.org/drawingml/2006/main">
            <a:off x="916971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8" name="">
            <a:extLst xmlns:a="http://schemas.openxmlformats.org/drawingml/2006/main">
              <a:ext uri="{FF2B5EF4-FFF2-40B4-BE49-F238E27FC236}">
                <a16:creationId xmlns:a16="http://schemas.microsoft.com/office/drawing/2014/main" id="{474B6DB9-F7B4-42E2-BB5E-65EE500E65C6}"/>
              </a:ext>
            </a:extLst>
          </p:cNvPr>
          <p:cNvSpPr>
            <a:spLocks xmlns:a="http://schemas.openxmlformats.org/drawingml/2006/main" noGrp="1"/>
          </p:cNvSpPr>
          <p:nvPr/>
        </p:nvSpPr>
        <p:spPr>
          <a:xfrm xmlns:a="http://schemas.openxmlformats.org/drawingml/2006/main">
            <a:off x="929449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49" name="">
            <a:extLst xmlns:a="http://schemas.openxmlformats.org/drawingml/2006/main">
              <a:ext uri="{FF2B5EF4-FFF2-40B4-BE49-F238E27FC236}">
                <a16:creationId xmlns:a16="http://schemas.microsoft.com/office/drawing/2014/main" id="{3D4A0E36-E1F9-4DE6-8416-672DD41C4931}"/>
              </a:ext>
            </a:extLst>
          </p:cNvPr>
          <p:cNvSpPr>
            <a:spLocks xmlns:a="http://schemas.openxmlformats.org/drawingml/2006/main" noGrp="1"/>
          </p:cNvSpPr>
          <p:nvPr/>
        </p:nvSpPr>
        <p:spPr>
          <a:xfrm xmlns:a="http://schemas.openxmlformats.org/drawingml/2006/main">
            <a:off x="941927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0" name="">
            <a:extLst xmlns:a="http://schemas.openxmlformats.org/drawingml/2006/main">
              <a:ext uri="{FF2B5EF4-FFF2-40B4-BE49-F238E27FC236}">
                <a16:creationId xmlns:a16="http://schemas.microsoft.com/office/drawing/2014/main" id="{6939B7E5-86F1-45EF-919E-EC7650E6A5F3}"/>
              </a:ext>
            </a:extLst>
          </p:cNvPr>
          <p:cNvSpPr>
            <a:spLocks xmlns:a="http://schemas.openxmlformats.org/drawingml/2006/main" noGrp="1"/>
          </p:cNvSpPr>
          <p:nvPr/>
        </p:nvSpPr>
        <p:spPr>
          <a:xfrm xmlns:a="http://schemas.openxmlformats.org/drawingml/2006/main">
            <a:off x="9544050"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1" name="">
            <a:extLst xmlns:a="http://schemas.openxmlformats.org/drawingml/2006/main">
              <a:ext uri="{FF2B5EF4-FFF2-40B4-BE49-F238E27FC236}">
                <a16:creationId xmlns:a16="http://schemas.microsoft.com/office/drawing/2014/main" id="{D0553ADC-91D2-48B7-A2DA-B211791EB8E7}"/>
              </a:ext>
            </a:extLst>
          </p:cNvPr>
          <p:cNvSpPr>
            <a:spLocks xmlns:a="http://schemas.openxmlformats.org/drawingml/2006/main" noGrp="1"/>
          </p:cNvSpPr>
          <p:nvPr/>
        </p:nvSpPr>
        <p:spPr>
          <a:xfrm xmlns:a="http://schemas.openxmlformats.org/drawingml/2006/main">
            <a:off x="9668828"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2" name="">
            <a:extLst xmlns:a="http://schemas.openxmlformats.org/drawingml/2006/main">
              <a:ext uri="{FF2B5EF4-FFF2-40B4-BE49-F238E27FC236}">
                <a16:creationId xmlns:a16="http://schemas.microsoft.com/office/drawing/2014/main" id="{5B432913-B94A-47F4-BDE6-4AEF348DE525}"/>
              </a:ext>
            </a:extLst>
          </p:cNvPr>
          <p:cNvSpPr>
            <a:spLocks xmlns:a="http://schemas.openxmlformats.org/drawingml/2006/main" noGrp="1"/>
          </p:cNvSpPr>
          <p:nvPr/>
        </p:nvSpPr>
        <p:spPr>
          <a:xfrm xmlns:a="http://schemas.openxmlformats.org/drawingml/2006/main">
            <a:off x="9793605"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3" name="">
            <a:extLst xmlns:a="http://schemas.openxmlformats.org/drawingml/2006/main">
              <a:ext uri="{FF2B5EF4-FFF2-40B4-BE49-F238E27FC236}">
                <a16:creationId xmlns:a16="http://schemas.microsoft.com/office/drawing/2014/main" id="{96EDC036-EEFA-4993-9E15-87C3E51E1DD4}"/>
              </a:ext>
            </a:extLst>
          </p:cNvPr>
          <p:cNvSpPr>
            <a:spLocks xmlns:a="http://schemas.openxmlformats.org/drawingml/2006/main" noGrp="1"/>
          </p:cNvSpPr>
          <p:nvPr/>
        </p:nvSpPr>
        <p:spPr>
          <a:xfrm xmlns:a="http://schemas.openxmlformats.org/drawingml/2006/main">
            <a:off x="9918383" y="4963477"/>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4" name="">
            <a:extLst xmlns:a="http://schemas.openxmlformats.org/drawingml/2006/main">
              <a:ext uri="{FF2B5EF4-FFF2-40B4-BE49-F238E27FC236}">
                <a16:creationId xmlns:a16="http://schemas.microsoft.com/office/drawing/2014/main" id="{4DDFF46C-D58E-423D-B021-6955CA65F0D9}"/>
              </a:ext>
            </a:extLst>
          </p:cNvPr>
          <p:cNvSpPr>
            <a:spLocks xmlns:a="http://schemas.openxmlformats.org/drawingml/2006/main" noGrp="1"/>
          </p:cNvSpPr>
          <p:nvPr/>
        </p:nvSpPr>
        <p:spPr>
          <a:xfrm xmlns:a="http://schemas.openxmlformats.org/drawingml/2006/main">
            <a:off x="704850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5" name="">
            <a:extLst xmlns:a="http://schemas.openxmlformats.org/drawingml/2006/main">
              <a:ext uri="{FF2B5EF4-FFF2-40B4-BE49-F238E27FC236}">
                <a16:creationId xmlns:a16="http://schemas.microsoft.com/office/drawing/2014/main" id="{10C7076F-C4E9-400B-A1EE-25E79CDAE2F9}"/>
              </a:ext>
            </a:extLst>
          </p:cNvPr>
          <p:cNvSpPr>
            <a:spLocks xmlns:a="http://schemas.openxmlformats.org/drawingml/2006/main" noGrp="1"/>
          </p:cNvSpPr>
          <p:nvPr/>
        </p:nvSpPr>
        <p:spPr>
          <a:xfrm xmlns:a="http://schemas.openxmlformats.org/drawingml/2006/main">
            <a:off x="717327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6" name="">
            <a:extLst xmlns:a="http://schemas.openxmlformats.org/drawingml/2006/main">
              <a:ext uri="{FF2B5EF4-FFF2-40B4-BE49-F238E27FC236}">
                <a16:creationId xmlns:a16="http://schemas.microsoft.com/office/drawing/2014/main" id="{5795612B-4A62-421D-93BE-CCBFE88AD04B}"/>
              </a:ext>
            </a:extLst>
          </p:cNvPr>
          <p:cNvSpPr>
            <a:spLocks xmlns:a="http://schemas.openxmlformats.org/drawingml/2006/main" noGrp="1"/>
          </p:cNvSpPr>
          <p:nvPr/>
        </p:nvSpPr>
        <p:spPr>
          <a:xfrm xmlns:a="http://schemas.openxmlformats.org/drawingml/2006/main">
            <a:off x="729805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7" name="">
            <a:extLst xmlns:a="http://schemas.openxmlformats.org/drawingml/2006/main">
              <a:ext uri="{FF2B5EF4-FFF2-40B4-BE49-F238E27FC236}">
                <a16:creationId xmlns:a16="http://schemas.microsoft.com/office/drawing/2014/main" id="{2509D70D-1EDB-43FD-8695-EB5D532BE66B}"/>
              </a:ext>
            </a:extLst>
          </p:cNvPr>
          <p:cNvSpPr>
            <a:spLocks xmlns:a="http://schemas.openxmlformats.org/drawingml/2006/main" noGrp="1"/>
          </p:cNvSpPr>
          <p:nvPr/>
        </p:nvSpPr>
        <p:spPr>
          <a:xfrm xmlns:a="http://schemas.openxmlformats.org/drawingml/2006/main">
            <a:off x="742283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8" name="">
            <a:extLst xmlns:a="http://schemas.openxmlformats.org/drawingml/2006/main">
              <a:ext uri="{FF2B5EF4-FFF2-40B4-BE49-F238E27FC236}">
                <a16:creationId xmlns:a16="http://schemas.microsoft.com/office/drawing/2014/main" id="{88FB0F8B-AC0B-4190-A4E7-7F7E8E651070}"/>
              </a:ext>
            </a:extLst>
          </p:cNvPr>
          <p:cNvSpPr>
            <a:spLocks xmlns:a="http://schemas.openxmlformats.org/drawingml/2006/main" noGrp="1"/>
          </p:cNvSpPr>
          <p:nvPr/>
        </p:nvSpPr>
        <p:spPr>
          <a:xfrm xmlns:a="http://schemas.openxmlformats.org/drawingml/2006/main">
            <a:off x="754761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59" name="">
            <a:extLst xmlns:a="http://schemas.openxmlformats.org/drawingml/2006/main">
              <a:ext uri="{FF2B5EF4-FFF2-40B4-BE49-F238E27FC236}">
                <a16:creationId xmlns:a16="http://schemas.microsoft.com/office/drawing/2014/main" id="{A7CBB563-7DF9-446A-B85F-2E767A3FE0CF}"/>
              </a:ext>
            </a:extLst>
          </p:cNvPr>
          <p:cNvSpPr>
            <a:spLocks xmlns:a="http://schemas.openxmlformats.org/drawingml/2006/main" noGrp="1"/>
          </p:cNvSpPr>
          <p:nvPr/>
        </p:nvSpPr>
        <p:spPr>
          <a:xfrm xmlns:a="http://schemas.openxmlformats.org/drawingml/2006/main">
            <a:off x="767238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0" name="">
            <a:extLst xmlns:a="http://schemas.openxmlformats.org/drawingml/2006/main">
              <a:ext uri="{FF2B5EF4-FFF2-40B4-BE49-F238E27FC236}">
                <a16:creationId xmlns:a16="http://schemas.microsoft.com/office/drawing/2014/main" id="{96A51A4D-B15C-40CC-8CBC-101B52699C04}"/>
              </a:ext>
            </a:extLst>
          </p:cNvPr>
          <p:cNvSpPr>
            <a:spLocks xmlns:a="http://schemas.openxmlformats.org/drawingml/2006/main" noGrp="1"/>
          </p:cNvSpPr>
          <p:nvPr/>
        </p:nvSpPr>
        <p:spPr>
          <a:xfrm xmlns:a="http://schemas.openxmlformats.org/drawingml/2006/main">
            <a:off x="779716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1" name="">
            <a:extLst xmlns:a="http://schemas.openxmlformats.org/drawingml/2006/main">
              <a:ext uri="{FF2B5EF4-FFF2-40B4-BE49-F238E27FC236}">
                <a16:creationId xmlns:a16="http://schemas.microsoft.com/office/drawing/2014/main" id="{793C5BB4-AAB8-4959-8EDD-9024C9F239B4}"/>
              </a:ext>
            </a:extLst>
          </p:cNvPr>
          <p:cNvSpPr>
            <a:spLocks xmlns:a="http://schemas.openxmlformats.org/drawingml/2006/main" noGrp="1"/>
          </p:cNvSpPr>
          <p:nvPr/>
        </p:nvSpPr>
        <p:spPr>
          <a:xfrm xmlns:a="http://schemas.openxmlformats.org/drawingml/2006/main">
            <a:off x="792194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2" name="">
            <a:extLst xmlns:a="http://schemas.openxmlformats.org/drawingml/2006/main">
              <a:ext uri="{FF2B5EF4-FFF2-40B4-BE49-F238E27FC236}">
                <a16:creationId xmlns:a16="http://schemas.microsoft.com/office/drawing/2014/main" id="{2B970D98-00D5-4DFD-AB73-2A590ABF8477}"/>
              </a:ext>
            </a:extLst>
          </p:cNvPr>
          <p:cNvSpPr>
            <a:spLocks xmlns:a="http://schemas.openxmlformats.org/drawingml/2006/main" noGrp="1"/>
          </p:cNvSpPr>
          <p:nvPr/>
        </p:nvSpPr>
        <p:spPr>
          <a:xfrm xmlns:a="http://schemas.openxmlformats.org/drawingml/2006/main">
            <a:off x="804672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3" name="">
            <a:extLst xmlns:a="http://schemas.openxmlformats.org/drawingml/2006/main">
              <a:ext uri="{FF2B5EF4-FFF2-40B4-BE49-F238E27FC236}">
                <a16:creationId xmlns:a16="http://schemas.microsoft.com/office/drawing/2014/main" id="{BCAD45AE-9622-4FAA-ACFA-9BD6CBD90419}"/>
              </a:ext>
            </a:extLst>
          </p:cNvPr>
          <p:cNvSpPr>
            <a:spLocks xmlns:a="http://schemas.openxmlformats.org/drawingml/2006/main" noGrp="1"/>
          </p:cNvSpPr>
          <p:nvPr/>
        </p:nvSpPr>
        <p:spPr>
          <a:xfrm xmlns:a="http://schemas.openxmlformats.org/drawingml/2006/main">
            <a:off x="817149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4" name="">
            <a:extLst xmlns:a="http://schemas.openxmlformats.org/drawingml/2006/main">
              <a:ext uri="{FF2B5EF4-FFF2-40B4-BE49-F238E27FC236}">
                <a16:creationId xmlns:a16="http://schemas.microsoft.com/office/drawing/2014/main" id="{CD509AB3-2E13-4A55-B8AA-E4338DB27DED}"/>
              </a:ext>
            </a:extLst>
          </p:cNvPr>
          <p:cNvSpPr>
            <a:spLocks xmlns:a="http://schemas.openxmlformats.org/drawingml/2006/main" noGrp="1"/>
          </p:cNvSpPr>
          <p:nvPr/>
        </p:nvSpPr>
        <p:spPr>
          <a:xfrm xmlns:a="http://schemas.openxmlformats.org/drawingml/2006/main">
            <a:off x="829627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5" name="">
            <a:extLst xmlns:a="http://schemas.openxmlformats.org/drawingml/2006/main">
              <a:ext uri="{FF2B5EF4-FFF2-40B4-BE49-F238E27FC236}">
                <a16:creationId xmlns:a16="http://schemas.microsoft.com/office/drawing/2014/main" id="{24EB876B-D074-45D7-86FC-76AC8E588761}"/>
              </a:ext>
            </a:extLst>
          </p:cNvPr>
          <p:cNvSpPr>
            <a:spLocks xmlns:a="http://schemas.openxmlformats.org/drawingml/2006/main" noGrp="1"/>
          </p:cNvSpPr>
          <p:nvPr/>
        </p:nvSpPr>
        <p:spPr>
          <a:xfrm xmlns:a="http://schemas.openxmlformats.org/drawingml/2006/main">
            <a:off x="842105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6" name="">
            <a:extLst xmlns:a="http://schemas.openxmlformats.org/drawingml/2006/main">
              <a:ext uri="{FF2B5EF4-FFF2-40B4-BE49-F238E27FC236}">
                <a16:creationId xmlns:a16="http://schemas.microsoft.com/office/drawing/2014/main" id="{9CA1EB52-09B4-4F22-817F-272743F4E21E}"/>
              </a:ext>
            </a:extLst>
          </p:cNvPr>
          <p:cNvSpPr>
            <a:spLocks xmlns:a="http://schemas.openxmlformats.org/drawingml/2006/main" noGrp="1"/>
          </p:cNvSpPr>
          <p:nvPr/>
        </p:nvSpPr>
        <p:spPr>
          <a:xfrm xmlns:a="http://schemas.openxmlformats.org/drawingml/2006/main">
            <a:off x="854583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7" name="">
            <a:extLst xmlns:a="http://schemas.openxmlformats.org/drawingml/2006/main">
              <a:ext uri="{FF2B5EF4-FFF2-40B4-BE49-F238E27FC236}">
                <a16:creationId xmlns:a16="http://schemas.microsoft.com/office/drawing/2014/main" id="{8B359B44-7A91-47B7-B20D-57A6D856682E}"/>
              </a:ext>
            </a:extLst>
          </p:cNvPr>
          <p:cNvSpPr>
            <a:spLocks xmlns:a="http://schemas.openxmlformats.org/drawingml/2006/main" noGrp="1"/>
          </p:cNvSpPr>
          <p:nvPr/>
        </p:nvSpPr>
        <p:spPr>
          <a:xfrm xmlns:a="http://schemas.openxmlformats.org/drawingml/2006/main">
            <a:off x="867060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8" name="">
            <a:extLst xmlns:a="http://schemas.openxmlformats.org/drawingml/2006/main">
              <a:ext uri="{FF2B5EF4-FFF2-40B4-BE49-F238E27FC236}">
                <a16:creationId xmlns:a16="http://schemas.microsoft.com/office/drawing/2014/main" id="{5CC09DC0-FA67-44E4-A0D8-EA804A38EA66}"/>
              </a:ext>
            </a:extLst>
          </p:cNvPr>
          <p:cNvSpPr>
            <a:spLocks xmlns:a="http://schemas.openxmlformats.org/drawingml/2006/main" noGrp="1"/>
          </p:cNvSpPr>
          <p:nvPr/>
        </p:nvSpPr>
        <p:spPr>
          <a:xfrm xmlns:a="http://schemas.openxmlformats.org/drawingml/2006/main">
            <a:off x="879538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69" name="">
            <a:extLst xmlns:a="http://schemas.openxmlformats.org/drawingml/2006/main">
              <a:ext uri="{FF2B5EF4-FFF2-40B4-BE49-F238E27FC236}">
                <a16:creationId xmlns:a16="http://schemas.microsoft.com/office/drawing/2014/main" id="{A340AD4F-CDC7-41D2-8650-FEBA87FFFF68}"/>
              </a:ext>
            </a:extLst>
          </p:cNvPr>
          <p:cNvSpPr>
            <a:spLocks xmlns:a="http://schemas.openxmlformats.org/drawingml/2006/main" noGrp="1"/>
          </p:cNvSpPr>
          <p:nvPr/>
        </p:nvSpPr>
        <p:spPr>
          <a:xfrm xmlns:a="http://schemas.openxmlformats.org/drawingml/2006/main">
            <a:off x="892016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0" name="">
            <a:extLst xmlns:a="http://schemas.openxmlformats.org/drawingml/2006/main">
              <a:ext uri="{FF2B5EF4-FFF2-40B4-BE49-F238E27FC236}">
                <a16:creationId xmlns:a16="http://schemas.microsoft.com/office/drawing/2014/main" id="{3485DEDE-EF91-4454-AE01-54BDAC736D1F}"/>
              </a:ext>
            </a:extLst>
          </p:cNvPr>
          <p:cNvSpPr>
            <a:spLocks xmlns:a="http://schemas.openxmlformats.org/drawingml/2006/main" noGrp="1"/>
          </p:cNvSpPr>
          <p:nvPr/>
        </p:nvSpPr>
        <p:spPr>
          <a:xfrm xmlns:a="http://schemas.openxmlformats.org/drawingml/2006/main">
            <a:off x="904494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1" name="">
            <a:extLst xmlns:a="http://schemas.openxmlformats.org/drawingml/2006/main">
              <a:ext uri="{FF2B5EF4-FFF2-40B4-BE49-F238E27FC236}">
                <a16:creationId xmlns:a16="http://schemas.microsoft.com/office/drawing/2014/main" id="{2BBA2EDE-726F-4B4B-A675-B8E12F1C54D2}"/>
              </a:ext>
            </a:extLst>
          </p:cNvPr>
          <p:cNvSpPr>
            <a:spLocks xmlns:a="http://schemas.openxmlformats.org/drawingml/2006/main" noGrp="1"/>
          </p:cNvSpPr>
          <p:nvPr/>
        </p:nvSpPr>
        <p:spPr>
          <a:xfrm xmlns:a="http://schemas.openxmlformats.org/drawingml/2006/main">
            <a:off x="916971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2" name="">
            <a:extLst xmlns:a="http://schemas.openxmlformats.org/drawingml/2006/main">
              <a:ext uri="{FF2B5EF4-FFF2-40B4-BE49-F238E27FC236}">
                <a16:creationId xmlns:a16="http://schemas.microsoft.com/office/drawing/2014/main" id="{34027E4F-FFEB-4BB5-8BC7-DF8CCBE936AE}"/>
              </a:ext>
            </a:extLst>
          </p:cNvPr>
          <p:cNvSpPr>
            <a:spLocks xmlns:a="http://schemas.openxmlformats.org/drawingml/2006/main" noGrp="1"/>
          </p:cNvSpPr>
          <p:nvPr/>
        </p:nvSpPr>
        <p:spPr>
          <a:xfrm xmlns:a="http://schemas.openxmlformats.org/drawingml/2006/main">
            <a:off x="929449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3" name="">
            <a:extLst xmlns:a="http://schemas.openxmlformats.org/drawingml/2006/main">
              <a:ext uri="{FF2B5EF4-FFF2-40B4-BE49-F238E27FC236}">
                <a16:creationId xmlns:a16="http://schemas.microsoft.com/office/drawing/2014/main" id="{20D746D4-0A9D-439E-8182-CD6B636B44BE}"/>
              </a:ext>
            </a:extLst>
          </p:cNvPr>
          <p:cNvSpPr>
            <a:spLocks xmlns:a="http://schemas.openxmlformats.org/drawingml/2006/main" noGrp="1"/>
          </p:cNvSpPr>
          <p:nvPr/>
        </p:nvSpPr>
        <p:spPr>
          <a:xfrm xmlns:a="http://schemas.openxmlformats.org/drawingml/2006/main">
            <a:off x="941927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4" name="">
            <a:extLst xmlns:a="http://schemas.openxmlformats.org/drawingml/2006/main">
              <a:ext uri="{FF2B5EF4-FFF2-40B4-BE49-F238E27FC236}">
                <a16:creationId xmlns:a16="http://schemas.microsoft.com/office/drawing/2014/main" id="{132EE2FB-2FCA-4DD9-9233-3B0E671E6DEA}"/>
              </a:ext>
            </a:extLst>
          </p:cNvPr>
          <p:cNvSpPr>
            <a:spLocks xmlns:a="http://schemas.openxmlformats.org/drawingml/2006/main" noGrp="1"/>
          </p:cNvSpPr>
          <p:nvPr/>
        </p:nvSpPr>
        <p:spPr>
          <a:xfrm xmlns:a="http://schemas.openxmlformats.org/drawingml/2006/main">
            <a:off x="9544050"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5" name="">
            <a:extLst xmlns:a="http://schemas.openxmlformats.org/drawingml/2006/main">
              <a:ext uri="{FF2B5EF4-FFF2-40B4-BE49-F238E27FC236}">
                <a16:creationId xmlns:a16="http://schemas.microsoft.com/office/drawing/2014/main" id="{0A8B39AA-3726-4ED8-A688-7ADBCCD2E7D3}"/>
              </a:ext>
            </a:extLst>
          </p:cNvPr>
          <p:cNvSpPr>
            <a:spLocks xmlns:a="http://schemas.openxmlformats.org/drawingml/2006/main" noGrp="1"/>
          </p:cNvSpPr>
          <p:nvPr/>
        </p:nvSpPr>
        <p:spPr>
          <a:xfrm xmlns:a="http://schemas.openxmlformats.org/drawingml/2006/main">
            <a:off x="9668828"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6" name="">
            <a:extLst xmlns:a="http://schemas.openxmlformats.org/drawingml/2006/main">
              <a:ext uri="{FF2B5EF4-FFF2-40B4-BE49-F238E27FC236}">
                <a16:creationId xmlns:a16="http://schemas.microsoft.com/office/drawing/2014/main" id="{8A601518-55C9-4B80-B2C4-FEEA25CA80C2}"/>
              </a:ext>
            </a:extLst>
          </p:cNvPr>
          <p:cNvSpPr>
            <a:spLocks xmlns:a="http://schemas.openxmlformats.org/drawingml/2006/main" noGrp="1"/>
          </p:cNvSpPr>
          <p:nvPr/>
        </p:nvSpPr>
        <p:spPr>
          <a:xfrm xmlns:a="http://schemas.openxmlformats.org/drawingml/2006/main">
            <a:off x="9793605"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7" name="">
            <a:extLst xmlns:a="http://schemas.openxmlformats.org/drawingml/2006/main">
              <a:ext uri="{FF2B5EF4-FFF2-40B4-BE49-F238E27FC236}">
                <a16:creationId xmlns:a16="http://schemas.microsoft.com/office/drawing/2014/main" id="{BF9F8867-03F7-4ACF-BADE-DB652100B897}"/>
              </a:ext>
            </a:extLst>
          </p:cNvPr>
          <p:cNvSpPr>
            <a:spLocks xmlns:a="http://schemas.openxmlformats.org/drawingml/2006/main" noGrp="1"/>
          </p:cNvSpPr>
          <p:nvPr/>
        </p:nvSpPr>
        <p:spPr>
          <a:xfrm xmlns:a="http://schemas.openxmlformats.org/drawingml/2006/main">
            <a:off x="9918383" y="5088255"/>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8" name="">
            <a:extLst xmlns:a="http://schemas.openxmlformats.org/drawingml/2006/main">
              <a:ext uri="{FF2B5EF4-FFF2-40B4-BE49-F238E27FC236}">
                <a16:creationId xmlns:a16="http://schemas.microsoft.com/office/drawing/2014/main" id="{261E03B6-C841-46B5-9736-2737C463656D}"/>
              </a:ext>
            </a:extLst>
          </p:cNvPr>
          <p:cNvSpPr>
            <a:spLocks xmlns:a="http://schemas.openxmlformats.org/drawingml/2006/main" noGrp="1"/>
          </p:cNvSpPr>
          <p:nvPr/>
        </p:nvSpPr>
        <p:spPr>
          <a:xfrm xmlns:a="http://schemas.openxmlformats.org/drawingml/2006/main">
            <a:off x="704850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79" name="">
            <a:extLst xmlns:a="http://schemas.openxmlformats.org/drawingml/2006/main">
              <a:ext uri="{FF2B5EF4-FFF2-40B4-BE49-F238E27FC236}">
                <a16:creationId xmlns:a16="http://schemas.microsoft.com/office/drawing/2014/main" id="{897B4FE4-6CAC-4008-8938-E47D386E4A0A}"/>
              </a:ext>
            </a:extLst>
          </p:cNvPr>
          <p:cNvSpPr>
            <a:spLocks xmlns:a="http://schemas.openxmlformats.org/drawingml/2006/main" noGrp="1"/>
          </p:cNvSpPr>
          <p:nvPr/>
        </p:nvSpPr>
        <p:spPr>
          <a:xfrm xmlns:a="http://schemas.openxmlformats.org/drawingml/2006/main">
            <a:off x="717327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0" name="">
            <a:extLst xmlns:a="http://schemas.openxmlformats.org/drawingml/2006/main">
              <a:ext uri="{FF2B5EF4-FFF2-40B4-BE49-F238E27FC236}">
                <a16:creationId xmlns:a16="http://schemas.microsoft.com/office/drawing/2014/main" id="{0ECFDA76-D57B-4A3C-9781-1BC8AEA2DB01}"/>
              </a:ext>
            </a:extLst>
          </p:cNvPr>
          <p:cNvSpPr>
            <a:spLocks xmlns:a="http://schemas.openxmlformats.org/drawingml/2006/main" noGrp="1"/>
          </p:cNvSpPr>
          <p:nvPr/>
        </p:nvSpPr>
        <p:spPr>
          <a:xfrm xmlns:a="http://schemas.openxmlformats.org/drawingml/2006/main">
            <a:off x="729805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1" name="">
            <a:extLst xmlns:a="http://schemas.openxmlformats.org/drawingml/2006/main">
              <a:ext uri="{FF2B5EF4-FFF2-40B4-BE49-F238E27FC236}">
                <a16:creationId xmlns:a16="http://schemas.microsoft.com/office/drawing/2014/main" id="{E5187083-3AF7-4DD3-940C-F157336A2915}"/>
              </a:ext>
            </a:extLst>
          </p:cNvPr>
          <p:cNvSpPr>
            <a:spLocks xmlns:a="http://schemas.openxmlformats.org/drawingml/2006/main" noGrp="1"/>
          </p:cNvSpPr>
          <p:nvPr/>
        </p:nvSpPr>
        <p:spPr>
          <a:xfrm xmlns:a="http://schemas.openxmlformats.org/drawingml/2006/main">
            <a:off x="742283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2" name="">
            <a:extLst xmlns:a="http://schemas.openxmlformats.org/drawingml/2006/main">
              <a:ext uri="{FF2B5EF4-FFF2-40B4-BE49-F238E27FC236}">
                <a16:creationId xmlns:a16="http://schemas.microsoft.com/office/drawing/2014/main" id="{E7CF5C1F-8CDE-4D61-913E-A882ACD08C2B}"/>
              </a:ext>
            </a:extLst>
          </p:cNvPr>
          <p:cNvSpPr>
            <a:spLocks xmlns:a="http://schemas.openxmlformats.org/drawingml/2006/main" noGrp="1"/>
          </p:cNvSpPr>
          <p:nvPr/>
        </p:nvSpPr>
        <p:spPr>
          <a:xfrm xmlns:a="http://schemas.openxmlformats.org/drawingml/2006/main">
            <a:off x="754761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3" name="">
            <a:extLst xmlns:a="http://schemas.openxmlformats.org/drawingml/2006/main">
              <a:ext uri="{FF2B5EF4-FFF2-40B4-BE49-F238E27FC236}">
                <a16:creationId xmlns:a16="http://schemas.microsoft.com/office/drawing/2014/main" id="{B9DF6C86-8A19-446B-A874-DA03B9868E68}"/>
              </a:ext>
            </a:extLst>
          </p:cNvPr>
          <p:cNvSpPr>
            <a:spLocks xmlns:a="http://schemas.openxmlformats.org/drawingml/2006/main" noGrp="1"/>
          </p:cNvSpPr>
          <p:nvPr/>
        </p:nvSpPr>
        <p:spPr>
          <a:xfrm xmlns:a="http://schemas.openxmlformats.org/drawingml/2006/main">
            <a:off x="767238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4" name="">
            <a:extLst xmlns:a="http://schemas.openxmlformats.org/drawingml/2006/main">
              <a:ext uri="{FF2B5EF4-FFF2-40B4-BE49-F238E27FC236}">
                <a16:creationId xmlns:a16="http://schemas.microsoft.com/office/drawing/2014/main" id="{BD316783-D977-4229-8A83-D21321441612}"/>
              </a:ext>
            </a:extLst>
          </p:cNvPr>
          <p:cNvSpPr>
            <a:spLocks xmlns:a="http://schemas.openxmlformats.org/drawingml/2006/main" noGrp="1"/>
          </p:cNvSpPr>
          <p:nvPr/>
        </p:nvSpPr>
        <p:spPr>
          <a:xfrm xmlns:a="http://schemas.openxmlformats.org/drawingml/2006/main">
            <a:off x="779716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5" name="">
            <a:extLst xmlns:a="http://schemas.openxmlformats.org/drawingml/2006/main">
              <a:ext uri="{FF2B5EF4-FFF2-40B4-BE49-F238E27FC236}">
                <a16:creationId xmlns:a16="http://schemas.microsoft.com/office/drawing/2014/main" id="{F3149C3C-1BF6-4D9F-A6FA-FA703062E6F5}"/>
              </a:ext>
            </a:extLst>
          </p:cNvPr>
          <p:cNvSpPr>
            <a:spLocks xmlns:a="http://schemas.openxmlformats.org/drawingml/2006/main" noGrp="1"/>
          </p:cNvSpPr>
          <p:nvPr/>
        </p:nvSpPr>
        <p:spPr>
          <a:xfrm xmlns:a="http://schemas.openxmlformats.org/drawingml/2006/main">
            <a:off x="792194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6" name="">
            <a:extLst xmlns:a="http://schemas.openxmlformats.org/drawingml/2006/main">
              <a:ext uri="{FF2B5EF4-FFF2-40B4-BE49-F238E27FC236}">
                <a16:creationId xmlns:a16="http://schemas.microsoft.com/office/drawing/2014/main" id="{46A5F61B-AA96-4C78-A481-6E4F68B780AD}"/>
              </a:ext>
            </a:extLst>
          </p:cNvPr>
          <p:cNvSpPr>
            <a:spLocks xmlns:a="http://schemas.openxmlformats.org/drawingml/2006/main" noGrp="1"/>
          </p:cNvSpPr>
          <p:nvPr/>
        </p:nvSpPr>
        <p:spPr>
          <a:xfrm xmlns:a="http://schemas.openxmlformats.org/drawingml/2006/main">
            <a:off x="804672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7" name="">
            <a:extLst xmlns:a="http://schemas.openxmlformats.org/drawingml/2006/main">
              <a:ext uri="{FF2B5EF4-FFF2-40B4-BE49-F238E27FC236}">
                <a16:creationId xmlns:a16="http://schemas.microsoft.com/office/drawing/2014/main" id="{715F846F-AA2C-4985-9424-AF282A163C09}"/>
              </a:ext>
            </a:extLst>
          </p:cNvPr>
          <p:cNvSpPr>
            <a:spLocks xmlns:a="http://schemas.openxmlformats.org/drawingml/2006/main" noGrp="1"/>
          </p:cNvSpPr>
          <p:nvPr/>
        </p:nvSpPr>
        <p:spPr>
          <a:xfrm xmlns:a="http://schemas.openxmlformats.org/drawingml/2006/main">
            <a:off x="817149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8" name="">
            <a:extLst xmlns:a="http://schemas.openxmlformats.org/drawingml/2006/main">
              <a:ext uri="{FF2B5EF4-FFF2-40B4-BE49-F238E27FC236}">
                <a16:creationId xmlns:a16="http://schemas.microsoft.com/office/drawing/2014/main" id="{0E655740-2C67-43D7-B0F8-F16A25EC7245}"/>
              </a:ext>
            </a:extLst>
          </p:cNvPr>
          <p:cNvSpPr>
            <a:spLocks xmlns:a="http://schemas.openxmlformats.org/drawingml/2006/main" noGrp="1"/>
          </p:cNvSpPr>
          <p:nvPr/>
        </p:nvSpPr>
        <p:spPr>
          <a:xfrm xmlns:a="http://schemas.openxmlformats.org/drawingml/2006/main">
            <a:off x="829627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89" name="">
            <a:extLst xmlns:a="http://schemas.openxmlformats.org/drawingml/2006/main">
              <a:ext uri="{FF2B5EF4-FFF2-40B4-BE49-F238E27FC236}">
                <a16:creationId xmlns:a16="http://schemas.microsoft.com/office/drawing/2014/main" id="{4B1C7F5E-5503-4BC1-AD09-2FF125473AC8}"/>
              </a:ext>
            </a:extLst>
          </p:cNvPr>
          <p:cNvSpPr>
            <a:spLocks xmlns:a="http://schemas.openxmlformats.org/drawingml/2006/main" noGrp="1"/>
          </p:cNvSpPr>
          <p:nvPr/>
        </p:nvSpPr>
        <p:spPr>
          <a:xfrm xmlns:a="http://schemas.openxmlformats.org/drawingml/2006/main">
            <a:off x="842105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0" name="">
            <a:extLst xmlns:a="http://schemas.openxmlformats.org/drawingml/2006/main">
              <a:ext uri="{FF2B5EF4-FFF2-40B4-BE49-F238E27FC236}">
                <a16:creationId xmlns:a16="http://schemas.microsoft.com/office/drawing/2014/main" id="{C4873114-76DB-4BEB-8750-5B9547774CF8}"/>
              </a:ext>
            </a:extLst>
          </p:cNvPr>
          <p:cNvSpPr>
            <a:spLocks xmlns:a="http://schemas.openxmlformats.org/drawingml/2006/main" noGrp="1"/>
          </p:cNvSpPr>
          <p:nvPr/>
        </p:nvSpPr>
        <p:spPr>
          <a:xfrm xmlns:a="http://schemas.openxmlformats.org/drawingml/2006/main">
            <a:off x="854583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1" name="">
            <a:extLst xmlns:a="http://schemas.openxmlformats.org/drawingml/2006/main">
              <a:ext uri="{FF2B5EF4-FFF2-40B4-BE49-F238E27FC236}">
                <a16:creationId xmlns:a16="http://schemas.microsoft.com/office/drawing/2014/main" id="{1E880C39-0931-460C-B369-8E3EDD9769D0}"/>
              </a:ext>
            </a:extLst>
          </p:cNvPr>
          <p:cNvSpPr>
            <a:spLocks xmlns:a="http://schemas.openxmlformats.org/drawingml/2006/main" noGrp="1"/>
          </p:cNvSpPr>
          <p:nvPr/>
        </p:nvSpPr>
        <p:spPr>
          <a:xfrm xmlns:a="http://schemas.openxmlformats.org/drawingml/2006/main">
            <a:off x="867060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2" name="">
            <a:extLst xmlns:a="http://schemas.openxmlformats.org/drawingml/2006/main">
              <a:ext uri="{FF2B5EF4-FFF2-40B4-BE49-F238E27FC236}">
                <a16:creationId xmlns:a16="http://schemas.microsoft.com/office/drawing/2014/main" id="{CC03CF31-E233-41C0-B7FA-495750835AD7}"/>
              </a:ext>
            </a:extLst>
          </p:cNvPr>
          <p:cNvSpPr>
            <a:spLocks xmlns:a="http://schemas.openxmlformats.org/drawingml/2006/main" noGrp="1"/>
          </p:cNvSpPr>
          <p:nvPr/>
        </p:nvSpPr>
        <p:spPr>
          <a:xfrm xmlns:a="http://schemas.openxmlformats.org/drawingml/2006/main">
            <a:off x="879538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3" name="">
            <a:extLst xmlns:a="http://schemas.openxmlformats.org/drawingml/2006/main">
              <a:ext uri="{FF2B5EF4-FFF2-40B4-BE49-F238E27FC236}">
                <a16:creationId xmlns:a16="http://schemas.microsoft.com/office/drawing/2014/main" id="{832A9C03-FAC8-4C7A-B790-A8CCEC7F79A5}"/>
              </a:ext>
            </a:extLst>
          </p:cNvPr>
          <p:cNvSpPr>
            <a:spLocks xmlns:a="http://schemas.openxmlformats.org/drawingml/2006/main" noGrp="1"/>
          </p:cNvSpPr>
          <p:nvPr/>
        </p:nvSpPr>
        <p:spPr>
          <a:xfrm xmlns:a="http://schemas.openxmlformats.org/drawingml/2006/main">
            <a:off x="892016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4" name="">
            <a:extLst xmlns:a="http://schemas.openxmlformats.org/drawingml/2006/main">
              <a:ext uri="{FF2B5EF4-FFF2-40B4-BE49-F238E27FC236}">
                <a16:creationId xmlns:a16="http://schemas.microsoft.com/office/drawing/2014/main" id="{CF090BD6-5B00-4651-B68F-8545FB66B179}"/>
              </a:ext>
            </a:extLst>
          </p:cNvPr>
          <p:cNvSpPr>
            <a:spLocks xmlns:a="http://schemas.openxmlformats.org/drawingml/2006/main" noGrp="1"/>
          </p:cNvSpPr>
          <p:nvPr/>
        </p:nvSpPr>
        <p:spPr>
          <a:xfrm xmlns:a="http://schemas.openxmlformats.org/drawingml/2006/main">
            <a:off x="904494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5" name="">
            <a:extLst xmlns:a="http://schemas.openxmlformats.org/drawingml/2006/main">
              <a:ext uri="{FF2B5EF4-FFF2-40B4-BE49-F238E27FC236}">
                <a16:creationId xmlns:a16="http://schemas.microsoft.com/office/drawing/2014/main" id="{F2EF5D78-313E-44BE-ABD1-E8A4BFAB139E}"/>
              </a:ext>
            </a:extLst>
          </p:cNvPr>
          <p:cNvSpPr>
            <a:spLocks xmlns:a="http://schemas.openxmlformats.org/drawingml/2006/main" noGrp="1"/>
          </p:cNvSpPr>
          <p:nvPr/>
        </p:nvSpPr>
        <p:spPr>
          <a:xfrm xmlns:a="http://schemas.openxmlformats.org/drawingml/2006/main">
            <a:off x="916971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6" name="">
            <a:extLst xmlns:a="http://schemas.openxmlformats.org/drawingml/2006/main">
              <a:ext uri="{FF2B5EF4-FFF2-40B4-BE49-F238E27FC236}">
                <a16:creationId xmlns:a16="http://schemas.microsoft.com/office/drawing/2014/main" id="{CF4ADAAB-577F-4463-893E-D3934B9F4D6F}"/>
              </a:ext>
            </a:extLst>
          </p:cNvPr>
          <p:cNvSpPr>
            <a:spLocks xmlns:a="http://schemas.openxmlformats.org/drawingml/2006/main" noGrp="1"/>
          </p:cNvSpPr>
          <p:nvPr/>
        </p:nvSpPr>
        <p:spPr>
          <a:xfrm xmlns:a="http://schemas.openxmlformats.org/drawingml/2006/main">
            <a:off x="929449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7" name="">
            <a:extLst xmlns:a="http://schemas.openxmlformats.org/drawingml/2006/main">
              <a:ext uri="{FF2B5EF4-FFF2-40B4-BE49-F238E27FC236}">
                <a16:creationId xmlns:a16="http://schemas.microsoft.com/office/drawing/2014/main" id="{297FAC48-F332-418B-9A57-EE6225C9464A}"/>
              </a:ext>
            </a:extLst>
          </p:cNvPr>
          <p:cNvSpPr>
            <a:spLocks xmlns:a="http://schemas.openxmlformats.org/drawingml/2006/main" noGrp="1"/>
          </p:cNvSpPr>
          <p:nvPr/>
        </p:nvSpPr>
        <p:spPr>
          <a:xfrm xmlns:a="http://schemas.openxmlformats.org/drawingml/2006/main">
            <a:off x="941927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8" name="">
            <a:extLst xmlns:a="http://schemas.openxmlformats.org/drawingml/2006/main">
              <a:ext uri="{FF2B5EF4-FFF2-40B4-BE49-F238E27FC236}">
                <a16:creationId xmlns:a16="http://schemas.microsoft.com/office/drawing/2014/main" id="{B52F69FE-E7CE-4169-9FAA-62D4604141DC}"/>
              </a:ext>
            </a:extLst>
          </p:cNvPr>
          <p:cNvSpPr>
            <a:spLocks xmlns:a="http://schemas.openxmlformats.org/drawingml/2006/main" noGrp="1"/>
          </p:cNvSpPr>
          <p:nvPr/>
        </p:nvSpPr>
        <p:spPr>
          <a:xfrm xmlns:a="http://schemas.openxmlformats.org/drawingml/2006/main">
            <a:off x="9544050"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599" name="">
            <a:extLst xmlns:a="http://schemas.openxmlformats.org/drawingml/2006/main">
              <a:ext uri="{FF2B5EF4-FFF2-40B4-BE49-F238E27FC236}">
                <a16:creationId xmlns:a16="http://schemas.microsoft.com/office/drawing/2014/main" id="{2CD379D4-8CFB-4D00-A9BB-56A3C3614131}"/>
              </a:ext>
            </a:extLst>
          </p:cNvPr>
          <p:cNvSpPr>
            <a:spLocks xmlns:a="http://schemas.openxmlformats.org/drawingml/2006/main" noGrp="1"/>
          </p:cNvSpPr>
          <p:nvPr/>
        </p:nvSpPr>
        <p:spPr>
          <a:xfrm xmlns:a="http://schemas.openxmlformats.org/drawingml/2006/main">
            <a:off x="9668828"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00" name="">
            <a:extLst xmlns:a="http://schemas.openxmlformats.org/drawingml/2006/main">
              <a:ext uri="{FF2B5EF4-FFF2-40B4-BE49-F238E27FC236}">
                <a16:creationId xmlns:a16="http://schemas.microsoft.com/office/drawing/2014/main" id="{C5C82637-4F2A-4571-AB7B-C9A5E6941D71}"/>
              </a:ext>
            </a:extLst>
          </p:cNvPr>
          <p:cNvSpPr>
            <a:spLocks xmlns:a="http://schemas.openxmlformats.org/drawingml/2006/main" noGrp="1"/>
          </p:cNvSpPr>
          <p:nvPr/>
        </p:nvSpPr>
        <p:spPr>
          <a:xfrm xmlns:a="http://schemas.openxmlformats.org/drawingml/2006/main">
            <a:off x="9793605"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01" name="">
            <a:extLst xmlns:a="http://schemas.openxmlformats.org/drawingml/2006/main">
              <a:ext uri="{FF2B5EF4-FFF2-40B4-BE49-F238E27FC236}">
                <a16:creationId xmlns:a16="http://schemas.microsoft.com/office/drawing/2014/main" id="{F0F33990-CBCC-4F81-8BC1-942193C78CC9}"/>
              </a:ext>
            </a:extLst>
          </p:cNvPr>
          <p:cNvSpPr>
            <a:spLocks xmlns:a="http://schemas.openxmlformats.org/drawingml/2006/main" noGrp="1"/>
          </p:cNvSpPr>
          <p:nvPr/>
        </p:nvSpPr>
        <p:spPr>
          <a:xfrm xmlns:a="http://schemas.openxmlformats.org/drawingml/2006/main">
            <a:off x="9918383" y="5213033"/>
            <a:ext cx="124778" cy="124778"/>
          </a:xfrm>
          <a:prstGeom xmlns:a="http://schemas.openxmlformats.org/drawingml/2006/main" prst="rect">
            <a:avLst/>
          </a:prstGeom>
          <a:noFill xmlns:a="http://schemas.openxmlformats.org/drawingml/2006/main"/>
          <a:ln xmlns:a="http://schemas.openxmlformats.org/drawingml/2006/main" w="9525">
            <a:solidFill>
              <a:srgbClr val="D5D5D8"/>
            </a:solidFill>
          </a:ln>
        </p:spPr>
      </p:sp>
      <p:sp>
        <p:nvSpPr>
          <p:cNvPr id="602" name="">
            <a:extLst xmlns:a="http://schemas.openxmlformats.org/drawingml/2006/main">
              <a:ext uri="{FF2B5EF4-FFF2-40B4-BE49-F238E27FC236}">
                <a16:creationId xmlns:a16="http://schemas.microsoft.com/office/drawing/2014/main" id="{D96E7AEF-118F-46F2-98A9-181098416684}"/>
              </a:ext>
            </a:extLst>
          </p:cNvPr>
          <p:cNvSpPr>
            <a:spLocks xmlns:a="http://schemas.openxmlformats.org/drawingml/2006/main" noGrp="1"/>
          </p:cNvSpPr>
          <p:nvPr/>
        </p:nvSpPr>
        <p:spPr>
          <a:xfrm xmlns:a="http://schemas.openxmlformats.org/drawingml/2006/main">
            <a:off x="9169718" y="3216593"/>
            <a:ext cx="124778" cy="124778"/>
          </a:xfrm>
          <a:prstGeom xmlns:a="http://schemas.openxmlformats.org/drawingml/2006/main" prst="rect">
            <a:avLst/>
          </a:prstGeom>
          <a:solidFill xmlns:a="http://schemas.openxmlformats.org/drawingml/2006/main">
            <a:srgbClr val="645CE6"/>
          </a:solidFill>
          <a:ln xmlns:a="http://schemas.openxmlformats.org/drawingml/2006/main" w="9525">
            <a:solidFill>
              <a:srgbClr val="645CE6"/>
            </a:solidFill>
          </a:ln>
        </p:spPr>
      </p:sp>
      <p:sp>
        <p:nvSpPr>
          <p:cNvPr id="603" name="text_24 × 24 = 576칸">
            <a:extLst xmlns:a="http://schemas.openxmlformats.org/drawingml/2006/main">
              <a:ext uri="{FF2B5EF4-FFF2-40B4-BE49-F238E27FC236}">
                <a16:creationId xmlns:a16="http://schemas.microsoft.com/office/drawing/2014/main" id="{61DA20E0-5036-422C-85F5-261FA10A8E2B}"/>
              </a:ext>
            </a:extLst>
          </p:cNvPr>
          <p:cNvSpPr>
            <a:spLocks xmlns:a="http://schemas.openxmlformats.org/drawingml/2006/main" noGrp="1"/>
          </p:cNvSpPr>
          <p:nvPr/>
        </p:nvSpPr>
        <p:spPr>
          <a:xfrm xmlns:a="http://schemas.openxmlformats.org/drawingml/2006/main">
            <a:off x="7048500" y="5400675"/>
            <a:ext cx="4333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24 × 24 = 576칸</a:t>
            </a:r>
          </a:p>
        </p:txBody>
      </p:sp>
    </p:spTree>
  </p:cSld>
</p:sld>
</file>

<file path=ppt/slides/slide4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이미지 픽셀에서 r 채널 576샘플로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pixels가 R을 읽고 flatten이 샘플을 순서대로 잇는다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44</a:t>
            </a:r>
          </a:p>
        </p:txBody>
      </p:sp>
      <p:sp>
        <p:nvSpPr>
          <p:cNvPr id="21" name="">
            <a:extLst xmlns:a="http://schemas.openxmlformats.org/drawingml/2006/main">
              <a:ext uri="{FF2B5EF4-FFF2-40B4-BE49-F238E27FC236}">
                <a16:creationId xmlns:a16="http://schemas.microsoft.com/office/drawing/2014/main" id="{25BD3243-AB3E-460F-A943-81A359C16888}"/>
              </a:ext>
            </a:extLst>
          </p:cNvPr>
          <p:cNvSpPr>
            <a:spLocks xmlns:a="http://schemas.openxmlformats.org/drawingml/2006/main" noGrp="1"/>
          </p:cNvSpPr>
          <p:nvPr/>
        </p:nvSpPr>
        <p:spPr>
          <a:xfrm xmlns:a="http://schemas.openxmlformats.org/drawingml/2006/main">
            <a:off x="495300" y="2305050"/>
            <a:ext cx="2047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height_source">
            <a:extLst xmlns:a="http://schemas.openxmlformats.org/drawingml/2006/main">
              <a:ext uri="{FF2B5EF4-FFF2-40B4-BE49-F238E27FC236}">
                <a16:creationId xmlns:a16="http://schemas.microsoft.com/office/drawing/2014/main" id="{B0A2F6D7-D90B-4AE0-B605-F9C0469DE066}"/>
              </a:ext>
            </a:extLst>
          </p:cNvPr>
          <p:cNvSpPr>
            <a:spLocks xmlns:a="http://schemas.openxmlformats.org/drawingml/2006/main" noGrp="1"/>
          </p:cNvSpPr>
          <p:nvPr/>
        </p:nvSpPr>
        <p:spPr>
          <a:xfrm xmlns:a="http://schemas.openxmlformats.org/drawingml/2006/main">
            <a:off x="609600" y="2362200"/>
            <a:ext cx="1819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height_source</a:t>
            </a:r>
          </a:p>
        </p:txBody>
      </p:sp>
      <p:sp>
        <p:nvSpPr>
          <p:cNvPr id="23" name="text_S05 / trail 읽기">
            <a:extLst xmlns:a="http://schemas.openxmlformats.org/drawingml/2006/main">
              <a:ext uri="{FF2B5EF4-FFF2-40B4-BE49-F238E27FC236}">
                <a16:creationId xmlns:a16="http://schemas.microsoft.com/office/drawing/2014/main" id="{311B197C-F3E0-45E3-BC6F-B6A24B93E2A9}"/>
              </a:ext>
            </a:extLst>
          </p:cNvPr>
          <p:cNvSpPr>
            <a:spLocks xmlns:a="http://schemas.openxmlformats.org/drawingml/2006/main" noGrp="1"/>
          </p:cNvSpPr>
          <p:nvPr/>
        </p:nvSpPr>
        <p:spPr>
          <a:xfrm xmlns:a="http://schemas.openxmlformats.org/drawingml/2006/main">
            <a:off x="609600" y="2724150"/>
            <a:ext cx="1819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S05 / trail 읽기</a:t>
            </a:r>
          </a:p>
        </p:txBody>
      </p:sp>
      <p:sp>
        <p:nvSpPr>
          <p:cNvPr id="24" name="">
            <a:extLst xmlns:a="http://schemas.openxmlformats.org/drawingml/2006/main">
              <a:ext uri="{FF2B5EF4-FFF2-40B4-BE49-F238E27FC236}">
                <a16:creationId xmlns:a16="http://schemas.microsoft.com/office/drawing/2014/main" id="{8691A0E3-0F5A-440C-8471-34F32FC1534D}"/>
              </a:ext>
            </a:extLst>
          </p:cNvPr>
          <p:cNvSpPr>
            <a:spLocks xmlns:a="http://schemas.openxmlformats.org/drawingml/2006/main" noGrp="1"/>
          </p:cNvSpPr>
          <p:nvPr/>
        </p:nvSpPr>
        <p:spPr>
          <a:xfrm xmlns:a="http://schemas.openxmlformats.org/drawingml/2006/main">
            <a:off x="2543175" y="2705100"/>
            <a:ext cx="742950" cy="9525"/>
          </a:xfrm>
          <a:custGeom xmlns:a="http://schemas.openxmlformats.org/drawingml/2006/main">
            <a:pathLst>
              <a:path w="742950" h="9525">
                <a:moveTo>
                  <a:pt x="0" y="0"/>
                </a:moveTo>
                <a:lnTo>
                  <a:pt x="742950"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2A6AF482-ABE2-481B-863C-2ACA5F56FF72}"/>
              </a:ext>
            </a:extLst>
          </p:cNvPr>
          <p:cNvSpPr>
            <a:spLocks xmlns:a="http://schemas.openxmlformats.org/drawingml/2006/main" noGrp="1"/>
          </p:cNvSpPr>
          <p:nvPr/>
        </p:nvSpPr>
        <p:spPr>
          <a:xfrm xmlns:a="http://schemas.openxmlformats.org/drawingml/2006/main">
            <a:off x="3208934" y="2667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75819621-2DDE-40BE-8EBF-EEE3C79AE37C}"/>
              </a:ext>
            </a:extLst>
          </p:cNvPr>
          <p:cNvSpPr>
            <a:spLocks xmlns:a="http://schemas.openxmlformats.org/drawingml/2006/main" noGrp="1"/>
          </p:cNvSpPr>
          <p:nvPr/>
        </p:nvSpPr>
        <p:spPr>
          <a:xfrm xmlns:a="http://schemas.openxmlformats.org/drawingml/2006/main">
            <a:off x="3400425" y="2305050"/>
            <a:ext cx="2047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7" name="text_sample24">
            <a:extLst xmlns:a="http://schemas.openxmlformats.org/drawingml/2006/main">
              <a:ext uri="{FF2B5EF4-FFF2-40B4-BE49-F238E27FC236}">
                <a16:creationId xmlns:a16="http://schemas.microsoft.com/office/drawing/2014/main" id="{28D54CEE-877A-4D0C-A68E-CDF9B63662F9}"/>
              </a:ext>
            </a:extLst>
          </p:cNvPr>
          <p:cNvSpPr>
            <a:spLocks xmlns:a="http://schemas.openxmlformats.org/drawingml/2006/main" noGrp="1"/>
          </p:cNvSpPr>
          <p:nvPr/>
        </p:nvSpPr>
        <p:spPr>
          <a:xfrm xmlns:a="http://schemas.openxmlformats.org/drawingml/2006/main">
            <a:off x="3514725" y="2362200"/>
            <a:ext cx="1819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sample24</a:t>
            </a:r>
          </a:p>
        </p:txBody>
      </p:sp>
      <p:sp>
        <p:nvSpPr>
          <p:cNvPr id="28" name="text_Fit TOP / 24×24">
            <a:extLst xmlns:a="http://schemas.openxmlformats.org/drawingml/2006/main">
              <a:ext uri="{FF2B5EF4-FFF2-40B4-BE49-F238E27FC236}">
                <a16:creationId xmlns:a16="http://schemas.microsoft.com/office/drawing/2014/main" id="{8930E0EB-8EEF-4DD5-928B-7887E7EC055C}"/>
              </a:ext>
            </a:extLst>
          </p:cNvPr>
          <p:cNvSpPr>
            <a:spLocks xmlns:a="http://schemas.openxmlformats.org/drawingml/2006/main" noGrp="1"/>
          </p:cNvSpPr>
          <p:nvPr/>
        </p:nvSpPr>
        <p:spPr>
          <a:xfrm xmlns:a="http://schemas.openxmlformats.org/drawingml/2006/main">
            <a:off x="3514725" y="2724150"/>
            <a:ext cx="1819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Fit TOP / 24×24</a:t>
            </a:r>
          </a:p>
        </p:txBody>
      </p:sp>
      <p:sp>
        <p:nvSpPr>
          <p:cNvPr id="29" name="">
            <a:extLst xmlns:a="http://schemas.openxmlformats.org/drawingml/2006/main">
              <a:ext uri="{FF2B5EF4-FFF2-40B4-BE49-F238E27FC236}">
                <a16:creationId xmlns:a16="http://schemas.microsoft.com/office/drawing/2014/main" id="{95D4A402-3262-45A6-B39A-B7A455F749C1}"/>
              </a:ext>
            </a:extLst>
          </p:cNvPr>
          <p:cNvSpPr>
            <a:spLocks xmlns:a="http://schemas.openxmlformats.org/drawingml/2006/main" noGrp="1"/>
          </p:cNvSpPr>
          <p:nvPr/>
        </p:nvSpPr>
        <p:spPr>
          <a:xfrm xmlns:a="http://schemas.openxmlformats.org/drawingml/2006/main">
            <a:off x="5448300" y="2705100"/>
            <a:ext cx="742950" cy="9525"/>
          </a:xfrm>
          <a:custGeom xmlns:a="http://schemas.openxmlformats.org/drawingml/2006/main">
            <a:pathLst>
              <a:path w="742950" h="9525">
                <a:moveTo>
                  <a:pt x="0" y="0"/>
                </a:moveTo>
                <a:lnTo>
                  <a:pt x="742950"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1E4B97B0-15D0-417C-8DB5-75AE1A85926F}"/>
              </a:ext>
            </a:extLst>
          </p:cNvPr>
          <p:cNvSpPr>
            <a:spLocks xmlns:a="http://schemas.openxmlformats.org/drawingml/2006/main" noGrp="1"/>
          </p:cNvSpPr>
          <p:nvPr/>
        </p:nvSpPr>
        <p:spPr>
          <a:xfrm xmlns:a="http://schemas.openxmlformats.org/drawingml/2006/main">
            <a:off x="6114059" y="2667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EE68E748-491A-46E0-82A3-025A2BB1DAA3}"/>
              </a:ext>
            </a:extLst>
          </p:cNvPr>
          <p:cNvSpPr>
            <a:spLocks xmlns:a="http://schemas.openxmlformats.org/drawingml/2006/main" noGrp="1"/>
          </p:cNvSpPr>
          <p:nvPr/>
        </p:nvSpPr>
        <p:spPr>
          <a:xfrm xmlns:a="http://schemas.openxmlformats.org/drawingml/2006/main">
            <a:off x="6305550" y="2305050"/>
            <a:ext cx="2047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2" name="text_pixels">
            <a:extLst xmlns:a="http://schemas.openxmlformats.org/drawingml/2006/main">
              <a:ext uri="{FF2B5EF4-FFF2-40B4-BE49-F238E27FC236}">
                <a16:creationId xmlns:a16="http://schemas.microsoft.com/office/drawing/2014/main" id="{E9676BA6-A2BC-4F12-9752-EF7B4398ED99}"/>
              </a:ext>
            </a:extLst>
          </p:cNvPr>
          <p:cNvSpPr>
            <a:spLocks xmlns:a="http://schemas.openxmlformats.org/drawingml/2006/main" noGrp="1"/>
          </p:cNvSpPr>
          <p:nvPr/>
        </p:nvSpPr>
        <p:spPr>
          <a:xfrm xmlns:a="http://schemas.openxmlformats.org/drawingml/2006/main">
            <a:off x="6419850" y="2362200"/>
            <a:ext cx="1819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pixels</a:t>
            </a:r>
          </a:p>
        </p:txBody>
      </p:sp>
      <p:sp>
        <p:nvSpPr>
          <p:cNvPr id="33" name="text_TOP to CHOP / R">
            <a:extLst xmlns:a="http://schemas.openxmlformats.org/drawingml/2006/main">
              <a:ext uri="{FF2B5EF4-FFF2-40B4-BE49-F238E27FC236}">
                <a16:creationId xmlns:a16="http://schemas.microsoft.com/office/drawing/2014/main" id="{A69EF7F8-B5BF-4309-9021-4985A964CBE8}"/>
              </a:ext>
            </a:extLst>
          </p:cNvPr>
          <p:cNvSpPr>
            <a:spLocks xmlns:a="http://schemas.openxmlformats.org/drawingml/2006/main" noGrp="1"/>
          </p:cNvSpPr>
          <p:nvPr/>
        </p:nvSpPr>
        <p:spPr>
          <a:xfrm xmlns:a="http://schemas.openxmlformats.org/drawingml/2006/main">
            <a:off x="6419850" y="2724150"/>
            <a:ext cx="1819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TOP to CHOP / R</a:t>
            </a:r>
          </a:p>
        </p:txBody>
      </p:sp>
      <p:sp>
        <p:nvSpPr>
          <p:cNvPr id="34" name="">
            <a:extLst xmlns:a="http://schemas.openxmlformats.org/drawingml/2006/main">
              <a:ext uri="{FF2B5EF4-FFF2-40B4-BE49-F238E27FC236}">
                <a16:creationId xmlns:a16="http://schemas.microsoft.com/office/drawing/2014/main" id="{A7E7915E-6470-41C3-A3AE-483C36AFB9D6}"/>
              </a:ext>
            </a:extLst>
          </p:cNvPr>
          <p:cNvSpPr>
            <a:spLocks xmlns:a="http://schemas.openxmlformats.org/drawingml/2006/main" noGrp="1"/>
          </p:cNvSpPr>
          <p:nvPr/>
        </p:nvSpPr>
        <p:spPr>
          <a:xfrm xmlns:a="http://schemas.openxmlformats.org/drawingml/2006/main">
            <a:off x="8353425" y="2705100"/>
            <a:ext cx="742950" cy="9525"/>
          </a:xfrm>
          <a:custGeom xmlns:a="http://schemas.openxmlformats.org/drawingml/2006/main">
            <a:pathLst>
              <a:path w="742950" h="9525">
                <a:moveTo>
                  <a:pt x="0" y="0"/>
                </a:moveTo>
                <a:lnTo>
                  <a:pt x="742950" y="0"/>
                </a:lnTo>
              </a:path>
            </a:pathLst>
          </a:custGeom>
          <a:noFill xmlns:a="http://schemas.openxmlformats.org/drawingml/2006/main"/>
          <a:ln xmlns:a="http://schemas.openxmlformats.org/drawingml/2006/main" w="19050">
            <a:solidFill>
              <a:srgbClr val="645CE6"/>
            </a:solidFill>
            <a:prstDash val="solid"/>
          </a:ln>
        </p:spPr>
      </p:sp>
      <p:sp>
        <p:nvSpPr>
          <p:cNvPr id="35" name="">
            <a:extLst xmlns:a="http://schemas.openxmlformats.org/drawingml/2006/main">
              <a:ext uri="{FF2B5EF4-FFF2-40B4-BE49-F238E27FC236}">
                <a16:creationId xmlns:a16="http://schemas.microsoft.com/office/drawing/2014/main" id="{9E57BB76-E4BE-4BAF-BA5E-C0298FD641D5}"/>
              </a:ext>
            </a:extLst>
          </p:cNvPr>
          <p:cNvSpPr>
            <a:spLocks xmlns:a="http://schemas.openxmlformats.org/drawingml/2006/main" noGrp="1"/>
          </p:cNvSpPr>
          <p:nvPr/>
        </p:nvSpPr>
        <p:spPr>
          <a:xfrm xmlns:a="http://schemas.openxmlformats.org/drawingml/2006/main">
            <a:off x="9019184" y="2667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6" name="">
            <a:extLst xmlns:a="http://schemas.openxmlformats.org/drawingml/2006/main">
              <a:ext uri="{FF2B5EF4-FFF2-40B4-BE49-F238E27FC236}">
                <a16:creationId xmlns:a16="http://schemas.microsoft.com/office/drawing/2014/main" id="{316689A1-B815-4663-AD29-9CC6CE43406B}"/>
              </a:ext>
            </a:extLst>
          </p:cNvPr>
          <p:cNvSpPr>
            <a:spLocks xmlns:a="http://schemas.openxmlformats.org/drawingml/2006/main" noGrp="1"/>
          </p:cNvSpPr>
          <p:nvPr/>
        </p:nvSpPr>
        <p:spPr>
          <a:xfrm xmlns:a="http://schemas.openxmlformats.org/drawingml/2006/main">
            <a:off x="9210675" y="2305050"/>
            <a:ext cx="204787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7" name="text_flatten">
            <a:extLst xmlns:a="http://schemas.openxmlformats.org/drawingml/2006/main">
              <a:ext uri="{FF2B5EF4-FFF2-40B4-BE49-F238E27FC236}">
                <a16:creationId xmlns:a16="http://schemas.microsoft.com/office/drawing/2014/main" id="{4D713495-F662-4FFD-A399-C52292AC41D8}"/>
              </a:ext>
            </a:extLst>
          </p:cNvPr>
          <p:cNvSpPr>
            <a:spLocks xmlns:a="http://schemas.openxmlformats.org/drawingml/2006/main" noGrp="1"/>
          </p:cNvSpPr>
          <p:nvPr/>
        </p:nvSpPr>
        <p:spPr>
          <a:xfrm xmlns:a="http://schemas.openxmlformats.org/drawingml/2006/main">
            <a:off x="9324975" y="2362200"/>
            <a:ext cx="18192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flatten</a:t>
            </a:r>
          </a:p>
        </p:txBody>
      </p:sp>
      <p:sp>
        <p:nvSpPr>
          <p:cNvPr id="38" name="text_Shuffle / Sequence All">
            <a:extLst xmlns:a="http://schemas.openxmlformats.org/drawingml/2006/main">
              <a:ext uri="{FF2B5EF4-FFF2-40B4-BE49-F238E27FC236}">
                <a16:creationId xmlns:a16="http://schemas.microsoft.com/office/drawing/2014/main" id="{6646E6F3-7A05-4CAE-8790-71D94A7D16E1}"/>
              </a:ext>
            </a:extLst>
          </p:cNvPr>
          <p:cNvSpPr>
            <a:spLocks xmlns:a="http://schemas.openxmlformats.org/drawingml/2006/main" noGrp="1"/>
          </p:cNvSpPr>
          <p:nvPr/>
        </p:nvSpPr>
        <p:spPr>
          <a:xfrm xmlns:a="http://schemas.openxmlformats.org/drawingml/2006/main">
            <a:off x="9324975" y="2724150"/>
            <a:ext cx="18192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172" b="0">
                <a:solidFill>
                  <a:srgbClr val="626B76"/>
                </a:solidFill>
                <a:latin typeface="Noto Sans KR"/>
                <a:ea typeface="Noto Sans KR"/>
                <a:cs typeface="Noto Sans KR"/>
              </a:defRPr>
            </a:pPr>
            <a:r>
              <a:rPr sz="1172" b="0">
                <a:solidFill>
                  <a:srgbClr val="626B76"/>
                </a:solidFill>
                <a:latin typeface="Noto Sans KR"/>
                <a:ea typeface="Noto Sans KR"/>
                <a:cs typeface="Noto Sans KR"/>
              </a:rPr>
              <a:t>Shuffle / Sequence All</a:t>
            </a:r>
          </a:p>
        </p:txBody>
      </p:sp>
      <p:sp>
        <p:nvSpPr>
          <p:cNvPr id="39" name="text_이미지의 한 칸">
            <a:extLst xmlns:a="http://schemas.openxmlformats.org/drawingml/2006/main">
              <a:ext uri="{FF2B5EF4-FFF2-40B4-BE49-F238E27FC236}">
                <a16:creationId xmlns:a16="http://schemas.microsoft.com/office/drawing/2014/main" id="{BEEA32AF-EDC0-49F1-A212-23E64AD7A308}"/>
              </a:ext>
            </a:extLst>
          </p:cNvPr>
          <p:cNvSpPr>
            <a:spLocks xmlns:a="http://schemas.openxmlformats.org/drawingml/2006/main" noGrp="1"/>
          </p:cNvSpPr>
          <p:nvPr/>
        </p:nvSpPr>
        <p:spPr>
          <a:xfrm xmlns:a="http://schemas.openxmlformats.org/drawingml/2006/main">
            <a:off x="952500" y="3905250"/>
            <a:ext cx="3857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이미지의 한 칸</a:t>
            </a:r>
          </a:p>
        </p:txBody>
      </p:sp>
      <p:sp>
        <p:nvSpPr>
          <p:cNvPr id="40" name="">
            <a:extLst xmlns:a="http://schemas.openxmlformats.org/drawingml/2006/main">
              <a:ext uri="{FF2B5EF4-FFF2-40B4-BE49-F238E27FC236}">
                <a16:creationId xmlns:a16="http://schemas.microsoft.com/office/drawing/2014/main" id="{2266B1C3-665D-49B5-923C-F2D783AB9FB4}"/>
              </a:ext>
            </a:extLst>
          </p:cNvPr>
          <p:cNvSpPr>
            <a:spLocks xmlns:a="http://schemas.openxmlformats.org/drawingml/2006/main" noGrp="1"/>
          </p:cNvSpPr>
          <p:nvPr/>
        </p:nvSpPr>
        <p:spPr>
          <a:xfrm xmlns:a="http://schemas.openxmlformats.org/drawingml/2006/main">
            <a:off x="4000500" y="4143375"/>
            <a:ext cx="2190750" cy="9525"/>
          </a:xfrm>
          <a:custGeom xmlns:a="http://schemas.openxmlformats.org/drawingml/2006/main">
            <a:pathLst>
              <a:path w="2190750" h="9525">
                <a:moveTo>
                  <a:pt x="0" y="0"/>
                </a:moveTo>
                <a:lnTo>
                  <a:pt x="2190750" y="0"/>
                </a:lnTo>
              </a:path>
            </a:pathLst>
          </a:custGeom>
          <a:noFill xmlns:a="http://schemas.openxmlformats.org/drawingml/2006/main"/>
          <a:ln xmlns:a="http://schemas.openxmlformats.org/drawingml/2006/main" w="19050">
            <a:solidFill>
              <a:srgbClr val="645CE6"/>
            </a:solidFill>
            <a:prstDash val="solid"/>
          </a:ln>
        </p:spPr>
      </p:sp>
      <p:sp>
        <p:nvSpPr>
          <p:cNvPr id="41" name="">
            <a:extLst xmlns:a="http://schemas.openxmlformats.org/drawingml/2006/main">
              <a:ext uri="{FF2B5EF4-FFF2-40B4-BE49-F238E27FC236}">
                <a16:creationId xmlns:a16="http://schemas.microsoft.com/office/drawing/2014/main" id="{6E8B4F58-C1E9-4824-B7D3-42A6EE1A2E1F}"/>
              </a:ext>
            </a:extLst>
          </p:cNvPr>
          <p:cNvSpPr>
            <a:spLocks xmlns:a="http://schemas.openxmlformats.org/drawingml/2006/main" noGrp="1"/>
          </p:cNvSpPr>
          <p:nvPr/>
        </p:nvSpPr>
        <p:spPr>
          <a:xfrm xmlns:a="http://schemas.openxmlformats.org/drawingml/2006/main">
            <a:off x="6114059" y="4106088"/>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42" name="text_채널 r의 한 샘플">
            <a:extLst xmlns:a="http://schemas.openxmlformats.org/drawingml/2006/main">
              <a:ext uri="{FF2B5EF4-FFF2-40B4-BE49-F238E27FC236}">
                <a16:creationId xmlns:a16="http://schemas.microsoft.com/office/drawing/2014/main" id="{FC110514-17E8-45EA-87B7-55F940BB64F6}"/>
              </a:ext>
            </a:extLst>
          </p:cNvPr>
          <p:cNvSpPr>
            <a:spLocks xmlns:a="http://schemas.openxmlformats.org/drawingml/2006/main" noGrp="1"/>
          </p:cNvSpPr>
          <p:nvPr/>
        </p:nvSpPr>
        <p:spPr>
          <a:xfrm xmlns:a="http://schemas.openxmlformats.org/drawingml/2006/main">
            <a:off x="7000875" y="3905250"/>
            <a:ext cx="4619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A8C85"/>
                </a:solidFill>
                <a:latin typeface="Noto Sans KR"/>
                <a:ea typeface="Noto Sans KR"/>
                <a:cs typeface="Noto Sans KR"/>
              </a:defRPr>
            </a:pPr>
            <a:r>
              <a:rPr sz="2175" b="1">
                <a:solidFill>
                  <a:srgbClr val="2A8C85"/>
                </a:solidFill>
                <a:latin typeface="Noto Sans KR"/>
                <a:ea typeface="Noto Sans KR"/>
                <a:cs typeface="Noto Sans KR"/>
              </a:rPr>
              <a:t>채널 r의 한 샘플</a:t>
            </a:r>
          </a:p>
        </p:txBody>
      </p:sp>
      <p:sp>
        <p:nvSpPr>
          <p:cNvPr id="43" name="text_한 채널 r  /  샘플 개수 576  /  각 샘">
            <a:extLst xmlns:a="http://schemas.openxmlformats.org/drawingml/2006/main">
              <a:ext uri="{FF2B5EF4-FFF2-40B4-BE49-F238E27FC236}">
                <a16:creationId xmlns:a16="http://schemas.microsoft.com/office/drawing/2014/main" id="{AAE558F2-6981-4363-AA58-5D268D3160AE}"/>
              </a:ext>
            </a:extLst>
          </p:cNvPr>
          <p:cNvSpPr>
            <a:spLocks xmlns:a="http://schemas.openxmlformats.org/drawingml/2006/main" noGrp="1"/>
          </p:cNvSpPr>
          <p:nvPr/>
        </p:nvSpPr>
        <p:spPr>
          <a:xfrm xmlns:a="http://schemas.openxmlformats.org/drawingml/2006/main">
            <a:off x="495300" y="5095875"/>
            <a:ext cx="11201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한 채널 r  /  샘플 개수 576  /  각 샘플이 한 인스턴스에 대응</a:t>
            </a:r>
          </a:p>
        </p:txBody>
      </p:sp>
    </p:spTree>
  </p:cSld>
</p:sld>
</file>

<file path=ppt/slides/slide4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채널 이름과 샘플 순서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행의 r, height, size가 같은 도형에 대응</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45</a:t>
            </a:r>
          </a:p>
        </p:txBody>
      </p:sp>
      <p:graphicFrame>
        <p:nvGraphicFramePr>
          <p:cNvPr id="28" name=""/>
          <p:cNvGraphicFramePr/>
          <p:nvPr/>
        </p:nvGraphicFramePr>
        <p:xfrm>
          <a:off xmlns:a="http://schemas.openxmlformats.org/drawingml/2006/main" x="495300" y="2038350"/>
          <a:ext xmlns:a="http://schemas.openxmlformats.org/drawingml/2006/main" cx="11201400" cy="3009900"/>
        </p:xfrm>
        <a:graphic xmlns:a="http://schemas.openxmlformats.org/drawingml/2006/main">
          <a:graphicData uri="http://schemas.openxmlformats.org/drawingml/2006/table">
            <a:tbl>
              <a:tblPr/>
              <a:tblGrid>
                <a:gridCol w="3429000"/>
                <a:gridCol w="2095500"/>
                <a:gridCol w="2857500"/>
                <a:gridCol w="2819400"/>
              </a:tblGrid>
              <a:tr h="752475">
                <a:tc>
                  <a:txBody>
                    <a:bodyPr>
                      <a:noAutofit/>
                    </a:bodyPr>
                    <a:lstStyle/>
                    <a:p>
                      <a:r>
                        <a:rPr sz="1800" b="1">
                          <a:solidFill>
                            <a:srgbClr val="645CE6"/>
                          </a:solidFill>
                          <a:latin typeface="Noto Sans KR"/>
                          <a:ea typeface="Noto Sans KR"/>
                          <a:cs typeface="Noto Sans KR"/>
                        </a:rPr>
                        <a:t>샘플 순서</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r</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height</a:t>
                      </a:r>
                    </a:p>
                  </a:txBody>
                  <a:tcPr marL="91440" marR="91440" marT="45720" marB="45720">
                    <a:solidFill>
                      <a:srgbClr val="EEEDF7"/>
                    </a:solidFill>
                  </a:tcPr>
                </a:tc>
                <a:tc>
                  <a:txBody>
                    <a:bodyPr>
                      <a:noAutofit/>
                    </a:bodyPr>
                    <a:lstStyle/>
                    <a:p>
                      <a:r>
                        <a:rPr sz="1800" b="1">
                          <a:solidFill>
                            <a:srgbClr val="645CE6"/>
                          </a:solidFill>
                          <a:latin typeface="Noto Sans KR"/>
                          <a:ea typeface="Noto Sans KR"/>
                          <a:cs typeface="Noto Sans KR"/>
                        </a:rPr>
                        <a:t>size</a:t>
                      </a:r>
                    </a:p>
                  </a:txBody>
                  <a:tcPr marL="91440" marR="91440" marT="45720" marB="45720">
                    <a:solidFill>
                      <a:srgbClr val="EEEDF7"/>
                    </a:solidFill>
                  </a:tcPr>
                </a:tc>
              </a:tr>
              <a:tr h="752475">
                <a:tc>
                  <a:txBody>
                    <a:bodyPr>
                      <a:noAutofit/>
                    </a:bodyPr>
                    <a:lstStyle/>
                    <a:p>
                      <a:r>
                        <a:rPr sz="1800" b="0">
                          <a:solidFill>
                            <a:srgbClr val="202633"/>
                          </a:solidFill>
                          <a:latin typeface="Noto Sans KR"/>
                          <a:ea typeface="Noto Sans KR"/>
                          <a:cs typeface="Noto Sans KR"/>
                        </a:rPr>
                        <a:t>같은 순서 A</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0.00</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0.025</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0.055</a:t>
                      </a:r>
                    </a:p>
                  </a:txBody>
                  <a:tcPr marL="91440" marR="91440" marT="45720" marB="45720">
                    <a:solidFill>
                      <a:srgbClr val="F7F6F2"/>
                    </a:solidFill>
                  </a:tcPr>
                </a:tc>
              </a:tr>
              <a:tr h="752475">
                <a:tc>
                  <a:txBody>
                    <a:bodyPr>
                      <a:noAutofit/>
                    </a:bodyPr>
                    <a:lstStyle/>
                    <a:p>
                      <a:r>
                        <a:rPr sz="1800" b="0">
                          <a:solidFill>
                            <a:srgbClr val="202633"/>
                          </a:solidFill>
                          <a:latin typeface="Noto Sans KR"/>
                          <a:ea typeface="Noto Sans KR"/>
                          <a:cs typeface="Noto Sans KR"/>
                        </a:rPr>
                        <a:t>같은 순서 B</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0.50</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0.2225</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0.0875</a:t>
                      </a:r>
                    </a:p>
                  </a:txBody>
                  <a:tcPr marL="91440" marR="91440" marT="45720" marB="45720">
                    <a:solidFill>
                      <a:srgbClr val="F7F6F2"/>
                    </a:solidFill>
                  </a:tcPr>
                </a:tc>
              </a:tr>
              <a:tr h="752475">
                <a:tc>
                  <a:txBody>
                    <a:bodyPr>
                      <a:noAutofit/>
                    </a:bodyPr>
                    <a:lstStyle/>
                    <a:p>
                      <a:r>
                        <a:rPr sz="1800" b="0">
                          <a:solidFill>
                            <a:srgbClr val="202633"/>
                          </a:solidFill>
                          <a:latin typeface="Noto Sans KR"/>
                          <a:ea typeface="Noto Sans KR"/>
                          <a:cs typeface="Noto Sans KR"/>
                        </a:rPr>
                        <a:t>같은 순서 C</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1.00</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0.420</a:t>
                      </a:r>
                    </a:p>
                  </a:txBody>
                  <a:tcPr marL="91440" marR="91440" marT="45720" marB="45720">
                    <a:solidFill>
                      <a:srgbClr val="F7F6F2"/>
                    </a:solidFill>
                  </a:tcPr>
                </a:tc>
                <a:tc>
                  <a:txBody>
                    <a:bodyPr>
                      <a:noAutofit/>
                    </a:bodyPr>
                    <a:lstStyle/>
                    <a:p>
                      <a:r>
                        <a:rPr sz="1800" b="0">
                          <a:solidFill>
                            <a:srgbClr val="202633"/>
                          </a:solidFill>
                          <a:latin typeface="Noto Sans KR"/>
                          <a:ea typeface="Noto Sans KR"/>
                          <a:cs typeface="Noto Sans KR"/>
                        </a:rPr>
                        <a:t>0.120</a:t>
                      </a:r>
                    </a:p>
                  </a:txBody>
                  <a:tcPr marL="91440" marR="91440" marT="45720" marB="45720">
                    <a:solidFill>
                      <a:srgbClr val="F7F6F2"/>
                    </a:solidFill>
                  </a:tcPr>
                </a:tc>
              </a:tr>
            </a:tbl>
          </a:graphicData>
        </a:graphic>
      </p:graphicFrame>
      <p:sp>
        <p:nvSpPr>
          <p:cNvPr id="22" name="text_세 샘플로 줄인 계산 예시 · 실제 height와 ">
            <a:extLst xmlns:a="http://schemas.openxmlformats.org/drawingml/2006/main">
              <a:ext uri="{FF2B5EF4-FFF2-40B4-BE49-F238E27FC236}">
                <a16:creationId xmlns:a16="http://schemas.microsoft.com/office/drawing/2014/main" id="{9D1D9A78-0E16-43DE-B3E4-9F1BEF34C03F}"/>
              </a:ext>
            </a:extLst>
          </p:cNvPr>
          <p:cNvSpPr>
            <a:spLocks xmlns:a="http://schemas.openxmlformats.org/drawingml/2006/main" noGrp="1"/>
          </p:cNvSpPr>
          <p:nvPr/>
        </p:nvSpPr>
        <p:spPr>
          <a:xfrm xmlns:a="http://schemas.openxmlformats.org/drawingml/2006/main">
            <a:off x="495300" y="5295900"/>
            <a:ext cx="11201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626B76"/>
                </a:solidFill>
                <a:latin typeface="Noto Sans KR"/>
                <a:ea typeface="Noto Sans KR"/>
                <a:cs typeface="Noto Sans KR"/>
              </a:defRPr>
            </a:pPr>
            <a:r>
              <a:rPr sz="1800" b="0">
                <a:solidFill>
                  <a:srgbClr val="626B76"/>
                </a:solidFill>
                <a:latin typeface="Noto Sans KR"/>
                <a:ea typeface="Noto Sans KR"/>
                <a:cs typeface="Noto Sans KR"/>
              </a:rPr>
              <a:t>세 샘플로 줄인 계산 예시 · 실제 height와 size는 각각 576개 샘플</a:t>
            </a:r>
          </a:p>
        </p:txBody>
      </p:sp>
    </p:spTree>
  </p:cSld>
</p:sld>
</file>

<file path=ppt/slides/slide4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R값의 높이와 크기 변환</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height 범위 0.025~0.42, size 범위 0.055~0.12</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46</a:t>
            </a:r>
          </a:p>
        </p:txBody>
      </p:sp>
      <p:sp>
        <p:nvSpPr>
          <p:cNvPr id="21" name="text_height_z · Math CHOP">
            <a:extLst xmlns:a="http://schemas.openxmlformats.org/drawingml/2006/main">
              <a:ext uri="{FF2B5EF4-FFF2-40B4-BE49-F238E27FC236}">
                <a16:creationId xmlns:a16="http://schemas.microsoft.com/office/drawing/2014/main" id="{46B1CF92-13F4-457E-9EA6-DC6E53793BF1}"/>
              </a:ext>
            </a:extLst>
          </p:cNvPr>
          <p:cNvSpPr>
            <a:spLocks xmlns:a="http://schemas.openxmlformats.org/drawingml/2006/main" noGrp="1"/>
          </p:cNvSpPr>
          <p:nvPr/>
        </p:nvSpPr>
        <p:spPr>
          <a:xfrm xmlns:a="http://schemas.openxmlformats.org/drawingml/2006/main">
            <a:off x="495300" y="2095500"/>
            <a:ext cx="685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height_z · Math CHOP</a:t>
            </a:r>
          </a:p>
        </p:txBody>
      </p:sp>
      <p:sp>
        <p:nvSpPr>
          <p:cNvPr id="22" name="text_height = 0.025 + 0.395r">
            <a:extLst xmlns:a="http://schemas.openxmlformats.org/drawingml/2006/main">
              <a:ext uri="{FF2B5EF4-FFF2-40B4-BE49-F238E27FC236}">
                <a16:creationId xmlns:a16="http://schemas.microsoft.com/office/drawing/2014/main" id="{D12909EC-450C-4706-B97C-403BBC9EACE0}"/>
              </a:ext>
            </a:extLst>
          </p:cNvPr>
          <p:cNvSpPr>
            <a:spLocks xmlns:a="http://schemas.openxmlformats.org/drawingml/2006/main" noGrp="1"/>
          </p:cNvSpPr>
          <p:nvPr/>
        </p:nvSpPr>
        <p:spPr>
          <a:xfrm xmlns:a="http://schemas.openxmlformats.org/drawingml/2006/main">
            <a:off x="495300" y="2657475"/>
            <a:ext cx="9525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550" b="1">
                <a:solidFill>
                  <a:srgbClr val="645CE6"/>
                </a:solidFill>
                <a:latin typeface="Noto Sans KR"/>
                <a:ea typeface="Noto Sans KR"/>
                <a:cs typeface="Noto Sans KR"/>
              </a:defRPr>
            </a:pPr>
            <a:r>
              <a:rPr sz="2550" b="1">
                <a:solidFill>
                  <a:srgbClr val="645CE6"/>
                </a:solidFill>
                <a:latin typeface="Noto Sans KR"/>
                <a:ea typeface="Noto Sans KR"/>
                <a:cs typeface="Noto Sans KR"/>
              </a:rPr>
              <a:t>height = 0.025 + 0.395r</a:t>
            </a:r>
          </a:p>
        </p:txBody>
      </p:sp>
      <p:sp>
        <p:nvSpPr>
          <p:cNvPr id="23" name="text_0 → 0.025    /    0.5 → 0.22">
            <a:extLst xmlns:a="http://schemas.openxmlformats.org/drawingml/2006/main">
              <a:ext uri="{FF2B5EF4-FFF2-40B4-BE49-F238E27FC236}">
                <a16:creationId xmlns:a16="http://schemas.microsoft.com/office/drawing/2014/main" id="{FB34E9EA-3C28-4A58-8D9C-EF46C42F7A44}"/>
              </a:ext>
            </a:extLst>
          </p:cNvPr>
          <p:cNvSpPr>
            <a:spLocks xmlns:a="http://schemas.openxmlformats.org/drawingml/2006/main" noGrp="1"/>
          </p:cNvSpPr>
          <p:nvPr/>
        </p:nvSpPr>
        <p:spPr>
          <a:xfrm xmlns:a="http://schemas.openxmlformats.org/drawingml/2006/main">
            <a:off x="495300" y="3324225"/>
            <a:ext cx="11201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0 → 0.025    /    0.5 → 0.2225    /    1 → 0.420</a:t>
            </a:r>
          </a:p>
        </p:txBody>
      </p:sp>
      <p:sp>
        <p:nvSpPr>
          <p:cNvPr id="24" name="">
            <a:extLst xmlns:a="http://schemas.openxmlformats.org/drawingml/2006/main">
              <a:ext uri="{FF2B5EF4-FFF2-40B4-BE49-F238E27FC236}">
                <a16:creationId xmlns:a16="http://schemas.microsoft.com/office/drawing/2014/main" id="{96934788-3AF6-4135-89E6-2F27280C7360}"/>
              </a:ext>
            </a:extLst>
          </p:cNvPr>
          <p:cNvSpPr>
            <a:spLocks xmlns:a="http://schemas.openxmlformats.org/drawingml/2006/main" noGrp="1"/>
          </p:cNvSpPr>
          <p:nvPr/>
        </p:nvSpPr>
        <p:spPr>
          <a:xfrm xmlns:a="http://schemas.openxmlformats.org/drawingml/2006/main">
            <a:off x="495300" y="39719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5" name="text_size_xy · Math CHOP">
            <a:extLst xmlns:a="http://schemas.openxmlformats.org/drawingml/2006/main">
              <a:ext uri="{FF2B5EF4-FFF2-40B4-BE49-F238E27FC236}">
                <a16:creationId xmlns:a16="http://schemas.microsoft.com/office/drawing/2014/main" id="{C39260B5-E9B6-4473-8317-E229DD091F88}"/>
              </a:ext>
            </a:extLst>
          </p:cNvPr>
          <p:cNvSpPr>
            <a:spLocks xmlns:a="http://schemas.openxmlformats.org/drawingml/2006/main" noGrp="1"/>
          </p:cNvSpPr>
          <p:nvPr/>
        </p:nvSpPr>
        <p:spPr>
          <a:xfrm xmlns:a="http://schemas.openxmlformats.org/drawingml/2006/main">
            <a:off x="495300" y="4238625"/>
            <a:ext cx="6858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size_xy · Math CHOP</a:t>
            </a:r>
          </a:p>
        </p:txBody>
      </p:sp>
      <p:sp>
        <p:nvSpPr>
          <p:cNvPr id="26" name="text_size = 0.055 + 0.065r">
            <a:extLst xmlns:a="http://schemas.openxmlformats.org/drawingml/2006/main">
              <a:ext uri="{FF2B5EF4-FFF2-40B4-BE49-F238E27FC236}">
                <a16:creationId xmlns:a16="http://schemas.microsoft.com/office/drawing/2014/main" id="{891B0833-8DB3-44AD-98AB-77357A665928}"/>
              </a:ext>
            </a:extLst>
          </p:cNvPr>
          <p:cNvSpPr>
            <a:spLocks xmlns:a="http://schemas.openxmlformats.org/drawingml/2006/main" noGrp="1"/>
          </p:cNvSpPr>
          <p:nvPr/>
        </p:nvSpPr>
        <p:spPr>
          <a:xfrm xmlns:a="http://schemas.openxmlformats.org/drawingml/2006/main">
            <a:off x="495300" y="4800600"/>
            <a:ext cx="9525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550" b="1">
                <a:solidFill>
                  <a:srgbClr val="2A8C85"/>
                </a:solidFill>
                <a:latin typeface="Noto Sans KR"/>
                <a:ea typeface="Noto Sans KR"/>
                <a:cs typeface="Noto Sans KR"/>
              </a:defRPr>
            </a:pPr>
            <a:r>
              <a:rPr sz="2550" b="1">
                <a:solidFill>
                  <a:srgbClr val="2A8C85"/>
                </a:solidFill>
                <a:latin typeface="Noto Sans KR"/>
                <a:ea typeface="Noto Sans KR"/>
                <a:cs typeface="Noto Sans KR"/>
              </a:rPr>
              <a:t>size = 0.055 + 0.065r</a:t>
            </a:r>
          </a:p>
        </p:txBody>
      </p:sp>
      <p:sp>
        <p:nvSpPr>
          <p:cNvPr id="27" name="text_0 → 0.055    /    0.5 → 0.08">
            <a:extLst xmlns:a="http://schemas.openxmlformats.org/drawingml/2006/main">
              <a:ext uri="{FF2B5EF4-FFF2-40B4-BE49-F238E27FC236}">
                <a16:creationId xmlns:a16="http://schemas.microsoft.com/office/drawing/2014/main" id="{4430B1B1-99CE-4818-8D9B-97717C970293}"/>
              </a:ext>
            </a:extLst>
          </p:cNvPr>
          <p:cNvSpPr>
            <a:spLocks xmlns:a="http://schemas.openxmlformats.org/drawingml/2006/main" noGrp="1"/>
          </p:cNvSpPr>
          <p:nvPr/>
        </p:nvSpPr>
        <p:spPr>
          <a:xfrm xmlns:a="http://schemas.openxmlformats.org/drawingml/2006/main">
            <a:off x="495300" y="5476875"/>
            <a:ext cx="11201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0">
                <a:solidFill>
                  <a:srgbClr val="202633"/>
                </a:solidFill>
                <a:latin typeface="Noto Sans KR"/>
                <a:ea typeface="Noto Sans KR"/>
                <a:cs typeface="Noto Sans KR"/>
              </a:defRPr>
            </a:pPr>
            <a:r>
              <a:rPr sz="2025" b="0">
                <a:solidFill>
                  <a:srgbClr val="202633"/>
                </a:solidFill>
                <a:latin typeface="Noto Sans KR"/>
                <a:ea typeface="Noto Sans KR"/>
                <a:cs typeface="Noto Sans KR"/>
              </a:rPr>
              <a:t>0 → 0.055    /    0.5 → 0.0875    /    1 → 0.120</a:t>
            </a:r>
          </a:p>
        </p:txBody>
      </p:sp>
    </p:spTree>
  </p:cSld>
</p:sld>
</file>

<file path=ppt/slides/slide4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Geometry의 위치, 크기, 색 참조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Translate OP, Scale, Color OP가 읽는 채널</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47</a:t>
            </a:r>
          </a:p>
        </p:txBody>
      </p:sp>
      <p:sp>
        <p:nvSpPr>
          <p:cNvPr id="21" name="">
            <a:extLst xmlns:a="http://schemas.openxmlformats.org/drawingml/2006/main">
              <a:ext uri="{FF2B5EF4-FFF2-40B4-BE49-F238E27FC236}">
                <a16:creationId xmlns:a16="http://schemas.microsoft.com/office/drawing/2014/main" id="{24496E12-4B81-4312-99B2-DCD81A9A1B8C}"/>
              </a:ext>
            </a:extLst>
          </p:cNvPr>
          <p:cNvSpPr>
            <a:spLocks xmlns:a="http://schemas.openxmlformats.org/drawingml/2006/main" noGrp="1"/>
          </p:cNvSpPr>
          <p:nvPr/>
        </p:nvSpPr>
        <p:spPr>
          <a:xfrm xmlns:a="http://schemas.openxmlformats.org/drawingml/2006/main">
            <a:off x="495300" y="2190750"/>
            <a:ext cx="32099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SETUP / positions">
            <a:extLst xmlns:a="http://schemas.openxmlformats.org/drawingml/2006/main">
              <a:ext uri="{FF2B5EF4-FFF2-40B4-BE49-F238E27FC236}">
                <a16:creationId xmlns:a16="http://schemas.microsoft.com/office/drawing/2014/main" id="{6EF05996-B53B-45D5-B46A-2052E5A3E94F}"/>
              </a:ext>
            </a:extLst>
          </p:cNvPr>
          <p:cNvSpPr>
            <a:spLocks xmlns:a="http://schemas.openxmlformats.org/drawingml/2006/main" noGrp="1"/>
          </p:cNvSpPr>
          <p:nvPr/>
        </p:nvSpPr>
        <p:spPr>
          <a:xfrm xmlns:a="http://schemas.openxmlformats.org/drawingml/2006/main">
            <a:off x="609600" y="2247900"/>
            <a:ext cx="29813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SETUP / positions</a:t>
            </a:r>
          </a:p>
        </p:txBody>
      </p:sp>
      <p:sp>
        <p:nvSpPr>
          <p:cNvPr id="23" name="text_tx · ty · tz / 576샘플">
            <a:extLst xmlns:a="http://schemas.openxmlformats.org/drawingml/2006/main">
              <a:ext uri="{FF2B5EF4-FFF2-40B4-BE49-F238E27FC236}">
                <a16:creationId xmlns:a16="http://schemas.microsoft.com/office/drawing/2014/main" id="{F7DA3C7D-93E9-4520-B9BA-71C5BBB82711}"/>
              </a:ext>
            </a:extLst>
          </p:cNvPr>
          <p:cNvSpPr>
            <a:spLocks xmlns:a="http://schemas.openxmlformats.org/drawingml/2006/main" noGrp="1"/>
          </p:cNvSpPr>
          <p:nvPr/>
        </p:nvSpPr>
        <p:spPr>
          <a:xfrm xmlns:a="http://schemas.openxmlformats.org/drawingml/2006/main">
            <a:off x="609600" y="2609850"/>
            <a:ext cx="29813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tx · ty · tz / 576샘플</a:t>
            </a:r>
          </a:p>
        </p:txBody>
      </p:sp>
      <p:sp>
        <p:nvSpPr>
          <p:cNvPr id="24" name="">
            <a:extLst xmlns:a="http://schemas.openxmlformats.org/drawingml/2006/main">
              <a:ext uri="{FF2B5EF4-FFF2-40B4-BE49-F238E27FC236}">
                <a16:creationId xmlns:a16="http://schemas.microsoft.com/office/drawing/2014/main" id="{EDD35821-3E75-4C2A-A273-72743D29E70B}"/>
              </a:ext>
            </a:extLst>
          </p:cNvPr>
          <p:cNvSpPr>
            <a:spLocks xmlns:a="http://schemas.openxmlformats.org/drawingml/2006/main" noGrp="1"/>
          </p:cNvSpPr>
          <p:nvPr/>
        </p:nvSpPr>
        <p:spPr>
          <a:xfrm xmlns:a="http://schemas.openxmlformats.org/drawingml/2006/main">
            <a:off x="495300" y="3543300"/>
            <a:ext cx="32099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5" name="text_instance_data">
            <a:extLst xmlns:a="http://schemas.openxmlformats.org/drawingml/2006/main">
              <a:ext uri="{FF2B5EF4-FFF2-40B4-BE49-F238E27FC236}">
                <a16:creationId xmlns:a16="http://schemas.microsoft.com/office/drawing/2014/main" id="{5CABD80C-CA61-4FF3-A15E-BF55C847A01D}"/>
              </a:ext>
            </a:extLst>
          </p:cNvPr>
          <p:cNvSpPr>
            <a:spLocks xmlns:a="http://schemas.openxmlformats.org/drawingml/2006/main" noGrp="1"/>
          </p:cNvSpPr>
          <p:nvPr/>
        </p:nvSpPr>
        <p:spPr>
          <a:xfrm xmlns:a="http://schemas.openxmlformats.org/drawingml/2006/main">
            <a:off x="609600" y="3600450"/>
            <a:ext cx="29813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instance_data</a:t>
            </a:r>
          </a:p>
        </p:txBody>
      </p:sp>
      <p:sp>
        <p:nvSpPr>
          <p:cNvPr id="26" name="text_height · size / 576샘플">
            <a:extLst xmlns:a="http://schemas.openxmlformats.org/drawingml/2006/main">
              <a:ext uri="{FF2B5EF4-FFF2-40B4-BE49-F238E27FC236}">
                <a16:creationId xmlns:a16="http://schemas.microsoft.com/office/drawing/2014/main" id="{34F7E65F-8D1A-497B-9CFF-CD94CC370C75}"/>
              </a:ext>
            </a:extLst>
          </p:cNvPr>
          <p:cNvSpPr>
            <a:spLocks xmlns:a="http://schemas.openxmlformats.org/drawingml/2006/main" noGrp="1"/>
          </p:cNvSpPr>
          <p:nvPr/>
        </p:nvSpPr>
        <p:spPr>
          <a:xfrm xmlns:a="http://schemas.openxmlformats.org/drawingml/2006/main">
            <a:off x="609600" y="3962400"/>
            <a:ext cx="29813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height · size / 576샘플</a:t>
            </a:r>
          </a:p>
        </p:txBody>
      </p:sp>
      <p:sp>
        <p:nvSpPr>
          <p:cNvPr id="27" name="">
            <a:extLst xmlns:a="http://schemas.openxmlformats.org/drawingml/2006/main">
              <a:ext uri="{FF2B5EF4-FFF2-40B4-BE49-F238E27FC236}">
                <a16:creationId xmlns:a16="http://schemas.microsoft.com/office/drawing/2014/main" id="{E9ECD476-0ABC-4F6F-9A2F-5F929EA15A53}"/>
              </a:ext>
            </a:extLst>
          </p:cNvPr>
          <p:cNvSpPr>
            <a:spLocks xmlns:a="http://schemas.openxmlformats.org/drawingml/2006/main" noGrp="1"/>
          </p:cNvSpPr>
          <p:nvPr/>
        </p:nvSpPr>
        <p:spPr>
          <a:xfrm xmlns:a="http://schemas.openxmlformats.org/drawingml/2006/main">
            <a:off x="495300" y="4895850"/>
            <a:ext cx="3209925"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8" name="text_SETUP / colors">
            <a:extLst xmlns:a="http://schemas.openxmlformats.org/drawingml/2006/main">
              <a:ext uri="{FF2B5EF4-FFF2-40B4-BE49-F238E27FC236}">
                <a16:creationId xmlns:a16="http://schemas.microsoft.com/office/drawing/2014/main" id="{A891529B-DB7C-46A3-9C52-A69CE804D1C5}"/>
              </a:ext>
            </a:extLst>
          </p:cNvPr>
          <p:cNvSpPr>
            <a:spLocks xmlns:a="http://schemas.openxmlformats.org/drawingml/2006/main" noGrp="1"/>
          </p:cNvSpPr>
          <p:nvPr/>
        </p:nvSpPr>
        <p:spPr>
          <a:xfrm xmlns:a="http://schemas.openxmlformats.org/drawingml/2006/main">
            <a:off x="609600" y="4953000"/>
            <a:ext cx="29813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SETUP / colors</a:t>
            </a:r>
          </a:p>
        </p:txBody>
      </p:sp>
      <p:sp>
        <p:nvSpPr>
          <p:cNvPr id="29" name="text_red · green / 576샘플">
            <a:extLst xmlns:a="http://schemas.openxmlformats.org/drawingml/2006/main">
              <a:ext uri="{FF2B5EF4-FFF2-40B4-BE49-F238E27FC236}">
                <a16:creationId xmlns:a16="http://schemas.microsoft.com/office/drawing/2014/main" id="{C03AF2A2-DF26-4078-9BDC-0F7767900370}"/>
              </a:ext>
            </a:extLst>
          </p:cNvPr>
          <p:cNvSpPr>
            <a:spLocks xmlns:a="http://schemas.openxmlformats.org/drawingml/2006/main" noGrp="1"/>
          </p:cNvSpPr>
          <p:nvPr/>
        </p:nvSpPr>
        <p:spPr>
          <a:xfrm xmlns:a="http://schemas.openxmlformats.org/drawingml/2006/main">
            <a:off x="609600" y="5314950"/>
            <a:ext cx="29813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red · green / 576샘플</a:t>
            </a:r>
          </a:p>
        </p:txBody>
      </p:sp>
      <p:sp>
        <p:nvSpPr>
          <p:cNvPr id="30" name="">
            <a:extLst xmlns:a="http://schemas.openxmlformats.org/drawingml/2006/main">
              <a:ext uri="{FF2B5EF4-FFF2-40B4-BE49-F238E27FC236}">
                <a16:creationId xmlns:a16="http://schemas.microsoft.com/office/drawing/2014/main" id="{C06B24BC-7EA7-4102-BCE4-92439D3AE920}"/>
              </a:ext>
            </a:extLst>
          </p:cNvPr>
          <p:cNvSpPr>
            <a:spLocks xmlns:a="http://schemas.openxmlformats.org/drawingml/2006/main" noGrp="1"/>
          </p:cNvSpPr>
          <p:nvPr/>
        </p:nvSpPr>
        <p:spPr>
          <a:xfrm xmlns:a="http://schemas.openxmlformats.org/drawingml/2006/main">
            <a:off x="3705225" y="2590800"/>
            <a:ext cx="2295525" cy="1085850"/>
          </a:xfrm>
          <a:custGeom xmlns:a="http://schemas.openxmlformats.org/drawingml/2006/main">
            <a:pathLst>
              <a:path w="2295525" h="1085850">
                <a:moveTo>
                  <a:pt x="0" y="0"/>
                </a:moveTo>
                <a:lnTo>
                  <a:pt x="1343025" y="0"/>
                </a:lnTo>
                <a:lnTo>
                  <a:pt x="1343025" y="1085850"/>
                </a:lnTo>
                <a:lnTo>
                  <a:pt x="2295525" y="1085850"/>
                </a:lnTo>
              </a:path>
            </a:pathLst>
          </a:custGeom>
          <a:noFill xmlns:a="http://schemas.openxmlformats.org/drawingml/2006/main"/>
          <a:ln xmlns:a="http://schemas.openxmlformats.org/drawingml/2006/main" w="19050">
            <a:solidFill>
              <a:srgbClr val="2A8C85"/>
            </a:solidFill>
            <a:prstDash val="dash"/>
          </a:ln>
        </p:spPr>
      </p:sp>
      <p:sp>
        <p:nvSpPr>
          <p:cNvPr id="31" name="">
            <a:extLst xmlns:a="http://schemas.openxmlformats.org/drawingml/2006/main">
              <a:ext uri="{FF2B5EF4-FFF2-40B4-BE49-F238E27FC236}">
                <a16:creationId xmlns:a16="http://schemas.microsoft.com/office/drawing/2014/main" id="{5A425FB6-4D0D-430D-B8F2-C77D8EDD23C3}"/>
              </a:ext>
            </a:extLst>
          </p:cNvPr>
          <p:cNvSpPr>
            <a:spLocks xmlns:a="http://schemas.openxmlformats.org/drawingml/2006/main" noGrp="1"/>
          </p:cNvSpPr>
          <p:nvPr/>
        </p:nvSpPr>
        <p:spPr>
          <a:xfrm xmlns:a="http://schemas.openxmlformats.org/drawingml/2006/main">
            <a:off x="5923559" y="36393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2" name="">
            <a:extLst xmlns:a="http://schemas.openxmlformats.org/drawingml/2006/main">
              <a:ext uri="{FF2B5EF4-FFF2-40B4-BE49-F238E27FC236}">
                <a16:creationId xmlns:a16="http://schemas.microsoft.com/office/drawing/2014/main" id="{3B69E5B6-01F0-44B8-9D76-8DAD07148752}"/>
              </a:ext>
            </a:extLst>
          </p:cNvPr>
          <p:cNvSpPr>
            <a:spLocks xmlns:a="http://schemas.openxmlformats.org/drawingml/2006/main" noGrp="1"/>
          </p:cNvSpPr>
          <p:nvPr/>
        </p:nvSpPr>
        <p:spPr>
          <a:xfrm xmlns:a="http://schemas.openxmlformats.org/drawingml/2006/main">
            <a:off x="3705225" y="3943350"/>
            <a:ext cx="2295525" cy="9525"/>
          </a:xfrm>
          <a:custGeom xmlns:a="http://schemas.openxmlformats.org/drawingml/2006/main">
            <a:pathLst>
              <a:path w="2295525" h="9525">
                <a:moveTo>
                  <a:pt x="0" y="0"/>
                </a:moveTo>
                <a:lnTo>
                  <a:pt x="2295525" y="0"/>
                </a:lnTo>
              </a:path>
            </a:pathLst>
          </a:custGeom>
          <a:noFill xmlns:a="http://schemas.openxmlformats.org/drawingml/2006/main"/>
          <a:ln xmlns:a="http://schemas.openxmlformats.org/drawingml/2006/main" w="19050">
            <a:solidFill>
              <a:srgbClr val="2A8C85"/>
            </a:solidFill>
            <a:prstDash val="dash"/>
          </a:ln>
        </p:spPr>
      </p:sp>
      <p:sp>
        <p:nvSpPr>
          <p:cNvPr id="33" name="">
            <a:extLst xmlns:a="http://schemas.openxmlformats.org/drawingml/2006/main">
              <a:ext uri="{FF2B5EF4-FFF2-40B4-BE49-F238E27FC236}">
                <a16:creationId xmlns:a16="http://schemas.microsoft.com/office/drawing/2014/main" id="{D7A82055-38A0-4C31-A40D-7821C31251FB}"/>
              </a:ext>
            </a:extLst>
          </p:cNvPr>
          <p:cNvSpPr>
            <a:spLocks xmlns:a="http://schemas.openxmlformats.org/drawingml/2006/main" noGrp="1"/>
          </p:cNvSpPr>
          <p:nvPr/>
        </p:nvSpPr>
        <p:spPr>
          <a:xfrm xmlns:a="http://schemas.openxmlformats.org/drawingml/2006/main">
            <a:off x="5923559" y="39060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4" name="">
            <a:extLst xmlns:a="http://schemas.openxmlformats.org/drawingml/2006/main">
              <a:ext uri="{FF2B5EF4-FFF2-40B4-BE49-F238E27FC236}">
                <a16:creationId xmlns:a16="http://schemas.microsoft.com/office/drawing/2014/main" id="{F9271068-17FD-4C57-9A90-3D011214362D}"/>
              </a:ext>
            </a:extLst>
          </p:cNvPr>
          <p:cNvSpPr>
            <a:spLocks xmlns:a="http://schemas.openxmlformats.org/drawingml/2006/main" noGrp="1"/>
          </p:cNvSpPr>
          <p:nvPr/>
        </p:nvSpPr>
        <p:spPr>
          <a:xfrm xmlns:a="http://schemas.openxmlformats.org/drawingml/2006/main">
            <a:off x="3705225" y="4229100"/>
            <a:ext cx="2295525" cy="1066800"/>
          </a:xfrm>
          <a:custGeom xmlns:a="http://schemas.openxmlformats.org/drawingml/2006/main">
            <a:pathLst>
              <a:path w="2295525" h="1066800">
                <a:moveTo>
                  <a:pt x="0" y="1066800"/>
                </a:moveTo>
                <a:lnTo>
                  <a:pt x="1628775" y="1066800"/>
                </a:lnTo>
                <a:lnTo>
                  <a:pt x="1628775" y="0"/>
                </a:lnTo>
                <a:lnTo>
                  <a:pt x="2295525" y="0"/>
                </a:lnTo>
              </a:path>
            </a:pathLst>
          </a:custGeom>
          <a:noFill xmlns:a="http://schemas.openxmlformats.org/drawingml/2006/main"/>
          <a:ln xmlns:a="http://schemas.openxmlformats.org/drawingml/2006/main" w="19050">
            <a:solidFill>
              <a:srgbClr val="2A8C85"/>
            </a:solidFill>
            <a:prstDash val="dash"/>
          </a:ln>
        </p:spPr>
      </p:sp>
      <p:sp>
        <p:nvSpPr>
          <p:cNvPr id="35" name="">
            <a:extLst xmlns:a="http://schemas.openxmlformats.org/drawingml/2006/main">
              <a:ext uri="{FF2B5EF4-FFF2-40B4-BE49-F238E27FC236}">
                <a16:creationId xmlns:a16="http://schemas.microsoft.com/office/drawing/2014/main" id="{2C92F584-1773-4BD2-A20C-46F21DEC144C}"/>
              </a:ext>
            </a:extLst>
          </p:cNvPr>
          <p:cNvSpPr>
            <a:spLocks xmlns:a="http://schemas.openxmlformats.org/drawingml/2006/main" noGrp="1"/>
          </p:cNvSpPr>
          <p:nvPr/>
        </p:nvSpPr>
        <p:spPr>
          <a:xfrm xmlns:a="http://schemas.openxmlformats.org/drawingml/2006/main">
            <a:off x="5923559" y="4191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6" name="">
            <a:extLst xmlns:a="http://schemas.openxmlformats.org/drawingml/2006/main">
              <a:ext uri="{FF2B5EF4-FFF2-40B4-BE49-F238E27FC236}">
                <a16:creationId xmlns:a16="http://schemas.microsoft.com/office/drawing/2014/main" id="{B01FF6BC-EAE9-4316-860D-056742730F5D}"/>
              </a:ext>
            </a:extLst>
          </p:cNvPr>
          <p:cNvSpPr>
            <a:spLocks xmlns:a="http://schemas.openxmlformats.org/drawingml/2006/main" noGrp="1"/>
          </p:cNvSpPr>
          <p:nvPr/>
        </p:nvSpPr>
        <p:spPr>
          <a:xfrm xmlns:a="http://schemas.openxmlformats.org/drawingml/2006/main">
            <a:off x="6181725" y="3543300"/>
            <a:ext cx="316230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7" name="text_instances">
            <a:extLst xmlns:a="http://schemas.openxmlformats.org/drawingml/2006/main">
              <a:ext uri="{FF2B5EF4-FFF2-40B4-BE49-F238E27FC236}">
                <a16:creationId xmlns:a16="http://schemas.microsoft.com/office/drawing/2014/main" id="{D520ADA5-717F-4F32-9E57-F974F49DEF26}"/>
              </a:ext>
            </a:extLst>
          </p:cNvPr>
          <p:cNvSpPr>
            <a:spLocks xmlns:a="http://schemas.openxmlformats.org/drawingml/2006/main" noGrp="1"/>
          </p:cNvSpPr>
          <p:nvPr/>
        </p:nvSpPr>
        <p:spPr>
          <a:xfrm xmlns:a="http://schemas.openxmlformats.org/drawingml/2006/main">
            <a:off x="6296025" y="3600450"/>
            <a:ext cx="2933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instances</a:t>
            </a:r>
          </a:p>
        </p:txBody>
      </p:sp>
      <p:sp>
        <p:nvSpPr>
          <p:cNvPr id="38" name="text_Geometry COMP">
            <a:extLst xmlns:a="http://schemas.openxmlformats.org/drawingml/2006/main">
              <a:ext uri="{FF2B5EF4-FFF2-40B4-BE49-F238E27FC236}">
                <a16:creationId xmlns:a16="http://schemas.microsoft.com/office/drawing/2014/main" id="{1E05AB5C-7667-4E83-AA05-A63374E6C917}"/>
              </a:ext>
            </a:extLst>
          </p:cNvPr>
          <p:cNvSpPr>
            <a:spLocks xmlns:a="http://schemas.openxmlformats.org/drawingml/2006/main" noGrp="1"/>
          </p:cNvSpPr>
          <p:nvPr/>
        </p:nvSpPr>
        <p:spPr>
          <a:xfrm xmlns:a="http://schemas.openxmlformats.org/drawingml/2006/main">
            <a:off x="6296025" y="3962400"/>
            <a:ext cx="29337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Geometry COMP</a:t>
            </a:r>
          </a:p>
        </p:txBody>
      </p:sp>
      <p:sp>
        <p:nvSpPr>
          <p:cNvPr id="39" name="text_Translate OP">
            <a:extLst xmlns:a="http://schemas.openxmlformats.org/drawingml/2006/main">
              <a:ext uri="{FF2B5EF4-FFF2-40B4-BE49-F238E27FC236}">
                <a16:creationId xmlns:a16="http://schemas.microsoft.com/office/drawing/2014/main" id="{517E27CF-F3D4-4D8A-8533-DF7C0DC67CB3}"/>
              </a:ext>
            </a:extLst>
          </p:cNvPr>
          <p:cNvSpPr>
            <a:spLocks xmlns:a="http://schemas.openxmlformats.org/drawingml/2006/main" noGrp="1"/>
          </p:cNvSpPr>
          <p:nvPr/>
        </p:nvSpPr>
        <p:spPr>
          <a:xfrm xmlns:a="http://schemas.openxmlformats.org/drawingml/2006/main">
            <a:off x="9620250" y="2057400"/>
            <a:ext cx="2095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Translate OP</a:t>
            </a:r>
          </a:p>
        </p:txBody>
      </p:sp>
      <p:sp>
        <p:nvSpPr>
          <p:cNvPr id="40" name="text_tx / ty / tz">
            <a:extLst xmlns:a="http://schemas.openxmlformats.org/drawingml/2006/main">
              <a:ext uri="{FF2B5EF4-FFF2-40B4-BE49-F238E27FC236}">
                <a16:creationId xmlns:a16="http://schemas.microsoft.com/office/drawing/2014/main" id="{A57FBA1A-27C7-4CA5-B43F-DC448DAD307B}"/>
              </a:ext>
            </a:extLst>
          </p:cNvPr>
          <p:cNvSpPr>
            <a:spLocks xmlns:a="http://schemas.openxmlformats.org/drawingml/2006/main" noGrp="1"/>
          </p:cNvSpPr>
          <p:nvPr/>
        </p:nvSpPr>
        <p:spPr>
          <a:xfrm xmlns:a="http://schemas.openxmlformats.org/drawingml/2006/main">
            <a:off x="9620250" y="2543175"/>
            <a:ext cx="20955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tx / ty / tz</a:t>
            </a:r>
          </a:p>
        </p:txBody>
      </p:sp>
      <p:sp>
        <p:nvSpPr>
          <p:cNvPr id="41" name="text_Scale X/Y ← size">
            <a:extLst xmlns:a="http://schemas.openxmlformats.org/drawingml/2006/main">
              <a:ext uri="{FF2B5EF4-FFF2-40B4-BE49-F238E27FC236}">
                <a16:creationId xmlns:a16="http://schemas.microsoft.com/office/drawing/2014/main" id="{EFD64A5B-7A5F-47C9-86FB-3C3F8B85101F}"/>
              </a:ext>
            </a:extLst>
          </p:cNvPr>
          <p:cNvSpPr>
            <a:spLocks xmlns:a="http://schemas.openxmlformats.org/drawingml/2006/main" noGrp="1"/>
          </p:cNvSpPr>
          <p:nvPr/>
        </p:nvSpPr>
        <p:spPr>
          <a:xfrm xmlns:a="http://schemas.openxmlformats.org/drawingml/2006/main">
            <a:off x="9620250" y="3457575"/>
            <a:ext cx="2095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202633"/>
                </a:solidFill>
                <a:latin typeface="Noto Sans KR"/>
                <a:ea typeface="Noto Sans KR"/>
                <a:cs typeface="Noto Sans KR"/>
              </a:defRPr>
            </a:pPr>
            <a:r>
              <a:rPr sz="1650" b="0">
                <a:solidFill>
                  <a:srgbClr val="202633"/>
                </a:solidFill>
                <a:latin typeface="Noto Sans KR"/>
                <a:ea typeface="Noto Sans KR"/>
                <a:cs typeface="Noto Sans KR"/>
              </a:rPr>
              <a:t>Scale X/Y ← size</a:t>
            </a:r>
          </a:p>
        </p:txBody>
      </p:sp>
      <p:sp>
        <p:nvSpPr>
          <p:cNvPr id="42" name="text_Scale Z ← height">
            <a:extLst xmlns:a="http://schemas.openxmlformats.org/drawingml/2006/main">
              <a:ext uri="{FF2B5EF4-FFF2-40B4-BE49-F238E27FC236}">
                <a16:creationId xmlns:a16="http://schemas.microsoft.com/office/drawing/2014/main" id="{B00DEB36-3A9E-4B5C-B5E9-25205E6FFC93}"/>
              </a:ext>
            </a:extLst>
          </p:cNvPr>
          <p:cNvSpPr>
            <a:spLocks xmlns:a="http://schemas.openxmlformats.org/drawingml/2006/main" noGrp="1"/>
          </p:cNvSpPr>
          <p:nvPr/>
        </p:nvSpPr>
        <p:spPr>
          <a:xfrm xmlns:a="http://schemas.openxmlformats.org/drawingml/2006/main">
            <a:off x="9620250" y="4076700"/>
            <a:ext cx="2095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202633"/>
                </a:solidFill>
                <a:latin typeface="Noto Sans KR"/>
                <a:ea typeface="Noto Sans KR"/>
                <a:cs typeface="Noto Sans KR"/>
              </a:defRPr>
            </a:pPr>
            <a:r>
              <a:rPr sz="1650" b="0">
                <a:solidFill>
                  <a:srgbClr val="202633"/>
                </a:solidFill>
                <a:latin typeface="Noto Sans KR"/>
                <a:ea typeface="Noto Sans KR"/>
                <a:cs typeface="Noto Sans KR"/>
              </a:rPr>
              <a:t>Scale Z ← height</a:t>
            </a:r>
          </a:p>
        </p:txBody>
      </p:sp>
      <p:sp>
        <p:nvSpPr>
          <p:cNvPr id="43" name="text_Color OP">
            <a:extLst xmlns:a="http://schemas.openxmlformats.org/drawingml/2006/main">
              <a:ext uri="{FF2B5EF4-FFF2-40B4-BE49-F238E27FC236}">
                <a16:creationId xmlns:a16="http://schemas.microsoft.com/office/drawing/2014/main" id="{F4CC1D9F-B126-4E17-A162-615634590005}"/>
              </a:ext>
            </a:extLst>
          </p:cNvPr>
          <p:cNvSpPr>
            <a:spLocks xmlns:a="http://schemas.openxmlformats.org/drawingml/2006/main" noGrp="1"/>
          </p:cNvSpPr>
          <p:nvPr/>
        </p:nvSpPr>
        <p:spPr>
          <a:xfrm xmlns:a="http://schemas.openxmlformats.org/drawingml/2006/main">
            <a:off x="9620250" y="5010150"/>
            <a:ext cx="2095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Color OP</a:t>
            </a:r>
          </a:p>
        </p:txBody>
      </p:sp>
    </p:spTree>
  </p:cSld>
</p:sld>
</file>

<file path=ppt/slides/slide4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이미지 셀 중심과 Grid 위치</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24개 점을 각 표본 셀의 중심에 배치한다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48</a:t>
            </a:r>
          </a:p>
        </p:txBody>
      </p:sp>
      <p:sp>
        <p:nvSpPr>
          <p:cNvPr id="21" name="">
            <a:extLst xmlns:a="http://schemas.openxmlformats.org/drawingml/2006/main">
              <a:ext uri="{FF2B5EF4-FFF2-40B4-BE49-F238E27FC236}">
                <a16:creationId xmlns:a16="http://schemas.microsoft.com/office/drawing/2014/main" id="{254A050E-B12B-49CE-B3D2-D904C25EBD2D}"/>
              </a:ext>
            </a:extLst>
          </p:cNvPr>
          <p:cNvSpPr>
            <a:spLocks xmlns:a="http://schemas.openxmlformats.org/drawingml/2006/main" noGrp="1"/>
          </p:cNvSpPr>
          <p:nvPr/>
        </p:nvSpPr>
        <p:spPr>
          <a:xfrm xmlns:a="http://schemas.openxmlformats.org/drawingml/2006/main">
            <a:off x="1143000" y="2476500"/>
            <a:ext cx="2762250" cy="2762250"/>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2" name="">
            <a:extLst xmlns:a="http://schemas.openxmlformats.org/drawingml/2006/main">
              <a:ext uri="{FF2B5EF4-FFF2-40B4-BE49-F238E27FC236}">
                <a16:creationId xmlns:a16="http://schemas.microsoft.com/office/drawing/2014/main" id="{3585C25E-B564-4638-9E53-99C2EF283FAA}"/>
              </a:ext>
            </a:extLst>
          </p:cNvPr>
          <p:cNvSpPr>
            <a:spLocks xmlns:a="http://schemas.openxmlformats.org/drawingml/2006/main" noGrp="1"/>
          </p:cNvSpPr>
          <p:nvPr/>
        </p:nvSpPr>
        <p:spPr>
          <a:xfrm xmlns:a="http://schemas.openxmlformats.org/drawingml/2006/main">
            <a:off x="1603375" y="2476500"/>
            <a:ext cx="9525" cy="2762250"/>
          </a:xfrm>
          <a:custGeom xmlns:a="http://schemas.openxmlformats.org/drawingml/2006/main">
            <a:pathLst>
              <a:path w="9525" h="2762250">
                <a:moveTo>
                  <a:pt x="0" y="0"/>
                </a:moveTo>
                <a:lnTo>
                  <a:pt x="0" y="2762250"/>
                </a:lnTo>
              </a:path>
            </a:pathLst>
          </a:custGeom>
          <a:noFill xmlns:a="http://schemas.openxmlformats.org/drawingml/2006/main"/>
          <a:ln xmlns:a="http://schemas.openxmlformats.org/drawingml/2006/main" w="9525">
            <a:solidFill>
              <a:srgbClr val="D5D5D8"/>
            </a:solidFill>
            <a:prstDash val="solid"/>
          </a:ln>
        </p:spPr>
      </p:sp>
      <p:sp>
        <p:nvSpPr>
          <p:cNvPr id="23" name="">
            <a:extLst xmlns:a="http://schemas.openxmlformats.org/drawingml/2006/main">
              <a:ext uri="{FF2B5EF4-FFF2-40B4-BE49-F238E27FC236}">
                <a16:creationId xmlns:a16="http://schemas.microsoft.com/office/drawing/2014/main" id="{8774EA89-02AA-447B-B226-8933FFDD2E30}"/>
              </a:ext>
            </a:extLst>
          </p:cNvPr>
          <p:cNvSpPr>
            <a:spLocks xmlns:a="http://schemas.openxmlformats.org/drawingml/2006/main" noGrp="1"/>
          </p:cNvSpPr>
          <p:nvPr/>
        </p:nvSpPr>
        <p:spPr>
          <a:xfrm xmlns:a="http://schemas.openxmlformats.org/drawingml/2006/main">
            <a:off x="1143000" y="2936875"/>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9525">
            <a:solidFill>
              <a:srgbClr val="D5D5D8"/>
            </a:solidFill>
            <a:prstDash val="solid"/>
          </a:ln>
        </p:spPr>
      </p:sp>
      <p:sp>
        <p:nvSpPr>
          <p:cNvPr id="24" name="">
            <a:extLst xmlns:a="http://schemas.openxmlformats.org/drawingml/2006/main">
              <a:ext uri="{FF2B5EF4-FFF2-40B4-BE49-F238E27FC236}">
                <a16:creationId xmlns:a16="http://schemas.microsoft.com/office/drawing/2014/main" id="{318AEA99-DFDE-4D85-9DDA-17CCA3D8F642}"/>
              </a:ext>
            </a:extLst>
          </p:cNvPr>
          <p:cNvSpPr>
            <a:spLocks xmlns:a="http://schemas.openxmlformats.org/drawingml/2006/main" noGrp="1"/>
          </p:cNvSpPr>
          <p:nvPr/>
        </p:nvSpPr>
        <p:spPr>
          <a:xfrm xmlns:a="http://schemas.openxmlformats.org/drawingml/2006/main">
            <a:off x="2063750" y="2476500"/>
            <a:ext cx="9525" cy="2762250"/>
          </a:xfrm>
          <a:custGeom xmlns:a="http://schemas.openxmlformats.org/drawingml/2006/main">
            <a:pathLst>
              <a:path w="9525" h="2762250">
                <a:moveTo>
                  <a:pt x="0" y="0"/>
                </a:moveTo>
                <a:lnTo>
                  <a:pt x="0" y="2762250"/>
                </a:lnTo>
              </a:path>
            </a:pathLst>
          </a:custGeom>
          <a:noFill xmlns:a="http://schemas.openxmlformats.org/drawingml/2006/main"/>
          <a:ln xmlns:a="http://schemas.openxmlformats.org/drawingml/2006/main" w="9525">
            <a:solidFill>
              <a:srgbClr val="D5D5D8"/>
            </a:solidFill>
            <a:prstDash val="solid"/>
          </a:ln>
        </p:spPr>
      </p:sp>
      <p:sp>
        <p:nvSpPr>
          <p:cNvPr id="25" name="">
            <a:extLst xmlns:a="http://schemas.openxmlformats.org/drawingml/2006/main">
              <a:ext uri="{FF2B5EF4-FFF2-40B4-BE49-F238E27FC236}">
                <a16:creationId xmlns:a16="http://schemas.microsoft.com/office/drawing/2014/main" id="{DACAA1D3-A1C4-40D1-9770-E8D181C13CC4}"/>
              </a:ext>
            </a:extLst>
          </p:cNvPr>
          <p:cNvSpPr>
            <a:spLocks xmlns:a="http://schemas.openxmlformats.org/drawingml/2006/main" noGrp="1"/>
          </p:cNvSpPr>
          <p:nvPr/>
        </p:nvSpPr>
        <p:spPr>
          <a:xfrm xmlns:a="http://schemas.openxmlformats.org/drawingml/2006/main">
            <a:off x="1143000" y="3397250"/>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9525">
            <a:solidFill>
              <a:srgbClr val="D5D5D8"/>
            </a:solidFill>
            <a:prstDash val="solid"/>
          </a:ln>
        </p:spPr>
      </p:sp>
      <p:sp>
        <p:nvSpPr>
          <p:cNvPr id="26" name="">
            <a:extLst xmlns:a="http://schemas.openxmlformats.org/drawingml/2006/main">
              <a:ext uri="{FF2B5EF4-FFF2-40B4-BE49-F238E27FC236}">
                <a16:creationId xmlns:a16="http://schemas.microsoft.com/office/drawing/2014/main" id="{FBA919C0-475B-4C1E-A5E8-ABF8D77B9682}"/>
              </a:ext>
            </a:extLst>
          </p:cNvPr>
          <p:cNvSpPr>
            <a:spLocks xmlns:a="http://schemas.openxmlformats.org/drawingml/2006/main" noGrp="1"/>
          </p:cNvSpPr>
          <p:nvPr/>
        </p:nvSpPr>
        <p:spPr>
          <a:xfrm xmlns:a="http://schemas.openxmlformats.org/drawingml/2006/main">
            <a:off x="2524125" y="2476500"/>
            <a:ext cx="9525" cy="2762250"/>
          </a:xfrm>
          <a:custGeom xmlns:a="http://schemas.openxmlformats.org/drawingml/2006/main">
            <a:pathLst>
              <a:path w="9525" h="2762250">
                <a:moveTo>
                  <a:pt x="0" y="0"/>
                </a:moveTo>
                <a:lnTo>
                  <a:pt x="0" y="2762250"/>
                </a:lnTo>
              </a:path>
            </a:pathLst>
          </a:custGeom>
          <a:noFill xmlns:a="http://schemas.openxmlformats.org/drawingml/2006/main"/>
          <a:ln xmlns:a="http://schemas.openxmlformats.org/drawingml/2006/main" w="9525">
            <a:solidFill>
              <a:srgbClr val="D5D5D8"/>
            </a:solidFill>
            <a:prstDash val="solid"/>
          </a:ln>
        </p:spPr>
      </p:sp>
      <p:sp>
        <p:nvSpPr>
          <p:cNvPr id="27" name="">
            <a:extLst xmlns:a="http://schemas.openxmlformats.org/drawingml/2006/main">
              <a:ext uri="{FF2B5EF4-FFF2-40B4-BE49-F238E27FC236}">
                <a16:creationId xmlns:a16="http://schemas.microsoft.com/office/drawing/2014/main" id="{680E28AB-2B61-4D9A-A3AE-2F6A628C2D39}"/>
              </a:ext>
            </a:extLst>
          </p:cNvPr>
          <p:cNvSpPr>
            <a:spLocks xmlns:a="http://schemas.openxmlformats.org/drawingml/2006/main" noGrp="1"/>
          </p:cNvSpPr>
          <p:nvPr/>
        </p:nvSpPr>
        <p:spPr>
          <a:xfrm xmlns:a="http://schemas.openxmlformats.org/drawingml/2006/main">
            <a:off x="1143000" y="3857625"/>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9525">
            <a:solidFill>
              <a:srgbClr val="D5D5D8"/>
            </a:solidFill>
            <a:prstDash val="solid"/>
          </a:ln>
        </p:spPr>
      </p:sp>
      <p:sp>
        <p:nvSpPr>
          <p:cNvPr id="28" name="">
            <a:extLst xmlns:a="http://schemas.openxmlformats.org/drawingml/2006/main">
              <a:ext uri="{FF2B5EF4-FFF2-40B4-BE49-F238E27FC236}">
                <a16:creationId xmlns:a16="http://schemas.microsoft.com/office/drawing/2014/main" id="{8FF2C155-06E2-4527-B207-AE827EA14908}"/>
              </a:ext>
            </a:extLst>
          </p:cNvPr>
          <p:cNvSpPr>
            <a:spLocks xmlns:a="http://schemas.openxmlformats.org/drawingml/2006/main" noGrp="1"/>
          </p:cNvSpPr>
          <p:nvPr/>
        </p:nvSpPr>
        <p:spPr>
          <a:xfrm xmlns:a="http://schemas.openxmlformats.org/drawingml/2006/main">
            <a:off x="2984500" y="2476500"/>
            <a:ext cx="9525" cy="2762250"/>
          </a:xfrm>
          <a:custGeom xmlns:a="http://schemas.openxmlformats.org/drawingml/2006/main">
            <a:pathLst>
              <a:path w="9525" h="2762250">
                <a:moveTo>
                  <a:pt x="0" y="0"/>
                </a:moveTo>
                <a:lnTo>
                  <a:pt x="0" y="2762250"/>
                </a:lnTo>
              </a:path>
            </a:pathLst>
          </a:custGeom>
          <a:noFill xmlns:a="http://schemas.openxmlformats.org/drawingml/2006/main"/>
          <a:ln xmlns:a="http://schemas.openxmlformats.org/drawingml/2006/main" w="9525">
            <a:solidFill>
              <a:srgbClr val="D5D5D8"/>
            </a:solidFill>
            <a:prstDash val="solid"/>
          </a:ln>
        </p:spPr>
      </p:sp>
      <p:sp>
        <p:nvSpPr>
          <p:cNvPr id="29" name="">
            <a:extLst xmlns:a="http://schemas.openxmlformats.org/drawingml/2006/main">
              <a:ext uri="{FF2B5EF4-FFF2-40B4-BE49-F238E27FC236}">
                <a16:creationId xmlns:a16="http://schemas.microsoft.com/office/drawing/2014/main" id="{830ACB2C-BC1B-48E0-92EC-8A395D3F25F0}"/>
              </a:ext>
            </a:extLst>
          </p:cNvPr>
          <p:cNvSpPr>
            <a:spLocks xmlns:a="http://schemas.openxmlformats.org/drawingml/2006/main" noGrp="1"/>
          </p:cNvSpPr>
          <p:nvPr/>
        </p:nvSpPr>
        <p:spPr>
          <a:xfrm xmlns:a="http://schemas.openxmlformats.org/drawingml/2006/main">
            <a:off x="1143000" y="4318000"/>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9525">
            <a:solidFill>
              <a:srgbClr val="D5D5D8"/>
            </a:solidFill>
            <a:prstDash val="solid"/>
          </a:ln>
        </p:spPr>
      </p:sp>
      <p:sp>
        <p:nvSpPr>
          <p:cNvPr id="30" name="">
            <a:extLst xmlns:a="http://schemas.openxmlformats.org/drawingml/2006/main">
              <a:ext uri="{FF2B5EF4-FFF2-40B4-BE49-F238E27FC236}">
                <a16:creationId xmlns:a16="http://schemas.microsoft.com/office/drawing/2014/main" id="{169CEE5E-50DB-4BAB-9E60-A3F0FAA19D9D}"/>
              </a:ext>
            </a:extLst>
          </p:cNvPr>
          <p:cNvSpPr>
            <a:spLocks xmlns:a="http://schemas.openxmlformats.org/drawingml/2006/main" noGrp="1"/>
          </p:cNvSpPr>
          <p:nvPr/>
        </p:nvSpPr>
        <p:spPr>
          <a:xfrm xmlns:a="http://schemas.openxmlformats.org/drawingml/2006/main">
            <a:off x="3444875" y="2476500"/>
            <a:ext cx="9525" cy="2762250"/>
          </a:xfrm>
          <a:custGeom xmlns:a="http://schemas.openxmlformats.org/drawingml/2006/main">
            <a:pathLst>
              <a:path w="9525" h="2762250">
                <a:moveTo>
                  <a:pt x="0" y="0"/>
                </a:moveTo>
                <a:lnTo>
                  <a:pt x="0" y="2762250"/>
                </a:lnTo>
              </a:path>
            </a:pathLst>
          </a:custGeom>
          <a:noFill xmlns:a="http://schemas.openxmlformats.org/drawingml/2006/main"/>
          <a:ln xmlns:a="http://schemas.openxmlformats.org/drawingml/2006/main" w="9525">
            <a:solidFill>
              <a:srgbClr val="D5D5D8"/>
            </a:solidFill>
            <a:prstDash val="solid"/>
          </a:ln>
        </p:spPr>
      </p:sp>
      <p:sp>
        <p:nvSpPr>
          <p:cNvPr id="31" name="">
            <a:extLst xmlns:a="http://schemas.openxmlformats.org/drawingml/2006/main">
              <a:ext uri="{FF2B5EF4-FFF2-40B4-BE49-F238E27FC236}">
                <a16:creationId xmlns:a16="http://schemas.microsoft.com/office/drawing/2014/main" id="{FE527C0C-13FF-4100-84FB-801B4B456369}"/>
              </a:ext>
            </a:extLst>
          </p:cNvPr>
          <p:cNvSpPr>
            <a:spLocks xmlns:a="http://schemas.openxmlformats.org/drawingml/2006/main" noGrp="1"/>
          </p:cNvSpPr>
          <p:nvPr/>
        </p:nvSpPr>
        <p:spPr>
          <a:xfrm xmlns:a="http://schemas.openxmlformats.org/drawingml/2006/main">
            <a:off x="1143000" y="4778375"/>
            <a:ext cx="2762250" cy="9525"/>
          </a:xfrm>
          <a:custGeom xmlns:a="http://schemas.openxmlformats.org/drawingml/2006/main">
            <a:pathLst>
              <a:path w="2762250" h="9525">
                <a:moveTo>
                  <a:pt x="0" y="0"/>
                </a:moveTo>
                <a:lnTo>
                  <a:pt x="2762250" y="0"/>
                </a:lnTo>
              </a:path>
            </a:pathLst>
          </a:custGeom>
          <a:noFill xmlns:a="http://schemas.openxmlformats.org/drawingml/2006/main"/>
          <a:ln xmlns:a="http://schemas.openxmlformats.org/drawingml/2006/main" w="9525">
            <a:solidFill>
              <a:srgbClr val="D5D5D8"/>
            </a:solidFill>
            <a:prstDash val="solid"/>
          </a:ln>
        </p:spPr>
      </p:sp>
      <p:sp>
        <p:nvSpPr>
          <p:cNvPr id="32" name="">
            <a:extLst xmlns:a="http://schemas.openxmlformats.org/drawingml/2006/main">
              <a:ext uri="{FF2B5EF4-FFF2-40B4-BE49-F238E27FC236}">
                <a16:creationId xmlns:a16="http://schemas.microsoft.com/office/drawing/2014/main" id="{7C5F7811-7280-4166-89B3-94BEB3D71397}"/>
              </a:ext>
            </a:extLst>
          </p:cNvPr>
          <p:cNvSpPr>
            <a:spLocks xmlns:a="http://schemas.openxmlformats.org/drawingml/2006/main" noGrp="1"/>
          </p:cNvSpPr>
          <p:nvPr/>
        </p:nvSpPr>
        <p:spPr>
          <a:xfrm xmlns:a="http://schemas.openxmlformats.org/drawingml/2006/main">
            <a:off x="1335088"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3" name="">
            <a:extLst xmlns:a="http://schemas.openxmlformats.org/drawingml/2006/main">
              <a:ext uri="{FF2B5EF4-FFF2-40B4-BE49-F238E27FC236}">
                <a16:creationId xmlns:a16="http://schemas.microsoft.com/office/drawing/2014/main" id="{2FE9F059-72AB-440F-86B2-DEC0D8D66A1E}"/>
              </a:ext>
            </a:extLst>
          </p:cNvPr>
          <p:cNvSpPr>
            <a:spLocks xmlns:a="http://schemas.openxmlformats.org/drawingml/2006/main" noGrp="1"/>
          </p:cNvSpPr>
          <p:nvPr/>
        </p:nvSpPr>
        <p:spPr>
          <a:xfrm xmlns:a="http://schemas.openxmlformats.org/drawingml/2006/main">
            <a:off x="1795463"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4" name="">
            <a:extLst xmlns:a="http://schemas.openxmlformats.org/drawingml/2006/main">
              <a:ext uri="{FF2B5EF4-FFF2-40B4-BE49-F238E27FC236}">
                <a16:creationId xmlns:a16="http://schemas.microsoft.com/office/drawing/2014/main" id="{7EC09740-BF7D-4E75-A134-76B5B8DB00AD}"/>
              </a:ext>
            </a:extLst>
          </p:cNvPr>
          <p:cNvSpPr>
            <a:spLocks xmlns:a="http://schemas.openxmlformats.org/drawingml/2006/main" noGrp="1"/>
          </p:cNvSpPr>
          <p:nvPr/>
        </p:nvSpPr>
        <p:spPr>
          <a:xfrm xmlns:a="http://schemas.openxmlformats.org/drawingml/2006/main">
            <a:off x="2255838"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5" name="">
            <a:extLst xmlns:a="http://schemas.openxmlformats.org/drawingml/2006/main">
              <a:ext uri="{FF2B5EF4-FFF2-40B4-BE49-F238E27FC236}">
                <a16:creationId xmlns:a16="http://schemas.microsoft.com/office/drawing/2014/main" id="{C82B9183-5972-4FE9-9A49-68C7A2D34808}"/>
              </a:ext>
            </a:extLst>
          </p:cNvPr>
          <p:cNvSpPr>
            <a:spLocks xmlns:a="http://schemas.openxmlformats.org/drawingml/2006/main" noGrp="1"/>
          </p:cNvSpPr>
          <p:nvPr/>
        </p:nvSpPr>
        <p:spPr>
          <a:xfrm xmlns:a="http://schemas.openxmlformats.org/drawingml/2006/main">
            <a:off x="2716212"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6" name="">
            <a:extLst xmlns:a="http://schemas.openxmlformats.org/drawingml/2006/main">
              <a:ext uri="{FF2B5EF4-FFF2-40B4-BE49-F238E27FC236}">
                <a16:creationId xmlns:a16="http://schemas.microsoft.com/office/drawing/2014/main" id="{8D33B2C6-A905-435B-B3B8-E5954BE96C3B}"/>
              </a:ext>
            </a:extLst>
          </p:cNvPr>
          <p:cNvSpPr>
            <a:spLocks xmlns:a="http://schemas.openxmlformats.org/drawingml/2006/main" noGrp="1"/>
          </p:cNvSpPr>
          <p:nvPr/>
        </p:nvSpPr>
        <p:spPr>
          <a:xfrm xmlns:a="http://schemas.openxmlformats.org/drawingml/2006/main">
            <a:off x="3176588"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7" name="">
            <a:extLst xmlns:a="http://schemas.openxmlformats.org/drawingml/2006/main">
              <a:ext uri="{FF2B5EF4-FFF2-40B4-BE49-F238E27FC236}">
                <a16:creationId xmlns:a16="http://schemas.microsoft.com/office/drawing/2014/main" id="{C8E84059-D481-475E-8845-AE8C962898FE}"/>
              </a:ext>
            </a:extLst>
          </p:cNvPr>
          <p:cNvSpPr>
            <a:spLocks xmlns:a="http://schemas.openxmlformats.org/drawingml/2006/main" noGrp="1"/>
          </p:cNvSpPr>
          <p:nvPr/>
        </p:nvSpPr>
        <p:spPr>
          <a:xfrm xmlns:a="http://schemas.openxmlformats.org/drawingml/2006/main">
            <a:off x="3636963" y="26685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8" name="">
            <a:extLst xmlns:a="http://schemas.openxmlformats.org/drawingml/2006/main">
              <a:ext uri="{FF2B5EF4-FFF2-40B4-BE49-F238E27FC236}">
                <a16:creationId xmlns:a16="http://schemas.microsoft.com/office/drawing/2014/main" id="{9DE9949D-F695-4E65-A06D-399061F67512}"/>
              </a:ext>
            </a:extLst>
          </p:cNvPr>
          <p:cNvSpPr>
            <a:spLocks xmlns:a="http://schemas.openxmlformats.org/drawingml/2006/main" noGrp="1"/>
          </p:cNvSpPr>
          <p:nvPr/>
        </p:nvSpPr>
        <p:spPr>
          <a:xfrm xmlns:a="http://schemas.openxmlformats.org/drawingml/2006/main">
            <a:off x="1335088"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9" name="">
            <a:extLst xmlns:a="http://schemas.openxmlformats.org/drawingml/2006/main">
              <a:ext uri="{FF2B5EF4-FFF2-40B4-BE49-F238E27FC236}">
                <a16:creationId xmlns:a16="http://schemas.microsoft.com/office/drawing/2014/main" id="{BB7D1755-ABE2-42C1-8187-8626A6B57107}"/>
              </a:ext>
            </a:extLst>
          </p:cNvPr>
          <p:cNvSpPr>
            <a:spLocks xmlns:a="http://schemas.openxmlformats.org/drawingml/2006/main" noGrp="1"/>
          </p:cNvSpPr>
          <p:nvPr/>
        </p:nvSpPr>
        <p:spPr>
          <a:xfrm xmlns:a="http://schemas.openxmlformats.org/drawingml/2006/main">
            <a:off x="1795463"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0" name="">
            <a:extLst xmlns:a="http://schemas.openxmlformats.org/drawingml/2006/main">
              <a:ext uri="{FF2B5EF4-FFF2-40B4-BE49-F238E27FC236}">
                <a16:creationId xmlns:a16="http://schemas.microsoft.com/office/drawing/2014/main" id="{3777350D-C1F0-497B-98B4-E54F7056C834}"/>
              </a:ext>
            </a:extLst>
          </p:cNvPr>
          <p:cNvSpPr>
            <a:spLocks xmlns:a="http://schemas.openxmlformats.org/drawingml/2006/main" noGrp="1"/>
          </p:cNvSpPr>
          <p:nvPr/>
        </p:nvSpPr>
        <p:spPr>
          <a:xfrm xmlns:a="http://schemas.openxmlformats.org/drawingml/2006/main">
            <a:off x="2255838"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1" name="">
            <a:extLst xmlns:a="http://schemas.openxmlformats.org/drawingml/2006/main">
              <a:ext uri="{FF2B5EF4-FFF2-40B4-BE49-F238E27FC236}">
                <a16:creationId xmlns:a16="http://schemas.microsoft.com/office/drawing/2014/main" id="{BC03AFAE-8CD1-4A2A-9C0E-53E32931241F}"/>
              </a:ext>
            </a:extLst>
          </p:cNvPr>
          <p:cNvSpPr>
            <a:spLocks xmlns:a="http://schemas.openxmlformats.org/drawingml/2006/main" noGrp="1"/>
          </p:cNvSpPr>
          <p:nvPr/>
        </p:nvSpPr>
        <p:spPr>
          <a:xfrm xmlns:a="http://schemas.openxmlformats.org/drawingml/2006/main">
            <a:off x="2716212"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2" name="">
            <a:extLst xmlns:a="http://schemas.openxmlformats.org/drawingml/2006/main">
              <a:ext uri="{FF2B5EF4-FFF2-40B4-BE49-F238E27FC236}">
                <a16:creationId xmlns:a16="http://schemas.microsoft.com/office/drawing/2014/main" id="{6E20B6DD-DF3D-4605-B538-3616D419C605}"/>
              </a:ext>
            </a:extLst>
          </p:cNvPr>
          <p:cNvSpPr>
            <a:spLocks xmlns:a="http://schemas.openxmlformats.org/drawingml/2006/main" noGrp="1"/>
          </p:cNvSpPr>
          <p:nvPr/>
        </p:nvSpPr>
        <p:spPr>
          <a:xfrm xmlns:a="http://schemas.openxmlformats.org/drawingml/2006/main">
            <a:off x="3176588"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3" name="">
            <a:extLst xmlns:a="http://schemas.openxmlformats.org/drawingml/2006/main">
              <a:ext uri="{FF2B5EF4-FFF2-40B4-BE49-F238E27FC236}">
                <a16:creationId xmlns:a16="http://schemas.microsoft.com/office/drawing/2014/main" id="{0317E07A-AB79-48F2-9EA9-041C45E4961D}"/>
              </a:ext>
            </a:extLst>
          </p:cNvPr>
          <p:cNvSpPr>
            <a:spLocks xmlns:a="http://schemas.openxmlformats.org/drawingml/2006/main" noGrp="1"/>
          </p:cNvSpPr>
          <p:nvPr/>
        </p:nvSpPr>
        <p:spPr>
          <a:xfrm xmlns:a="http://schemas.openxmlformats.org/drawingml/2006/main">
            <a:off x="3636963" y="3128963"/>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4" name="">
            <a:extLst xmlns:a="http://schemas.openxmlformats.org/drawingml/2006/main">
              <a:ext uri="{FF2B5EF4-FFF2-40B4-BE49-F238E27FC236}">
                <a16:creationId xmlns:a16="http://schemas.microsoft.com/office/drawing/2014/main" id="{EF92FDB8-D25F-4788-8997-ACDF2B84F4B0}"/>
              </a:ext>
            </a:extLst>
          </p:cNvPr>
          <p:cNvSpPr>
            <a:spLocks xmlns:a="http://schemas.openxmlformats.org/drawingml/2006/main" noGrp="1"/>
          </p:cNvSpPr>
          <p:nvPr/>
        </p:nvSpPr>
        <p:spPr>
          <a:xfrm xmlns:a="http://schemas.openxmlformats.org/drawingml/2006/main">
            <a:off x="1335088"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5" name="">
            <a:extLst xmlns:a="http://schemas.openxmlformats.org/drawingml/2006/main">
              <a:ext uri="{FF2B5EF4-FFF2-40B4-BE49-F238E27FC236}">
                <a16:creationId xmlns:a16="http://schemas.microsoft.com/office/drawing/2014/main" id="{8A023448-14C9-4A27-BC9D-0AF2CFFD4A3B}"/>
              </a:ext>
            </a:extLst>
          </p:cNvPr>
          <p:cNvSpPr>
            <a:spLocks xmlns:a="http://schemas.openxmlformats.org/drawingml/2006/main" noGrp="1"/>
          </p:cNvSpPr>
          <p:nvPr/>
        </p:nvSpPr>
        <p:spPr>
          <a:xfrm xmlns:a="http://schemas.openxmlformats.org/drawingml/2006/main">
            <a:off x="1795463"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6" name="">
            <a:extLst xmlns:a="http://schemas.openxmlformats.org/drawingml/2006/main">
              <a:ext uri="{FF2B5EF4-FFF2-40B4-BE49-F238E27FC236}">
                <a16:creationId xmlns:a16="http://schemas.microsoft.com/office/drawing/2014/main" id="{1E773441-C9A8-45D4-AD87-ADF8CA4E0B9E}"/>
              </a:ext>
            </a:extLst>
          </p:cNvPr>
          <p:cNvSpPr>
            <a:spLocks xmlns:a="http://schemas.openxmlformats.org/drawingml/2006/main" noGrp="1"/>
          </p:cNvSpPr>
          <p:nvPr/>
        </p:nvSpPr>
        <p:spPr>
          <a:xfrm xmlns:a="http://schemas.openxmlformats.org/drawingml/2006/main">
            <a:off x="2255838"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7" name="">
            <a:extLst xmlns:a="http://schemas.openxmlformats.org/drawingml/2006/main">
              <a:ext uri="{FF2B5EF4-FFF2-40B4-BE49-F238E27FC236}">
                <a16:creationId xmlns:a16="http://schemas.microsoft.com/office/drawing/2014/main" id="{43671E4B-520C-4091-8F02-B55EFDD519B2}"/>
              </a:ext>
            </a:extLst>
          </p:cNvPr>
          <p:cNvSpPr>
            <a:spLocks xmlns:a="http://schemas.openxmlformats.org/drawingml/2006/main" noGrp="1"/>
          </p:cNvSpPr>
          <p:nvPr/>
        </p:nvSpPr>
        <p:spPr>
          <a:xfrm xmlns:a="http://schemas.openxmlformats.org/drawingml/2006/main">
            <a:off x="2716212"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8" name="">
            <a:extLst xmlns:a="http://schemas.openxmlformats.org/drawingml/2006/main">
              <a:ext uri="{FF2B5EF4-FFF2-40B4-BE49-F238E27FC236}">
                <a16:creationId xmlns:a16="http://schemas.microsoft.com/office/drawing/2014/main" id="{EF94DE79-922E-463E-A0A4-DB0C877EFBF9}"/>
              </a:ext>
            </a:extLst>
          </p:cNvPr>
          <p:cNvSpPr>
            <a:spLocks xmlns:a="http://schemas.openxmlformats.org/drawingml/2006/main" noGrp="1"/>
          </p:cNvSpPr>
          <p:nvPr/>
        </p:nvSpPr>
        <p:spPr>
          <a:xfrm xmlns:a="http://schemas.openxmlformats.org/drawingml/2006/main">
            <a:off x="3176588"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49" name="">
            <a:extLst xmlns:a="http://schemas.openxmlformats.org/drawingml/2006/main">
              <a:ext uri="{FF2B5EF4-FFF2-40B4-BE49-F238E27FC236}">
                <a16:creationId xmlns:a16="http://schemas.microsoft.com/office/drawing/2014/main" id="{BDF8B997-2521-4C32-BFA5-5A11094581DE}"/>
              </a:ext>
            </a:extLst>
          </p:cNvPr>
          <p:cNvSpPr>
            <a:spLocks xmlns:a="http://schemas.openxmlformats.org/drawingml/2006/main" noGrp="1"/>
          </p:cNvSpPr>
          <p:nvPr/>
        </p:nvSpPr>
        <p:spPr>
          <a:xfrm xmlns:a="http://schemas.openxmlformats.org/drawingml/2006/main">
            <a:off x="3636963" y="358933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0" name="">
            <a:extLst xmlns:a="http://schemas.openxmlformats.org/drawingml/2006/main">
              <a:ext uri="{FF2B5EF4-FFF2-40B4-BE49-F238E27FC236}">
                <a16:creationId xmlns:a16="http://schemas.microsoft.com/office/drawing/2014/main" id="{4C503423-5472-492B-B49B-C75E9E82C261}"/>
              </a:ext>
            </a:extLst>
          </p:cNvPr>
          <p:cNvSpPr>
            <a:spLocks xmlns:a="http://schemas.openxmlformats.org/drawingml/2006/main" noGrp="1"/>
          </p:cNvSpPr>
          <p:nvPr/>
        </p:nvSpPr>
        <p:spPr>
          <a:xfrm xmlns:a="http://schemas.openxmlformats.org/drawingml/2006/main">
            <a:off x="1335088"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1" name="">
            <a:extLst xmlns:a="http://schemas.openxmlformats.org/drawingml/2006/main">
              <a:ext uri="{FF2B5EF4-FFF2-40B4-BE49-F238E27FC236}">
                <a16:creationId xmlns:a16="http://schemas.microsoft.com/office/drawing/2014/main" id="{04098F9B-64F8-4E63-B9DD-D4B3CD25A2FD}"/>
              </a:ext>
            </a:extLst>
          </p:cNvPr>
          <p:cNvSpPr>
            <a:spLocks xmlns:a="http://schemas.openxmlformats.org/drawingml/2006/main" noGrp="1"/>
          </p:cNvSpPr>
          <p:nvPr/>
        </p:nvSpPr>
        <p:spPr>
          <a:xfrm xmlns:a="http://schemas.openxmlformats.org/drawingml/2006/main">
            <a:off x="1795463"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2" name="">
            <a:extLst xmlns:a="http://schemas.openxmlformats.org/drawingml/2006/main">
              <a:ext uri="{FF2B5EF4-FFF2-40B4-BE49-F238E27FC236}">
                <a16:creationId xmlns:a16="http://schemas.microsoft.com/office/drawing/2014/main" id="{0E687D7A-9A09-4C05-B36A-78C6FAEA1937}"/>
              </a:ext>
            </a:extLst>
          </p:cNvPr>
          <p:cNvSpPr>
            <a:spLocks xmlns:a="http://schemas.openxmlformats.org/drawingml/2006/main" noGrp="1"/>
          </p:cNvSpPr>
          <p:nvPr/>
        </p:nvSpPr>
        <p:spPr>
          <a:xfrm xmlns:a="http://schemas.openxmlformats.org/drawingml/2006/main">
            <a:off x="2255838"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3" name="">
            <a:extLst xmlns:a="http://schemas.openxmlformats.org/drawingml/2006/main">
              <a:ext uri="{FF2B5EF4-FFF2-40B4-BE49-F238E27FC236}">
                <a16:creationId xmlns:a16="http://schemas.microsoft.com/office/drawing/2014/main" id="{34017A7A-6FE6-4E43-8A9A-BD72F9F95E33}"/>
              </a:ext>
            </a:extLst>
          </p:cNvPr>
          <p:cNvSpPr>
            <a:spLocks xmlns:a="http://schemas.openxmlformats.org/drawingml/2006/main" noGrp="1"/>
          </p:cNvSpPr>
          <p:nvPr/>
        </p:nvSpPr>
        <p:spPr>
          <a:xfrm xmlns:a="http://schemas.openxmlformats.org/drawingml/2006/main">
            <a:off x="2716212"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4" name="">
            <a:extLst xmlns:a="http://schemas.openxmlformats.org/drawingml/2006/main">
              <a:ext uri="{FF2B5EF4-FFF2-40B4-BE49-F238E27FC236}">
                <a16:creationId xmlns:a16="http://schemas.microsoft.com/office/drawing/2014/main" id="{893EC9CE-746F-496A-928C-9AAF6A684EF0}"/>
              </a:ext>
            </a:extLst>
          </p:cNvPr>
          <p:cNvSpPr>
            <a:spLocks xmlns:a="http://schemas.openxmlformats.org/drawingml/2006/main" noGrp="1"/>
          </p:cNvSpPr>
          <p:nvPr/>
        </p:nvSpPr>
        <p:spPr>
          <a:xfrm xmlns:a="http://schemas.openxmlformats.org/drawingml/2006/main">
            <a:off x="3176588"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5" name="">
            <a:extLst xmlns:a="http://schemas.openxmlformats.org/drawingml/2006/main">
              <a:ext uri="{FF2B5EF4-FFF2-40B4-BE49-F238E27FC236}">
                <a16:creationId xmlns:a16="http://schemas.microsoft.com/office/drawing/2014/main" id="{C4DF378A-2231-45CE-8A8D-227E6660758A}"/>
              </a:ext>
            </a:extLst>
          </p:cNvPr>
          <p:cNvSpPr>
            <a:spLocks xmlns:a="http://schemas.openxmlformats.org/drawingml/2006/main" noGrp="1"/>
          </p:cNvSpPr>
          <p:nvPr/>
        </p:nvSpPr>
        <p:spPr>
          <a:xfrm xmlns:a="http://schemas.openxmlformats.org/drawingml/2006/main">
            <a:off x="3636963" y="404971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6" name="">
            <a:extLst xmlns:a="http://schemas.openxmlformats.org/drawingml/2006/main">
              <a:ext uri="{FF2B5EF4-FFF2-40B4-BE49-F238E27FC236}">
                <a16:creationId xmlns:a16="http://schemas.microsoft.com/office/drawing/2014/main" id="{6F6F621F-C27C-4E36-8F03-47401994B53E}"/>
              </a:ext>
            </a:extLst>
          </p:cNvPr>
          <p:cNvSpPr>
            <a:spLocks xmlns:a="http://schemas.openxmlformats.org/drawingml/2006/main" noGrp="1"/>
          </p:cNvSpPr>
          <p:nvPr/>
        </p:nvSpPr>
        <p:spPr>
          <a:xfrm xmlns:a="http://schemas.openxmlformats.org/drawingml/2006/main">
            <a:off x="1335088"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7" name="">
            <a:extLst xmlns:a="http://schemas.openxmlformats.org/drawingml/2006/main">
              <a:ext uri="{FF2B5EF4-FFF2-40B4-BE49-F238E27FC236}">
                <a16:creationId xmlns:a16="http://schemas.microsoft.com/office/drawing/2014/main" id="{2C2AF5C7-98AF-48AD-8A0F-5898E7AFFA3D}"/>
              </a:ext>
            </a:extLst>
          </p:cNvPr>
          <p:cNvSpPr>
            <a:spLocks xmlns:a="http://schemas.openxmlformats.org/drawingml/2006/main" noGrp="1"/>
          </p:cNvSpPr>
          <p:nvPr/>
        </p:nvSpPr>
        <p:spPr>
          <a:xfrm xmlns:a="http://schemas.openxmlformats.org/drawingml/2006/main">
            <a:off x="1795463"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8" name="">
            <a:extLst xmlns:a="http://schemas.openxmlformats.org/drawingml/2006/main">
              <a:ext uri="{FF2B5EF4-FFF2-40B4-BE49-F238E27FC236}">
                <a16:creationId xmlns:a16="http://schemas.microsoft.com/office/drawing/2014/main" id="{A31985CB-91F2-43F3-98CC-976B62DA4217}"/>
              </a:ext>
            </a:extLst>
          </p:cNvPr>
          <p:cNvSpPr>
            <a:spLocks xmlns:a="http://schemas.openxmlformats.org/drawingml/2006/main" noGrp="1"/>
          </p:cNvSpPr>
          <p:nvPr/>
        </p:nvSpPr>
        <p:spPr>
          <a:xfrm xmlns:a="http://schemas.openxmlformats.org/drawingml/2006/main">
            <a:off x="2255838"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59" name="">
            <a:extLst xmlns:a="http://schemas.openxmlformats.org/drawingml/2006/main">
              <a:ext uri="{FF2B5EF4-FFF2-40B4-BE49-F238E27FC236}">
                <a16:creationId xmlns:a16="http://schemas.microsoft.com/office/drawing/2014/main" id="{9C4B78D8-1066-46FA-ACBE-82E6F05EA4B2}"/>
              </a:ext>
            </a:extLst>
          </p:cNvPr>
          <p:cNvSpPr>
            <a:spLocks xmlns:a="http://schemas.openxmlformats.org/drawingml/2006/main" noGrp="1"/>
          </p:cNvSpPr>
          <p:nvPr/>
        </p:nvSpPr>
        <p:spPr>
          <a:xfrm xmlns:a="http://schemas.openxmlformats.org/drawingml/2006/main">
            <a:off x="2716212"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0" name="">
            <a:extLst xmlns:a="http://schemas.openxmlformats.org/drawingml/2006/main">
              <a:ext uri="{FF2B5EF4-FFF2-40B4-BE49-F238E27FC236}">
                <a16:creationId xmlns:a16="http://schemas.microsoft.com/office/drawing/2014/main" id="{790DEFC1-0211-44EE-B139-1174472128E1}"/>
              </a:ext>
            </a:extLst>
          </p:cNvPr>
          <p:cNvSpPr>
            <a:spLocks xmlns:a="http://schemas.openxmlformats.org/drawingml/2006/main" noGrp="1"/>
          </p:cNvSpPr>
          <p:nvPr/>
        </p:nvSpPr>
        <p:spPr>
          <a:xfrm xmlns:a="http://schemas.openxmlformats.org/drawingml/2006/main">
            <a:off x="3176588"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1" name="">
            <a:extLst xmlns:a="http://schemas.openxmlformats.org/drawingml/2006/main">
              <a:ext uri="{FF2B5EF4-FFF2-40B4-BE49-F238E27FC236}">
                <a16:creationId xmlns:a16="http://schemas.microsoft.com/office/drawing/2014/main" id="{6F5DE657-3F9F-49DE-858D-59D10171F6B2}"/>
              </a:ext>
            </a:extLst>
          </p:cNvPr>
          <p:cNvSpPr>
            <a:spLocks xmlns:a="http://schemas.openxmlformats.org/drawingml/2006/main" noGrp="1"/>
          </p:cNvSpPr>
          <p:nvPr/>
        </p:nvSpPr>
        <p:spPr>
          <a:xfrm xmlns:a="http://schemas.openxmlformats.org/drawingml/2006/main">
            <a:off x="3636963" y="4510088"/>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2" name="">
            <a:extLst xmlns:a="http://schemas.openxmlformats.org/drawingml/2006/main">
              <a:ext uri="{FF2B5EF4-FFF2-40B4-BE49-F238E27FC236}">
                <a16:creationId xmlns:a16="http://schemas.microsoft.com/office/drawing/2014/main" id="{3E3BE305-F3C6-4E0B-A982-80BD21F2F9DC}"/>
              </a:ext>
            </a:extLst>
          </p:cNvPr>
          <p:cNvSpPr>
            <a:spLocks xmlns:a="http://schemas.openxmlformats.org/drawingml/2006/main" noGrp="1"/>
          </p:cNvSpPr>
          <p:nvPr/>
        </p:nvSpPr>
        <p:spPr>
          <a:xfrm xmlns:a="http://schemas.openxmlformats.org/drawingml/2006/main">
            <a:off x="1335088"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3" name="">
            <a:extLst xmlns:a="http://schemas.openxmlformats.org/drawingml/2006/main">
              <a:ext uri="{FF2B5EF4-FFF2-40B4-BE49-F238E27FC236}">
                <a16:creationId xmlns:a16="http://schemas.microsoft.com/office/drawing/2014/main" id="{A722AA4D-959F-4D4A-A03F-4566D0DE6987}"/>
              </a:ext>
            </a:extLst>
          </p:cNvPr>
          <p:cNvSpPr>
            <a:spLocks xmlns:a="http://schemas.openxmlformats.org/drawingml/2006/main" noGrp="1"/>
          </p:cNvSpPr>
          <p:nvPr/>
        </p:nvSpPr>
        <p:spPr>
          <a:xfrm xmlns:a="http://schemas.openxmlformats.org/drawingml/2006/main">
            <a:off x="1795463"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4" name="">
            <a:extLst xmlns:a="http://schemas.openxmlformats.org/drawingml/2006/main">
              <a:ext uri="{FF2B5EF4-FFF2-40B4-BE49-F238E27FC236}">
                <a16:creationId xmlns:a16="http://schemas.microsoft.com/office/drawing/2014/main" id="{418AA635-741B-44B3-930B-2CAD1C749624}"/>
              </a:ext>
            </a:extLst>
          </p:cNvPr>
          <p:cNvSpPr>
            <a:spLocks xmlns:a="http://schemas.openxmlformats.org/drawingml/2006/main" noGrp="1"/>
          </p:cNvSpPr>
          <p:nvPr/>
        </p:nvSpPr>
        <p:spPr>
          <a:xfrm xmlns:a="http://schemas.openxmlformats.org/drawingml/2006/main">
            <a:off x="2255838"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5" name="">
            <a:extLst xmlns:a="http://schemas.openxmlformats.org/drawingml/2006/main">
              <a:ext uri="{FF2B5EF4-FFF2-40B4-BE49-F238E27FC236}">
                <a16:creationId xmlns:a16="http://schemas.microsoft.com/office/drawing/2014/main" id="{9D70D25B-C9A8-4721-B84D-EAEF9D12C710}"/>
              </a:ext>
            </a:extLst>
          </p:cNvPr>
          <p:cNvSpPr>
            <a:spLocks xmlns:a="http://schemas.openxmlformats.org/drawingml/2006/main" noGrp="1"/>
          </p:cNvSpPr>
          <p:nvPr/>
        </p:nvSpPr>
        <p:spPr>
          <a:xfrm xmlns:a="http://schemas.openxmlformats.org/drawingml/2006/main">
            <a:off x="2716212"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6" name="">
            <a:extLst xmlns:a="http://schemas.openxmlformats.org/drawingml/2006/main">
              <a:ext uri="{FF2B5EF4-FFF2-40B4-BE49-F238E27FC236}">
                <a16:creationId xmlns:a16="http://schemas.microsoft.com/office/drawing/2014/main" id="{065DFDB5-9E49-475A-B148-A057E4FD6ABB}"/>
              </a:ext>
            </a:extLst>
          </p:cNvPr>
          <p:cNvSpPr>
            <a:spLocks xmlns:a="http://schemas.openxmlformats.org/drawingml/2006/main" noGrp="1"/>
          </p:cNvSpPr>
          <p:nvPr/>
        </p:nvSpPr>
        <p:spPr>
          <a:xfrm xmlns:a="http://schemas.openxmlformats.org/drawingml/2006/main">
            <a:off x="3176588"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7" name="">
            <a:extLst xmlns:a="http://schemas.openxmlformats.org/drawingml/2006/main">
              <a:ext uri="{FF2B5EF4-FFF2-40B4-BE49-F238E27FC236}">
                <a16:creationId xmlns:a16="http://schemas.microsoft.com/office/drawing/2014/main" id="{2E1BB1A6-4C13-4E9F-A91C-E01CC36FF20A}"/>
              </a:ext>
            </a:extLst>
          </p:cNvPr>
          <p:cNvSpPr>
            <a:spLocks xmlns:a="http://schemas.openxmlformats.org/drawingml/2006/main" noGrp="1"/>
          </p:cNvSpPr>
          <p:nvPr/>
        </p:nvSpPr>
        <p:spPr>
          <a:xfrm xmlns:a="http://schemas.openxmlformats.org/drawingml/2006/main">
            <a:off x="3636963" y="4970462"/>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68" name="text_6×6으로 줄인 중심점 도식">
            <a:extLst xmlns:a="http://schemas.openxmlformats.org/drawingml/2006/main">
              <a:ext uri="{FF2B5EF4-FFF2-40B4-BE49-F238E27FC236}">
                <a16:creationId xmlns:a16="http://schemas.microsoft.com/office/drawing/2014/main" id="{7C1A3B17-405C-4826-A558-B2A49FBA0D31}"/>
              </a:ext>
            </a:extLst>
          </p:cNvPr>
          <p:cNvSpPr>
            <a:spLocks xmlns:a="http://schemas.openxmlformats.org/drawingml/2006/main" noGrp="1"/>
          </p:cNvSpPr>
          <p:nvPr/>
        </p:nvSpPr>
        <p:spPr>
          <a:xfrm xmlns:a="http://schemas.openxmlformats.org/drawingml/2006/main">
            <a:off x="904875" y="55149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6×6으로 줄인 중심점 도식</a:t>
            </a:r>
          </a:p>
        </p:txBody>
      </p:sp>
      <p:sp>
        <p:nvSpPr>
          <p:cNvPr id="69" name="text_u = (i + 0.5) ÷ 24">
            <a:extLst xmlns:a="http://schemas.openxmlformats.org/drawingml/2006/main">
              <a:ext uri="{FF2B5EF4-FFF2-40B4-BE49-F238E27FC236}">
                <a16:creationId xmlns:a16="http://schemas.microsoft.com/office/drawing/2014/main" id="{4C9D795B-86B2-4724-8E83-FC1B71C95DA8}"/>
              </a:ext>
            </a:extLst>
          </p:cNvPr>
          <p:cNvSpPr>
            <a:spLocks xmlns:a="http://schemas.openxmlformats.org/drawingml/2006/main" noGrp="1"/>
          </p:cNvSpPr>
          <p:nvPr/>
        </p:nvSpPr>
        <p:spPr>
          <a:xfrm xmlns:a="http://schemas.openxmlformats.org/drawingml/2006/main">
            <a:off x="5857875" y="2057400"/>
            <a:ext cx="5810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u = (i + 0.5) ÷ 24</a:t>
            </a:r>
          </a:p>
        </p:txBody>
      </p:sp>
      <p:sp>
        <p:nvSpPr>
          <p:cNvPr id="70" name="text_v = (j + 0.5) ÷ 24">
            <a:extLst xmlns:a="http://schemas.openxmlformats.org/drawingml/2006/main">
              <a:ext uri="{FF2B5EF4-FFF2-40B4-BE49-F238E27FC236}">
                <a16:creationId xmlns:a16="http://schemas.microsoft.com/office/drawing/2014/main" id="{EA940487-96CB-4295-9E79-80465D4CD8F4}"/>
              </a:ext>
            </a:extLst>
          </p:cNvPr>
          <p:cNvSpPr>
            <a:spLocks xmlns:a="http://schemas.openxmlformats.org/drawingml/2006/main" noGrp="1"/>
          </p:cNvSpPr>
          <p:nvPr/>
        </p:nvSpPr>
        <p:spPr>
          <a:xfrm xmlns:a="http://schemas.openxmlformats.org/drawingml/2006/main">
            <a:off x="5857875" y="2733675"/>
            <a:ext cx="5810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v = (j + 0.5) ÷ 24</a:t>
            </a:r>
          </a:p>
        </p:txBody>
      </p:sp>
      <p:sp>
        <p:nvSpPr>
          <p:cNvPr id="71" name="text_X = 3.2(u − 0.5)">
            <a:extLst xmlns:a="http://schemas.openxmlformats.org/drawingml/2006/main">
              <a:ext uri="{FF2B5EF4-FFF2-40B4-BE49-F238E27FC236}">
                <a16:creationId xmlns:a16="http://schemas.microsoft.com/office/drawing/2014/main" id="{62761075-8A7D-43E1-9420-781FDBB69425}"/>
              </a:ext>
            </a:extLst>
          </p:cNvPr>
          <p:cNvSpPr>
            <a:spLocks xmlns:a="http://schemas.openxmlformats.org/drawingml/2006/main" noGrp="1"/>
          </p:cNvSpPr>
          <p:nvPr/>
        </p:nvSpPr>
        <p:spPr>
          <a:xfrm xmlns:a="http://schemas.openxmlformats.org/drawingml/2006/main">
            <a:off x="5857875" y="3705225"/>
            <a:ext cx="5810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X = 3.2(u − 0.5)</a:t>
            </a:r>
          </a:p>
        </p:txBody>
      </p:sp>
      <p:sp>
        <p:nvSpPr>
          <p:cNvPr id="72" name="text_Y = 3.2(v − 0.5)">
            <a:extLst xmlns:a="http://schemas.openxmlformats.org/drawingml/2006/main">
              <a:ext uri="{FF2B5EF4-FFF2-40B4-BE49-F238E27FC236}">
                <a16:creationId xmlns:a16="http://schemas.microsoft.com/office/drawing/2014/main" id="{34DCE2A2-4FE9-4ED7-8E29-35E3EAD82295}"/>
              </a:ext>
            </a:extLst>
          </p:cNvPr>
          <p:cNvSpPr>
            <a:spLocks xmlns:a="http://schemas.openxmlformats.org/drawingml/2006/main" noGrp="1"/>
          </p:cNvSpPr>
          <p:nvPr/>
        </p:nvSpPr>
        <p:spPr>
          <a:xfrm xmlns:a="http://schemas.openxmlformats.org/drawingml/2006/main">
            <a:off x="5857875" y="4381500"/>
            <a:ext cx="5810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202633"/>
                </a:solidFill>
                <a:latin typeface="Noto Sans KR"/>
                <a:ea typeface="Noto Sans KR"/>
                <a:cs typeface="Noto Sans KR"/>
              </a:defRPr>
            </a:pPr>
            <a:r>
              <a:rPr sz="2175" b="1">
                <a:solidFill>
                  <a:srgbClr val="202633"/>
                </a:solidFill>
                <a:latin typeface="Noto Sans KR"/>
                <a:ea typeface="Noto Sans KR"/>
                <a:cs typeface="Noto Sans KR"/>
              </a:rPr>
              <a:t>Y = 3.2(v − 0.5)</a:t>
            </a:r>
          </a:p>
        </p:txBody>
      </p:sp>
      <p:sp>
        <p:nvSpPr>
          <p:cNvPr id="73" name="text_i·j = 0~23  /  j는 아래쪽 행부터">
            <a:extLst xmlns:a="http://schemas.openxmlformats.org/drawingml/2006/main">
              <a:ext uri="{FF2B5EF4-FFF2-40B4-BE49-F238E27FC236}">
                <a16:creationId xmlns:a16="http://schemas.microsoft.com/office/drawing/2014/main" id="{8C3577AA-D8D9-437B-8711-369BBF3A4886}"/>
              </a:ext>
            </a:extLst>
          </p:cNvPr>
          <p:cNvSpPr>
            <a:spLocks xmlns:a="http://schemas.openxmlformats.org/drawingml/2006/main" noGrp="1"/>
          </p:cNvSpPr>
          <p:nvPr/>
        </p:nvSpPr>
        <p:spPr>
          <a:xfrm xmlns:a="http://schemas.openxmlformats.org/drawingml/2006/main">
            <a:off x="5857875" y="5210175"/>
            <a:ext cx="5810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26B76"/>
                </a:solidFill>
                <a:latin typeface="Noto Sans KR"/>
                <a:ea typeface="Noto Sans KR"/>
                <a:cs typeface="Noto Sans KR"/>
              </a:defRPr>
            </a:pPr>
            <a:r>
              <a:rPr sz="1725" b="0">
                <a:solidFill>
                  <a:srgbClr val="626B76"/>
                </a:solidFill>
                <a:latin typeface="Noto Sans KR"/>
                <a:ea typeface="Noto Sans KR"/>
                <a:cs typeface="Noto Sans KR"/>
              </a:rPr>
              <a:t>i·j = 0~23  /  j는 아래쪽 행부터</a:t>
            </a:r>
          </a:p>
        </p:txBody>
      </p:sp>
    </p:spTree>
  </p:cSld>
</p:sld>
</file>

<file path=ppt/slides/slide4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카메라 폭과 Grid 간격</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Ortho Width 3.2에서 셀 중심 간격은 3.2÷24</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49</a:t>
            </a:r>
          </a:p>
        </p:txBody>
      </p:sp>
      <p:sp>
        <p:nvSpPr>
          <p:cNvPr id="21" name="">
            <a:extLst xmlns:a="http://schemas.openxmlformats.org/drawingml/2006/main">
              <a:ext uri="{FF2B5EF4-FFF2-40B4-BE49-F238E27FC236}">
                <a16:creationId xmlns:a16="http://schemas.microsoft.com/office/drawing/2014/main" id="{EF17550C-E314-4E66-8E89-7373785F4A40}"/>
              </a:ext>
            </a:extLst>
          </p:cNvPr>
          <p:cNvSpPr>
            <a:spLocks xmlns:a="http://schemas.openxmlformats.org/drawingml/2006/main" noGrp="1"/>
          </p:cNvSpPr>
          <p:nvPr/>
        </p:nvSpPr>
        <p:spPr>
          <a:xfrm xmlns:a="http://schemas.openxmlformats.org/drawingml/2006/main">
            <a:off x="1095375" y="3152775"/>
            <a:ext cx="10048875" cy="9525"/>
          </a:xfrm>
          <a:custGeom xmlns:a="http://schemas.openxmlformats.org/drawingml/2006/main">
            <a:pathLst>
              <a:path w="10048875" h="9525">
                <a:moveTo>
                  <a:pt x="0" y="0"/>
                </a:moveTo>
                <a:lnTo>
                  <a:pt x="10048875" y="0"/>
                </a:lnTo>
              </a:path>
            </a:pathLst>
          </a:custGeom>
          <a:noFill xmlns:a="http://schemas.openxmlformats.org/drawingml/2006/main"/>
          <a:ln xmlns:a="http://schemas.openxmlformats.org/drawingml/2006/main" w="19050">
            <a:solidFill>
              <a:srgbClr val="626B76"/>
            </a:solidFill>
            <a:prstDash val="solid"/>
          </a:ln>
        </p:spPr>
      </p:sp>
      <p:sp>
        <p:nvSpPr>
          <p:cNvPr id="22" name="">
            <a:extLst xmlns:a="http://schemas.openxmlformats.org/drawingml/2006/main">
              <a:ext uri="{FF2B5EF4-FFF2-40B4-BE49-F238E27FC236}">
                <a16:creationId xmlns:a16="http://schemas.microsoft.com/office/drawing/2014/main" id="{074D6EAB-94B9-43FF-8F18-D11A20D2985C}"/>
              </a:ext>
            </a:extLst>
          </p:cNvPr>
          <p:cNvSpPr>
            <a:spLocks xmlns:a="http://schemas.openxmlformats.org/drawingml/2006/main" noGrp="1"/>
          </p:cNvSpPr>
          <p:nvPr/>
        </p:nvSpPr>
        <p:spPr>
          <a:xfrm xmlns:a="http://schemas.openxmlformats.org/drawingml/2006/main">
            <a:off x="1047750" y="3105150"/>
            <a:ext cx="95250" cy="95250"/>
          </a:xfrm>
          <a:prstGeom xmlns:a="http://schemas.openxmlformats.org/drawingml/2006/main" prst="ellipse">
            <a:avLst/>
          </a:prstGeom>
          <a:solidFill xmlns:a="http://schemas.openxmlformats.org/drawingml/2006/main">
            <a:srgbClr val="626B76"/>
          </a:solidFill>
          <a:ln xmlns:a="http://schemas.openxmlformats.org/drawingml/2006/main" w="9525">
            <a:noFill/>
          </a:ln>
        </p:spPr>
      </p:sp>
      <p:sp>
        <p:nvSpPr>
          <p:cNvPr id="23" name="">
            <a:extLst xmlns:a="http://schemas.openxmlformats.org/drawingml/2006/main">
              <a:ext uri="{FF2B5EF4-FFF2-40B4-BE49-F238E27FC236}">
                <a16:creationId xmlns:a16="http://schemas.microsoft.com/office/drawing/2014/main" id="{110D8F86-B5EF-4D74-B1B0-52CE108E7ACA}"/>
              </a:ext>
            </a:extLst>
          </p:cNvPr>
          <p:cNvSpPr>
            <a:spLocks xmlns:a="http://schemas.openxmlformats.org/drawingml/2006/main" noGrp="1"/>
          </p:cNvSpPr>
          <p:nvPr/>
        </p:nvSpPr>
        <p:spPr>
          <a:xfrm xmlns:a="http://schemas.openxmlformats.org/drawingml/2006/main">
            <a:off x="1257300" y="3105150"/>
            <a:ext cx="95250" cy="9525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24" name="">
            <a:extLst xmlns:a="http://schemas.openxmlformats.org/drawingml/2006/main">
              <a:ext uri="{FF2B5EF4-FFF2-40B4-BE49-F238E27FC236}">
                <a16:creationId xmlns:a16="http://schemas.microsoft.com/office/drawing/2014/main" id="{4D4B6446-ABDB-48D7-88DE-2F0B34E31C40}"/>
              </a:ext>
            </a:extLst>
          </p:cNvPr>
          <p:cNvSpPr>
            <a:spLocks xmlns:a="http://schemas.openxmlformats.org/drawingml/2006/main" noGrp="1"/>
          </p:cNvSpPr>
          <p:nvPr/>
        </p:nvSpPr>
        <p:spPr>
          <a:xfrm xmlns:a="http://schemas.openxmlformats.org/drawingml/2006/main">
            <a:off x="6076950" y="3105150"/>
            <a:ext cx="95250" cy="9525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25" name="">
            <a:extLst xmlns:a="http://schemas.openxmlformats.org/drawingml/2006/main">
              <a:ext uri="{FF2B5EF4-FFF2-40B4-BE49-F238E27FC236}">
                <a16:creationId xmlns:a16="http://schemas.microsoft.com/office/drawing/2014/main" id="{6AE8026B-52FA-4566-9C4B-E640442C58F4}"/>
              </a:ext>
            </a:extLst>
          </p:cNvPr>
          <p:cNvSpPr>
            <a:spLocks xmlns:a="http://schemas.openxmlformats.org/drawingml/2006/main" noGrp="1"/>
          </p:cNvSpPr>
          <p:nvPr/>
        </p:nvSpPr>
        <p:spPr>
          <a:xfrm xmlns:a="http://schemas.openxmlformats.org/drawingml/2006/main">
            <a:off x="10887075" y="3105150"/>
            <a:ext cx="95250" cy="95250"/>
          </a:xfrm>
          <a:prstGeom xmlns:a="http://schemas.openxmlformats.org/drawingml/2006/main" prst="ellipse">
            <a:avLst/>
          </a:prstGeom>
          <a:solidFill xmlns:a="http://schemas.openxmlformats.org/drawingml/2006/main">
            <a:srgbClr val="645CE6"/>
          </a:solidFill>
          <a:ln xmlns:a="http://schemas.openxmlformats.org/drawingml/2006/main" w="9525">
            <a:noFill/>
          </a:ln>
        </p:spPr>
      </p:sp>
      <p:sp>
        <p:nvSpPr>
          <p:cNvPr id="26" name="">
            <a:extLst xmlns:a="http://schemas.openxmlformats.org/drawingml/2006/main">
              <a:ext uri="{FF2B5EF4-FFF2-40B4-BE49-F238E27FC236}">
                <a16:creationId xmlns:a16="http://schemas.microsoft.com/office/drawing/2014/main" id="{7FBA8112-30BE-47E7-9D5C-F1FAA036841C}"/>
              </a:ext>
            </a:extLst>
          </p:cNvPr>
          <p:cNvSpPr>
            <a:spLocks xmlns:a="http://schemas.openxmlformats.org/drawingml/2006/main" noGrp="1"/>
          </p:cNvSpPr>
          <p:nvPr/>
        </p:nvSpPr>
        <p:spPr>
          <a:xfrm xmlns:a="http://schemas.openxmlformats.org/drawingml/2006/main">
            <a:off x="11096625" y="3105150"/>
            <a:ext cx="95250" cy="95250"/>
          </a:xfrm>
          <a:prstGeom xmlns:a="http://schemas.openxmlformats.org/drawingml/2006/main" prst="ellipse">
            <a:avLst/>
          </a:prstGeom>
          <a:solidFill xmlns:a="http://schemas.openxmlformats.org/drawingml/2006/main">
            <a:srgbClr val="626B76"/>
          </a:solidFill>
          <a:ln xmlns:a="http://schemas.openxmlformats.org/drawingml/2006/main" w="9525">
            <a:noFill/>
          </a:ln>
        </p:spPr>
      </p:sp>
      <p:sp>
        <p:nvSpPr>
          <p:cNvPr id="27" name="text_화면 전체 폭 = 3.2">
            <a:extLst xmlns:a="http://schemas.openxmlformats.org/drawingml/2006/main">
              <a:ext uri="{FF2B5EF4-FFF2-40B4-BE49-F238E27FC236}">
                <a16:creationId xmlns:a16="http://schemas.microsoft.com/office/drawing/2014/main" id="{AB061253-38A5-44E4-A72F-1FD97550374D}"/>
              </a:ext>
            </a:extLst>
          </p:cNvPr>
          <p:cNvSpPr>
            <a:spLocks xmlns:a="http://schemas.openxmlformats.org/drawingml/2006/main" noGrp="1"/>
          </p:cNvSpPr>
          <p:nvPr/>
        </p:nvSpPr>
        <p:spPr>
          <a:xfrm xmlns:a="http://schemas.openxmlformats.org/drawingml/2006/main">
            <a:off x="3905250" y="2019300"/>
            <a:ext cx="5429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325" b="1">
                <a:solidFill>
                  <a:srgbClr val="202633"/>
                </a:solidFill>
                <a:latin typeface="Noto Sans KR"/>
                <a:ea typeface="Noto Sans KR"/>
                <a:cs typeface="Noto Sans KR"/>
              </a:defRPr>
            </a:pPr>
            <a:r>
              <a:rPr sz="2325" b="1">
                <a:solidFill>
                  <a:srgbClr val="202633"/>
                </a:solidFill>
                <a:latin typeface="Noto Sans KR"/>
                <a:ea typeface="Noto Sans KR"/>
                <a:cs typeface="Noto Sans KR"/>
              </a:rPr>
              <a:t>화면 전체 폭 = 3.2</a:t>
            </a:r>
          </a:p>
        </p:txBody>
      </p:sp>
      <p:sp>
        <p:nvSpPr>
          <p:cNvPr id="28" name="text_첫 점 −1.5333">
            <a:extLst xmlns:a="http://schemas.openxmlformats.org/drawingml/2006/main">
              <a:ext uri="{FF2B5EF4-FFF2-40B4-BE49-F238E27FC236}">
                <a16:creationId xmlns:a16="http://schemas.microsoft.com/office/drawing/2014/main" id="{A4294DED-4B14-4756-BE3E-F3ADE181793A}"/>
              </a:ext>
            </a:extLst>
          </p:cNvPr>
          <p:cNvSpPr>
            <a:spLocks xmlns:a="http://schemas.openxmlformats.org/drawingml/2006/main" noGrp="1"/>
          </p:cNvSpPr>
          <p:nvPr/>
        </p:nvSpPr>
        <p:spPr>
          <a:xfrm xmlns:a="http://schemas.openxmlformats.org/drawingml/2006/main">
            <a:off x="495300" y="3476625"/>
            <a:ext cx="3714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첫 점 −1.5333</a:t>
            </a:r>
          </a:p>
        </p:txBody>
      </p:sp>
      <p:sp>
        <p:nvSpPr>
          <p:cNvPr id="29" name="text_마지막 점 +1.5333">
            <a:extLst xmlns:a="http://schemas.openxmlformats.org/drawingml/2006/main">
              <a:ext uri="{FF2B5EF4-FFF2-40B4-BE49-F238E27FC236}">
                <a16:creationId xmlns:a16="http://schemas.microsoft.com/office/drawing/2014/main" id="{294FF28C-D6B6-4FE0-9941-863F1C58B46B}"/>
              </a:ext>
            </a:extLst>
          </p:cNvPr>
          <p:cNvSpPr>
            <a:spLocks xmlns:a="http://schemas.openxmlformats.org/drawingml/2006/main" noGrp="1"/>
          </p:cNvSpPr>
          <p:nvPr/>
        </p:nvSpPr>
        <p:spPr>
          <a:xfrm xmlns:a="http://schemas.openxmlformats.org/drawingml/2006/main">
            <a:off x="7848600" y="3476625"/>
            <a:ext cx="3810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마지막 점 +1.5333</a:t>
            </a:r>
          </a:p>
        </p:txBody>
      </p:sp>
      <p:sp>
        <p:nvSpPr>
          <p:cNvPr id="30" name="text_점 사이 간격 = 3.2 ÷ 24 = 0.1333">
            <a:extLst xmlns:a="http://schemas.openxmlformats.org/drawingml/2006/main">
              <a:ext uri="{FF2B5EF4-FFF2-40B4-BE49-F238E27FC236}">
                <a16:creationId xmlns:a16="http://schemas.microsoft.com/office/drawing/2014/main" id="{1D7B2DE5-BB42-4B05-9A46-AA4B5012A941}"/>
              </a:ext>
            </a:extLst>
          </p:cNvPr>
          <p:cNvSpPr>
            <a:spLocks xmlns:a="http://schemas.openxmlformats.org/drawingml/2006/main" noGrp="1"/>
          </p:cNvSpPr>
          <p:nvPr/>
        </p:nvSpPr>
        <p:spPr>
          <a:xfrm xmlns:a="http://schemas.openxmlformats.org/drawingml/2006/main">
            <a:off x="1095375" y="443865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0">
                <a:solidFill>
                  <a:srgbClr val="202633"/>
                </a:solidFill>
                <a:latin typeface="Noto Sans KR"/>
                <a:ea typeface="Noto Sans KR"/>
                <a:cs typeface="Noto Sans KR"/>
              </a:defRPr>
            </a:pPr>
            <a:r>
              <a:rPr sz="2100" b="0">
                <a:solidFill>
                  <a:srgbClr val="202633"/>
                </a:solidFill>
                <a:latin typeface="Noto Sans KR"/>
                <a:ea typeface="Noto Sans KR"/>
                <a:cs typeface="Noto Sans KR"/>
              </a:rPr>
              <a:t>점 사이 간격 = 3.2 ÷ 24 = 0.1333</a:t>
            </a:r>
          </a:p>
        </p:txBody>
      </p:sp>
      <p:sp>
        <p:nvSpPr>
          <p:cNvPr id="31" name="text_Grid Size = 3.2 × 23 ÷ 24 = ">
            <a:extLst xmlns:a="http://schemas.openxmlformats.org/drawingml/2006/main">
              <a:ext uri="{FF2B5EF4-FFF2-40B4-BE49-F238E27FC236}">
                <a16:creationId xmlns:a16="http://schemas.microsoft.com/office/drawing/2014/main" id="{1364FFAB-1A7E-499B-B02D-FAB23D5631B8}"/>
              </a:ext>
            </a:extLst>
          </p:cNvPr>
          <p:cNvSpPr>
            <a:spLocks xmlns:a="http://schemas.openxmlformats.org/drawingml/2006/main" noGrp="1"/>
          </p:cNvSpPr>
          <p:nvPr/>
        </p:nvSpPr>
        <p:spPr>
          <a:xfrm xmlns:a="http://schemas.openxmlformats.org/drawingml/2006/main">
            <a:off x="1095375" y="516255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Grid Size = 3.2 × 23 ÷ 24 = 3.0667</a:t>
            </a:r>
          </a:p>
        </p:txBody>
      </p:sp>
    </p:spTree>
  </p:cSld>
</p:sld>
</file>

<file path=ppt/slides/slide5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공유 흔적과 인스턴싱 출력</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같은 위치의 밝은 값이 도형의 크기와 색을 바꾼다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50</a:t>
            </a:r>
          </a:p>
        </p:txBody>
      </p:sp>
      <p:sp>
        <p:nvSpPr>
          <p:cNvPr id="21" name="">
            <a:extLst xmlns:a="http://schemas.openxmlformats.org/drawingml/2006/main">
              <a:ext uri="{FF2B5EF4-FFF2-40B4-BE49-F238E27FC236}">
                <a16:creationId xmlns:a16="http://schemas.microsoft.com/office/drawing/2014/main" id="{A6847C62-5735-4F06-9778-985D25A5002D}"/>
              </a:ext>
            </a:extLst>
          </p:cNvPr>
          <p:cNvSpPr>
            <a:spLocks xmlns:a="http://schemas.openxmlformats.org/drawingml/2006/main" noGrp="1"/>
          </p:cNvSpPr>
          <p:nvPr/>
        </p:nvSpPr>
        <p:spPr>
          <a:xfrm xmlns:a="http://schemas.openxmlformats.org/drawingml/2006/main">
            <a:off x="1428750" y="2162175"/>
            <a:ext cx="3714750" cy="3714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f6d6716537ed4360"/>
          <a:stretch xmlns:a="http://schemas.openxmlformats.org/drawingml/2006/main"/>
        </p:blipFill>
        <p:spPr>
          <a:xfrm xmlns:a="http://schemas.openxmlformats.org/drawingml/2006/main">
            <a:off x="1428750" y="2162175"/>
            <a:ext cx="3714750" cy="3714750"/>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697B52A1-2457-46D7-AF9D-5EFF123CAC56}"/>
              </a:ext>
            </a:extLst>
          </p:cNvPr>
          <p:cNvSpPr>
            <a:spLocks xmlns:a="http://schemas.openxmlformats.org/drawingml/2006/main" noGrp="1"/>
          </p:cNvSpPr>
          <p:nvPr/>
        </p:nvSpPr>
        <p:spPr>
          <a:xfrm xmlns:a="http://schemas.openxmlformats.org/drawingml/2006/main">
            <a:off x="7048500" y="2162175"/>
            <a:ext cx="3714750" cy="3714750"/>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1b7a922073ab46d2"/>
          <a:stretch xmlns:a="http://schemas.openxmlformats.org/drawingml/2006/main"/>
        </p:blipFill>
        <p:spPr>
          <a:xfrm xmlns:a="http://schemas.openxmlformats.org/drawingml/2006/main">
            <a:off x="7048500" y="2162175"/>
            <a:ext cx="3714750" cy="3714750"/>
          </a:xfrm>
          <a:prstGeom xmlns:a="http://schemas.openxmlformats.org/drawingml/2006/main" prst="rect">
            <a:avLst/>
          </a:prstGeom>
        </p:spPr>
      </p:pic>
      <p:sp>
        <p:nvSpPr>
          <p:cNvPr id="25" name="text_S05 / trail">
            <a:extLst xmlns:a="http://schemas.openxmlformats.org/drawingml/2006/main">
              <a:ext uri="{FF2B5EF4-FFF2-40B4-BE49-F238E27FC236}">
                <a16:creationId xmlns:a16="http://schemas.microsoft.com/office/drawing/2014/main" id="{49AE49C5-7F10-448E-A612-913A80BFA236}"/>
              </a:ext>
            </a:extLst>
          </p:cNvPr>
          <p:cNvSpPr>
            <a:spLocks xmlns:a="http://schemas.openxmlformats.org/drawingml/2006/main" noGrp="1"/>
          </p:cNvSpPr>
          <p:nvPr/>
        </p:nvSpPr>
        <p:spPr>
          <a:xfrm xmlns:a="http://schemas.openxmlformats.org/drawingml/2006/main">
            <a:off x="1428750" y="5810250"/>
            <a:ext cx="4143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202633"/>
                </a:solidFill>
                <a:latin typeface="Noto Sans KR"/>
                <a:ea typeface="Noto Sans KR"/>
                <a:cs typeface="Noto Sans KR"/>
              </a:defRPr>
            </a:pPr>
            <a:r>
              <a:rPr sz="1800" b="1">
                <a:solidFill>
                  <a:srgbClr val="202633"/>
                </a:solidFill>
                <a:latin typeface="Noto Sans KR"/>
                <a:ea typeface="Noto Sans KR"/>
                <a:cs typeface="Noto Sans KR"/>
              </a:rPr>
              <a:t>S05 / trail</a:t>
            </a:r>
          </a:p>
        </p:txBody>
      </p:sp>
      <p:sp>
        <p:nvSpPr>
          <p:cNvPr id="26" name="text_S06 / render">
            <a:extLst xmlns:a="http://schemas.openxmlformats.org/drawingml/2006/main">
              <a:ext uri="{FF2B5EF4-FFF2-40B4-BE49-F238E27FC236}">
                <a16:creationId xmlns:a16="http://schemas.microsoft.com/office/drawing/2014/main" id="{7FBA95E8-2AD5-4103-A71B-F96415CBB264}"/>
              </a:ext>
            </a:extLst>
          </p:cNvPr>
          <p:cNvSpPr>
            <a:spLocks xmlns:a="http://schemas.openxmlformats.org/drawingml/2006/main" noGrp="1"/>
          </p:cNvSpPr>
          <p:nvPr/>
        </p:nvSpPr>
        <p:spPr>
          <a:xfrm xmlns:a="http://schemas.openxmlformats.org/drawingml/2006/main">
            <a:off x="7048500" y="5810250"/>
            <a:ext cx="4143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S06 / render</a:t>
            </a:r>
          </a:p>
        </p:txBody>
      </p:sp>
    </p:spTree>
  </p:cSld>
</p:sld>
</file>

<file path=ppt/slides/slide5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06 · 이미지와 인스턴싱</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실습 06: 초기화 뒤 남는 도형</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R=0에서도 height 0.025, size 0.055를 사용한다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51</a:t>
            </a:r>
          </a:p>
        </p:txBody>
      </p:sp>
      <p:sp>
        <p:nvSpPr>
          <p:cNvPr id="21" name="">
            <a:extLst xmlns:a="http://schemas.openxmlformats.org/drawingml/2006/main">
              <a:ext uri="{FF2B5EF4-FFF2-40B4-BE49-F238E27FC236}">
                <a16:creationId xmlns:a16="http://schemas.microsoft.com/office/drawing/2014/main" id="{596D4E20-ADF6-46D3-8EAE-C896A1A1296D}"/>
              </a:ext>
            </a:extLst>
          </p:cNvPr>
          <p:cNvSpPr>
            <a:spLocks xmlns:a="http://schemas.openxmlformats.org/drawingml/2006/main" noGrp="1"/>
          </p:cNvSpPr>
          <p:nvPr/>
        </p:nvSpPr>
        <p:spPr>
          <a:xfrm xmlns:a="http://schemas.openxmlformats.org/drawingml/2006/main">
            <a:off x="495300" y="2133600"/>
            <a:ext cx="3762375" cy="3762375"/>
          </a:xfrm>
          <a:prstGeom xmlns:a="http://schemas.openxmlformats.org/drawingml/2006/main" prst="rect">
            <a:avLst/>
          </a:prstGeom>
          <a:solidFill xmlns:a="http://schemas.openxmlformats.org/drawingml/2006/main">
            <a:srgbClr val="000000"/>
          </a:solidFill>
          <a:ln xmlns:a="http://schemas.openxmlformats.org/drawingml/2006/main" w="0">
            <a:noFill/>
          </a:ln>
        </p:spPr>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4e18191262bb4178"/>
          <a:stretch xmlns:a="http://schemas.openxmlformats.org/drawingml/2006/main"/>
        </p:blipFill>
        <p:spPr>
          <a:xfrm xmlns:a="http://schemas.openxmlformats.org/drawingml/2006/main">
            <a:off x="495300" y="2133600"/>
            <a:ext cx="3762375" cy="3762375"/>
          </a:xfrm>
          <a:prstGeom xmlns:a="http://schemas.openxmlformats.org/drawingml/2006/main" prst="rect">
            <a:avLst/>
          </a:prstGeom>
        </p:spPr>
      </p:pic>
      <p:sp>
        <p:nvSpPr>
          <p:cNvPr id="23" name="text_흔적 R = 0일 때">
            <a:extLst xmlns:a="http://schemas.openxmlformats.org/drawingml/2006/main">
              <a:ext uri="{FF2B5EF4-FFF2-40B4-BE49-F238E27FC236}">
                <a16:creationId xmlns:a16="http://schemas.microsoft.com/office/drawing/2014/main" id="{FFE76A46-530B-41D2-9D67-F9B32C809E9A}"/>
              </a:ext>
            </a:extLst>
          </p:cNvPr>
          <p:cNvSpPr>
            <a:spLocks xmlns:a="http://schemas.openxmlformats.org/drawingml/2006/main" noGrp="1"/>
          </p:cNvSpPr>
          <p:nvPr/>
        </p:nvSpPr>
        <p:spPr>
          <a:xfrm xmlns:a="http://schemas.openxmlformats.org/drawingml/2006/main">
            <a:off x="5172075" y="2324100"/>
            <a:ext cx="647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202633"/>
                </a:solidFill>
                <a:latin typeface="Noto Sans KR"/>
                <a:ea typeface="Noto Sans KR"/>
                <a:cs typeface="Noto Sans KR"/>
              </a:defRPr>
            </a:pPr>
            <a:r>
              <a:rPr sz="2250" b="1">
                <a:solidFill>
                  <a:srgbClr val="202633"/>
                </a:solidFill>
                <a:latin typeface="Noto Sans KR"/>
                <a:ea typeface="Noto Sans KR"/>
                <a:cs typeface="Noto Sans KR"/>
              </a:rPr>
              <a:t>흔적 R = 0일 때</a:t>
            </a:r>
          </a:p>
        </p:txBody>
      </p:sp>
      <p:sp>
        <p:nvSpPr>
          <p:cNvPr id="24" name="text_height = 0.025">
            <a:extLst xmlns:a="http://schemas.openxmlformats.org/drawingml/2006/main">
              <a:ext uri="{FF2B5EF4-FFF2-40B4-BE49-F238E27FC236}">
                <a16:creationId xmlns:a16="http://schemas.microsoft.com/office/drawing/2014/main" id="{B1993E28-C55D-49A3-8D1A-2AD198B739B9}"/>
              </a:ext>
            </a:extLst>
          </p:cNvPr>
          <p:cNvSpPr>
            <a:spLocks xmlns:a="http://schemas.openxmlformats.org/drawingml/2006/main" noGrp="1"/>
          </p:cNvSpPr>
          <p:nvPr/>
        </p:nvSpPr>
        <p:spPr>
          <a:xfrm xmlns:a="http://schemas.openxmlformats.org/drawingml/2006/main">
            <a:off x="5172075" y="3095625"/>
            <a:ext cx="647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height = 0.025</a:t>
            </a:r>
          </a:p>
        </p:txBody>
      </p:sp>
      <p:sp>
        <p:nvSpPr>
          <p:cNvPr id="25" name="text_size = 0.055">
            <a:extLst xmlns:a="http://schemas.openxmlformats.org/drawingml/2006/main">
              <a:ext uri="{FF2B5EF4-FFF2-40B4-BE49-F238E27FC236}">
                <a16:creationId xmlns:a16="http://schemas.microsoft.com/office/drawing/2014/main" id="{5538099B-D0FD-461A-8DB8-AD84DA33FC42}"/>
              </a:ext>
            </a:extLst>
          </p:cNvPr>
          <p:cNvSpPr>
            <a:spLocks xmlns:a="http://schemas.openxmlformats.org/drawingml/2006/main" noGrp="1"/>
          </p:cNvSpPr>
          <p:nvPr/>
        </p:nvSpPr>
        <p:spPr>
          <a:xfrm xmlns:a="http://schemas.openxmlformats.org/drawingml/2006/main">
            <a:off x="5172075" y="3857625"/>
            <a:ext cx="647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75" b="1">
                <a:solidFill>
                  <a:srgbClr val="645CE6"/>
                </a:solidFill>
                <a:latin typeface="Noto Sans KR"/>
                <a:ea typeface="Noto Sans KR"/>
                <a:cs typeface="Noto Sans KR"/>
              </a:defRPr>
            </a:pPr>
            <a:r>
              <a:rPr sz="2175" b="1">
                <a:solidFill>
                  <a:srgbClr val="645CE6"/>
                </a:solidFill>
                <a:latin typeface="Noto Sans KR"/>
                <a:ea typeface="Noto Sans KR"/>
                <a:cs typeface="Noto Sans KR"/>
              </a:rPr>
              <a:t>size = 0.055</a:t>
            </a:r>
          </a:p>
        </p:txBody>
      </p:sp>
      <p:sp>
        <p:nvSpPr>
          <p:cNvPr id="26" name="text_R키는 흔적을 지웁니다.&#10;도형 생성 자체를 끄는 키">
            <a:extLst xmlns:a="http://schemas.openxmlformats.org/drawingml/2006/main">
              <a:ext uri="{FF2B5EF4-FFF2-40B4-BE49-F238E27FC236}">
                <a16:creationId xmlns:a16="http://schemas.microsoft.com/office/drawing/2014/main" id="{76259DE0-F482-4F90-8AF9-9EB9C88BE7E9}"/>
              </a:ext>
            </a:extLst>
          </p:cNvPr>
          <p:cNvSpPr>
            <a:spLocks xmlns:a="http://schemas.openxmlformats.org/drawingml/2006/main" noGrp="1"/>
          </p:cNvSpPr>
          <p:nvPr/>
        </p:nvSpPr>
        <p:spPr>
          <a:xfrm xmlns:a="http://schemas.openxmlformats.org/drawingml/2006/main">
            <a:off x="5172075" y="4724400"/>
            <a:ext cx="64770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0">
                <a:solidFill>
                  <a:srgbClr val="202633"/>
                </a:solidFill>
                <a:latin typeface="Noto Sans KR"/>
                <a:ea typeface="Noto Sans KR"/>
                <a:cs typeface="Noto Sans KR"/>
              </a:defRPr>
            </a:pPr>
            <a:r>
              <a:rPr sz="1950" b="0">
                <a:solidFill>
                  <a:srgbClr val="202633"/>
                </a:solidFill>
                <a:latin typeface="Noto Sans KR"/>
                <a:ea typeface="Noto Sans KR"/>
                <a:cs typeface="Noto Sans KR"/>
              </a:rPr>
              <a:t>R키로 지워도 size 최솟값 0.055는 남는다.</a:t>
            </a:r>
          </a:p>
        </p:txBody>
      </p:sp>
      <p:sp>
        <p:nvSpPr>
          <p:cNvPr id="27" name="text_질문  흔적이 검정일 때 도형 크기도 0이 되려면 ">
            <a:extLst xmlns:a="http://schemas.openxmlformats.org/drawingml/2006/main">
              <a:ext uri="{FF2B5EF4-FFF2-40B4-BE49-F238E27FC236}">
                <a16:creationId xmlns:a16="http://schemas.microsoft.com/office/drawing/2014/main" id="{61E69394-A9C1-41C6-8A51-4394CA3B5CA9}"/>
              </a:ext>
            </a:extLst>
          </p:cNvPr>
          <p:cNvSpPr>
            <a:spLocks xmlns:a="http://schemas.openxmlformats.org/drawingml/2006/main" noGrp="1"/>
          </p:cNvSpPr>
          <p:nvPr/>
        </p:nvSpPr>
        <p:spPr>
          <a:xfrm xmlns:a="http://schemas.openxmlformats.org/drawingml/2006/main">
            <a:off x="495300" y="5934075"/>
            <a:ext cx="11201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645CE6"/>
                </a:solidFill>
                <a:latin typeface="Noto Sans KR"/>
                <a:ea typeface="Noto Sans KR"/>
                <a:cs typeface="Noto Sans KR"/>
              </a:defRPr>
            </a:pPr>
            <a:r>
              <a:rPr sz="1725" b="0">
                <a:solidFill>
                  <a:srgbClr val="645CE6"/>
                </a:solidFill>
                <a:latin typeface="Noto Sans KR"/>
                <a:ea typeface="Noto Sans KR"/>
                <a:cs typeface="Noto Sans KR"/>
              </a:rPr>
              <a:t>질문  흔적이 검정일 때 도형 크기도 0이 되려면 어느 범위를 바꿔야 할까?</a:t>
            </a:r>
          </a:p>
        </p:txBody>
      </p:sp>
    </p:spTree>
  </p:cSld>
</p:sld>
</file>

<file path=ppt/slides/slide5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완성본 연결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입력값과 화면 속성 연결</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각 단계에서 어떤 값을 어느 파라미터에 넣었는지 확인한다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52</a:t>
            </a:r>
          </a:p>
        </p:txBody>
      </p:sp>
      <p:sp>
        <p:nvSpPr>
          <p:cNvPr id="21" name="text_키의 0·1">
            <a:extLst xmlns:a="http://schemas.openxmlformats.org/drawingml/2006/main">
              <a:ext uri="{FF2B5EF4-FFF2-40B4-BE49-F238E27FC236}">
                <a16:creationId xmlns:a16="http://schemas.microsoft.com/office/drawing/2014/main" id="{0C0B4F71-B58C-444B-9863-BA6507CDD4E6}"/>
              </a:ext>
            </a:extLst>
          </p:cNvPr>
          <p:cNvSpPr>
            <a:spLocks xmlns:a="http://schemas.openxmlformats.org/drawingml/2006/main" noGrp="1"/>
          </p:cNvSpPr>
          <p:nvPr/>
        </p:nvSpPr>
        <p:spPr>
          <a:xfrm xmlns:a="http://schemas.openxmlformats.org/drawingml/2006/main">
            <a:off x="495300" y="180975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키의 0·1</a:t>
            </a:r>
          </a:p>
        </p:txBody>
      </p:sp>
      <p:sp>
        <p:nvSpPr>
          <p:cNvPr id="22" name="text_lamp의 Alpha → 보임 / 안 보임">
            <a:extLst xmlns:a="http://schemas.openxmlformats.org/drawingml/2006/main">
              <a:ext uri="{FF2B5EF4-FFF2-40B4-BE49-F238E27FC236}">
                <a16:creationId xmlns:a16="http://schemas.microsoft.com/office/drawing/2014/main" id="{37F074C4-8C7D-4236-83EF-1293A7628C3A}"/>
              </a:ext>
            </a:extLst>
          </p:cNvPr>
          <p:cNvSpPr>
            <a:spLocks xmlns:a="http://schemas.openxmlformats.org/drawingml/2006/main" noGrp="1"/>
          </p:cNvSpPr>
          <p:nvPr/>
        </p:nvSpPr>
        <p:spPr>
          <a:xfrm xmlns:a="http://schemas.openxmlformats.org/drawingml/2006/main">
            <a:off x="3543300" y="180975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lamp의 Alpha → 보임 / 안 보임</a:t>
            </a:r>
          </a:p>
        </p:txBody>
      </p:sp>
      <p:sp>
        <p:nvSpPr>
          <p:cNvPr id="23" name="">
            <a:extLst xmlns:a="http://schemas.openxmlformats.org/drawingml/2006/main">
              <a:ext uri="{FF2B5EF4-FFF2-40B4-BE49-F238E27FC236}">
                <a16:creationId xmlns:a16="http://schemas.microsoft.com/office/drawing/2014/main" id="{B1BAF8CC-086D-4DCE-B717-785D1A638250}"/>
              </a:ext>
            </a:extLst>
          </p:cNvPr>
          <p:cNvSpPr>
            <a:spLocks xmlns:a="http://schemas.openxmlformats.org/drawingml/2006/main" noGrp="1"/>
          </p:cNvSpPr>
          <p:nvPr/>
        </p:nvSpPr>
        <p:spPr>
          <a:xfrm xmlns:a="http://schemas.openxmlformats.org/drawingml/2006/main">
            <a:off x="495300" y="24955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새 누름 + Trigger">
            <a:extLst xmlns:a="http://schemas.openxmlformats.org/drawingml/2006/main">
              <a:ext uri="{FF2B5EF4-FFF2-40B4-BE49-F238E27FC236}">
                <a16:creationId xmlns:a16="http://schemas.microsoft.com/office/drawing/2014/main" id="{EF51C698-2F57-4DE6-ABCB-1ADE35F8A469}"/>
              </a:ext>
            </a:extLst>
          </p:cNvPr>
          <p:cNvSpPr>
            <a:spLocks xmlns:a="http://schemas.openxmlformats.org/drawingml/2006/main" noGrp="1"/>
          </p:cNvSpPr>
          <p:nvPr/>
        </p:nvSpPr>
        <p:spPr>
          <a:xfrm xmlns:a="http://schemas.openxmlformats.org/drawingml/2006/main">
            <a:off x="495300" y="247650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새 누름 + Trigger</a:t>
            </a:r>
          </a:p>
        </p:txBody>
      </p:sp>
      <p:sp>
        <p:nvSpPr>
          <p:cNvPr id="25" name="text_height의 밝기 → 시간에 따른 물결 반응">
            <a:extLst xmlns:a="http://schemas.openxmlformats.org/drawingml/2006/main">
              <a:ext uri="{FF2B5EF4-FFF2-40B4-BE49-F238E27FC236}">
                <a16:creationId xmlns:a16="http://schemas.microsoft.com/office/drawing/2014/main" id="{037B8C37-AA09-4924-A695-FCBE49073DEF}"/>
              </a:ext>
            </a:extLst>
          </p:cNvPr>
          <p:cNvSpPr>
            <a:spLocks xmlns:a="http://schemas.openxmlformats.org/drawingml/2006/main" noGrp="1"/>
          </p:cNvSpPr>
          <p:nvPr/>
        </p:nvSpPr>
        <p:spPr>
          <a:xfrm xmlns:a="http://schemas.openxmlformats.org/drawingml/2006/main">
            <a:off x="3543300" y="247650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height의 밝기 → 시간에 따른 물결 반응</a:t>
            </a:r>
          </a:p>
        </p:txBody>
      </p:sp>
      <p:sp>
        <p:nvSpPr>
          <p:cNvPr id="26" name="">
            <a:extLst xmlns:a="http://schemas.openxmlformats.org/drawingml/2006/main">
              <a:ext uri="{FF2B5EF4-FFF2-40B4-BE49-F238E27FC236}">
                <a16:creationId xmlns:a16="http://schemas.microsoft.com/office/drawing/2014/main" id="{91D8AAFD-4A5F-43FE-BD01-D30DABA2EBA6}"/>
              </a:ext>
            </a:extLst>
          </p:cNvPr>
          <p:cNvSpPr>
            <a:spLocks xmlns:a="http://schemas.openxmlformats.org/drawingml/2006/main" noGrp="1"/>
          </p:cNvSpPr>
          <p:nvPr/>
        </p:nvSpPr>
        <p:spPr>
          <a:xfrm xmlns:a="http://schemas.openxmlformats.org/drawingml/2006/main">
            <a:off x="495300" y="31623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u·v 좌표">
            <a:extLst xmlns:a="http://schemas.openxmlformats.org/drawingml/2006/main">
              <a:ext uri="{FF2B5EF4-FFF2-40B4-BE49-F238E27FC236}">
                <a16:creationId xmlns:a16="http://schemas.microsoft.com/office/drawing/2014/main" id="{5603ECB1-DC3A-4048-AEE8-D9D6BADECB8E}"/>
              </a:ext>
            </a:extLst>
          </p:cNvPr>
          <p:cNvSpPr>
            <a:spLocks xmlns:a="http://schemas.openxmlformats.org/drawingml/2006/main" noGrp="1"/>
          </p:cNvSpPr>
          <p:nvPr/>
        </p:nvSpPr>
        <p:spPr>
          <a:xfrm xmlns:a="http://schemas.openxmlformats.org/drawingml/2006/main">
            <a:off x="495300" y="314325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u·v 좌표</a:t>
            </a:r>
          </a:p>
        </p:txBody>
      </p:sp>
      <p:sp>
        <p:nvSpPr>
          <p:cNvPr id="28" name="text_brush의 Center X/Y → 원의 위치">
            <a:extLst xmlns:a="http://schemas.openxmlformats.org/drawingml/2006/main">
              <a:ext uri="{FF2B5EF4-FFF2-40B4-BE49-F238E27FC236}">
                <a16:creationId xmlns:a16="http://schemas.microsoft.com/office/drawing/2014/main" id="{8BCA7ADD-F879-4E90-9DC7-8470360B3332}"/>
              </a:ext>
            </a:extLst>
          </p:cNvPr>
          <p:cNvSpPr>
            <a:spLocks xmlns:a="http://schemas.openxmlformats.org/drawingml/2006/main" noGrp="1"/>
          </p:cNvSpPr>
          <p:nvPr/>
        </p:nvSpPr>
        <p:spPr>
          <a:xfrm xmlns:a="http://schemas.openxmlformats.org/drawingml/2006/main">
            <a:off x="3543300" y="314325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brush의 Center X/Y → 원의 위치</a:t>
            </a:r>
          </a:p>
        </p:txBody>
      </p:sp>
      <p:sp>
        <p:nvSpPr>
          <p:cNvPr id="29" name="">
            <a:extLst xmlns:a="http://schemas.openxmlformats.org/drawingml/2006/main">
              <a:ext uri="{FF2B5EF4-FFF2-40B4-BE49-F238E27FC236}">
                <a16:creationId xmlns:a16="http://schemas.microsoft.com/office/drawing/2014/main" id="{F82E2CFE-55CD-4FA2-9834-D116E867128C}"/>
              </a:ext>
            </a:extLst>
          </p:cNvPr>
          <p:cNvSpPr>
            <a:spLocks xmlns:a="http://schemas.openxmlformats.org/drawingml/2006/main" noGrp="1"/>
          </p:cNvSpPr>
          <p:nvPr/>
        </p:nvSpPr>
        <p:spPr>
          <a:xfrm xmlns:a="http://schemas.openxmlformats.org/drawingml/2006/main">
            <a:off x="495300" y="38290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lselect AND inside">
            <a:extLst xmlns:a="http://schemas.openxmlformats.org/drawingml/2006/main">
              <a:ext uri="{FF2B5EF4-FFF2-40B4-BE49-F238E27FC236}">
                <a16:creationId xmlns:a16="http://schemas.microsoft.com/office/drawing/2014/main" id="{58F7F029-79B4-451C-B7B5-505A26C96CDE}"/>
              </a:ext>
            </a:extLst>
          </p:cNvPr>
          <p:cNvSpPr>
            <a:spLocks xmlns:a="http://schemas.openxmlformats.org/drawingml/2006/main" noGrp="1"/>
          </p:cNvSpPr>
          <p:nvPr/>
        </p:nvSpPr>
        <p:spPr>
          <a:xfrm xmlns:a="http://schemas.openxmlformats.org/drawingml/2006/main">
            <a:off x="495300" y="381000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lselect AND inside</a:t>
            </a:r>
          </a:p>
        </p:txBody>
      </p:sp>
      <p:sp>
        <p:nvSpPr>
          <p:cNvPr id="31" name="text_brush의 Alpha → 화면 안에서 누를 때 표">
            <a:extLst xmlns:a="http://schemas.openxmlformats.org/drawingml/2006/main">
              <a:ext uri="{FF2B5EF4-FFF2-40B4-BE49-F238E27FC236}">
                <a16:creationId xmlns:a16="http://schemas.microsoft.com/office/drawing/2014/main" id="{2F9433EB-DFFF-4F12-9C16-20ED2A70265B}"/>
              </a:ext>
            </a:extLst>
          </p:cNvPr>
          <p:cNvSpPr>
            <a:spLocks xmlns:a="http://schemas.openxmlformats.org/drawingml/2006/main" noGrp="1"/>
          </p:cNvSpPr>
          <p:nvPr/>
        </p:nvSpPr>
        <p:spPr>
          <a:xfrm xmlns:a="http://schemas.openxmlformats.org/drawingml/2006/main">
            <a:off x="3543300" y="381000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brush의 Alpha → 화면 안에서 누를 때 표시</a:t>
            </a:r>
          </a:p>
        </p:txBody>
      </p:sp>
      <p:sp>
        <p:nvSpPr>
          <p:cNvPr id="32" name="">
            <a:extLst xmlns:a="http://schemas.openxmlformats.org/drawingml/2006/main">
              <a:ext uri="{FF2B5EF4-FFF2-40B4-BE49-F238E27FC236}">
                <a16:creationId xmlns:a16="http://schemas.microsoft.com/office/drawing/2014/main" id="{8C4098F8-527E-4B09-AD0C-5E7AA5FFC684}"/>
              </a:ext>
            </a:extLst>
          </p:cNvPr>
          <p:cNvSpPr>
            <a:spLocks xmlns:a="http://schemas.openxmlformats.org/drawingml/2006/main" noGrp="1"/>
          </p:cNvSpPr>
          <p:nvPr/>
        </p:nvSpPr>
        <p:spPr>
          <a:xfrm xmlns:a="http://schemas.openxmlformats.org/drawingml/2006/main">
            <a:off x="495300" y="449580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3" name="text_Feedback의 기억">
            <a:extLst xmlns:a="http://schemas.openxmlformats.org/drawingml/2006/main">
              <a:ext uri="{FF2B5EF4-FFF2-40B4-BE49-F238E27FC236}">
                <a16:creationId xmlns:a16="http://schemas.microsoft.com/office/drawing/2014/main" id="{A0E4EA5D-8632-43C3-8561-760F71B3581A}"/>
              </a:ext>
            </a:extLst>
          </p:cNvPr>
          <p:cNvSpPr>
            <a:spLocks xmlns:a="http://schemas.openxmlformats.org/drawingml/2006/main" noGrp="1"/>
          </p:cNvSpPr>
          <p:nvPr/>
        </p:nvSpPr>
        <p:spPr>
          <a:xfrm xmlns:a="http://schemas.openxmlformats.org/drawingml/2006/main">
            <a:off x="495300" y="447675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Feedback의 기억</a:t>
            </a:r>
          </a:p>
        </p:txBody>
      </p:sp>
      <p:sp>
        <p:nvSpPr>
          <p:cNvPr id="34" name="text_trail 이미지 → 남고 흐려지는 흔적">
            <a:extLst xmlns:a="http://schemas.openxmlformats.org/drawingml/2006/main">
              <a:ext uri="{FF2B5EF4-FFF2-40B4-BE49-F238E27FC236}">
                <a16:creationId xmlns:a16="http://schemas.microsoft.com/office/drawing/2014/main" id="{22F762E0-E3F4-407E-A3A1-80716AAF0BC6}"/>
              </a:ext>
            </a:extLst>
          </p:cNvPr>
          <p:cNvSpPr>
            <a:spLocks xmlns:a="http://schemas.openxmlformats.org/drawingml/2006/main" noGrp="1"/>
          </p:cNvSpPr>
          <p:nvPr/>
        </p:nvSpPr>
        <p:spPr>
          <a:xfrm xmlns:a="http://schemas.openxmlformats.org/drawingml/2006/main">
            <a:off x="3543300" y="447675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trail 이미지 → 남고 흐려지는 흔적</a:t>
            </a:r>
          </a:p>
        </p:txBody>
      </p:sp>
      <p:sp>
        <p:nvSpPr>
          <p:cNvPr id="35" name="">
            <a:extLst xmlns:a="http://schemas.openxmlformats.org/drawingml/2006/main">
              <a:ext uri="{FF2B5EF4-FFF2-40B4-BE49-F238E27FC236}">
                <a16:creationId xmlns:a16="http://schemas.microsoft.com/office/drawing/2014/main" id="{0462A0CB-6691-4E09-BBED-AB07F48A3D62}"/>
              </a:ext>
            </a:extLst>
          </p:cNvPr>
          <p:cNvSpPr>
            <a:spLocks xmlns:a="http://schemas.openxmlformats.org/drawingml/2006/main" noGrp="1"/>
          </p:cNvSpPr>
          <p:nvPr/>
        </p:nvSpPr>
        <p:spPr>
          <a:xfrm xmlns:a="http://schemas.openxmlformats.org/drawingml/2006/main">
            <a:off x="495300" y="5162550"/>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6" name="text_이미지 R값">
            <a:extLst xmlns:a="http://schemas.openxmlformats.org/drawingml/2006/main">
              <a:ext uri="{FF2B5EF4-FFF2-40B4-BE49-F238E27FC236}">
                <a16:creationId xmlns:a16="http://schemas.microsoft.com/office/drawing/2014/main" id="{C01D45BD-EA3E-4AF5-8D31-3D469E2FB123}"/>
              </a:ext>
            </a:extLst>
          </p:cNvPr>
          <p:cNvSpPr>
            <a:spLocks xmlns:a="http://schemas.openxmlformats.org/drawingml/2006/main" noGrp="1"/>
          </p:cNvSpPr>
          <p:nvPr/>
        </p:nvSpPr>
        <p:spPr>
          <a:xfrm xmlns:a="http://schemas.openxmlformats.org/drawingml/2006/main">
            <a:off x="495300" y="5143500"/>
            <a:ext cx="285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이미지 R값</a:t>
            </a:r>
          </a:p>
        </p:txBody>
      </p:sp>
      <p:sp>
        <p:nvSpPr>
          <p:cNvPr id="37" name="text_도형의 Scale·Color → 같은 위치의 크기와">
            <a:extLst xmlns:a="http://schemas.openxmlformats.org/drawingml/2006/main">
              <a:ext uri="{FF2B5EF4-FFF2-40B4-BE49-F238E27FC236}">
                <a16:creationId xmlns:a16="http://schemas.microsoft.com/office/drawing/2014/main" id="{7F7A3492-0BBE-4A18-90D6-4BFBCD555073}"/>
              </a:ext>
            </a:extLst>
          </p:cNvPr>
          <p:cNvSpPr>
            <a:spLocks xmlns:a="http://schemas.openxmlformats.org/drawingml/2006/main" noGrp="1"/>
          </p:cNvSpPr>
          <p:nvPr/>
        </p:nvSpPr>
        <p:spPr>
          <a:xfrm xmlns:a="http://schemas.openxmlformats.org/drawingml/2006/main">
            <a:off x="3543300" y="5143500"/>
            <a:ext cx="8153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0">
                <a:solidFill>
                  <a:srgbClr val="202633"/>
                </a:solidFill>
                <a:latin typeface="Noto Sans KR"/>
                <a:ea typeface="Noto Sans KR"/>
                <a:cs typeface="Noto Sans KR"/>
              </a:defRPr>
            </a:pPr>
            <a:r>
              <a:rPr sz="1725" b="0">
                <a:solidFill>
                  <a:srgbClr val="202633"/>
                </a:solidFill>
                <a:latin typeface="Noto Sans KR"/>
                <a:ea typeface="Noto Sans KR"/>
                <a:cs typeface="Noto Sans KR"/>
              </a:rPr>
              <a:t>도형의 Scale·Color → 같은 위치의 크기와 색</a:t>
            </a:r>
          </a:p>
        </p:txBody>
      </p:sp>
    </p:spTree>
  </p:cSld>
</p:sld>
</file>

<file path=ppt/slides/slide5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완성본 연결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중앙 영역의 클릭 조건</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C02_REGION_CLICK / u와 v가 모두 0.25~0.75 범위</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53</a:t>
            </a:r>
          </a:p>
        </p:txBody>
      </p:sp>
      <p:sp>
        <p:nvSpPr>
          <p:cNvPr id="21" name="">
            <a:extLst xmlns:a="http://schemas.openxmlformats.org/drawingml/2006/main">
              <a:ext uri="{FF2B5EF4-FFF2-40B4-BE49-F238E27FC236}">
                <a16:creationId xmlns:a16="http://schemas.microsoft.com/office/drawing/2014/main" id="{B3EE6F3F-BBA3-4FD0-AD32-59CDA6FA5972}"/>
              </a:ext>
            </a:extLst>
          </p:cNvPr>
          <p:cNvSpPr>
            <a:spLocks xmlns:a="http://schemas.openxmlformats.org/drawingml/2006/main" noGrp="1"/>
          </p:cNvSpPr>
          <p:nvPr/>
        </p:nvSpPr>
        <p:spPr>
          <a:xfrm xmlns:a="http://schemas.openxmlformats.org/drawingml/2006/main">
            <a:off x="1238250" y="2438400"/>
            <a:ext cx="2762250" cy="2762250"/>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2" name="text_v = 1">
            <a:extLst xmlns:a="http://schemas.openxmlformats.org/drawingml/2006/main">
              <a:ext uri="{FF2B5EF4-FFF2-40B4-BE49-F238E27FC236}">
                <a16:creationId xmlns:a16="http://schemas.microsoft.com/office/drawing/2014/main" id="{49F1E457-0CC2-45F2-B9CE-3ACD97EA191F}"/>
              </a:ext>
            </a:extLst>
          </p:cNvPr>
          <p:cNvSpPr>
            <a:spLocks xmlns:a="http://schemas.openxmlformats.org/drawingml/2006/main" noGrp="1"/>
          </p:cNvSpPr>
          <p:nvPr/>
        </p:nvSpPr>
        <p:spPr>
          <a:xfrm xmlns:a="http://schemas.openxmlformats.org/drawingml/2006/main">
            <a:off x="1066800" y="2085975"/>
            <a:ext cx="3105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1</a:t>
            </a:r>
          </a:p>
        </p:txBody>
      </p:sp>
      <p:sp>
        <p:nvSpPr>
          <p:cNvPr id="23" name="text_v = 0">
            <a:extLst xmlns:a="http://schemas.openxmlformats.org/drawingml/2006/main">
              <a:ext uri="{FF2B5EF4-FFF2-40B4-BE49-F238E27FC236}">
                <a16:creationId xmlns:a16="http://schemas.microsoft.com/office/drawing/2014/main" id="{095D9526-4191-4CD3-91A1-DFBB25F18AD7}"/>
              </a:ext>
            </a:extLst>
          </p:cNvPr>
          <p:cNvSpPr>
            <a:spLocks xmlns:a="http://schemas.openxmlformats.org/drawingml/2006/main" noGrp="1"/>
          </p:cNvSpPr>
          <p:nvPr/>
        </p:nvSpPr>
        <p:spPr>
          <a:xfrm xmlns:a="http://schemas.openxmlformats.org/drawingml/2006/main">
            <a:off x="1066800" y="5238750"/>
            <a:ext cx="3105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45CE6"/>
                </a:solidFill>
                <a:latin typeface="Noto Sans KR"/>
                <a:ea typeface="Noto Sans KR"/>
                <a:cs typeface="Noto Sans KR"/>
              </a:defRPr>
            </a:pPr>
            <a:r>
              <a:rPr sz="1425" b="0">
                <a:solidFill>
                  <a:srgbClr val="645CE6"/>
                </a:solidFill>
                <a:latin typeface="Noto Sans KR"/>
                <a:ea typeface="Noto Sans KR"/>
                <a:cs typeface="Noto Sans KR"/>
              </a:rPr>
              <a:t>v = 0</a:t>
            </a:r>
          </a:p>
        </p:txBody>
      </p:sp>
      <p:sp>
        <p:nvSpPr>
          <p:cNvPr id="24" name="text_u = 0">
            <a:extLst xmlns:a="http://schemas.openxmlformats.org/drawingml/2006/main">
              <a:ext uri="{FF2B5EF4-FFF2-40B4-BE49-F238E27FC236}">
                <a16:creationId xmlns:a16="http://schemas.microsoft.com/office/drawing/2014/main" id="{336898F3-A50E-4EE6-AB0B-06AA20644B51}"/>
              </a:ext>
            </a:extLst>
          </p:cNvPr>
          <p:cNvSpPr>
            <a:spLocks xmlns:a="http://schemas.openxmlformats.org/drawingml/2006/main" noGrp="1"/>
          </p:cNvSpPr>
          <p:nvPr/>
        </p:nvSpPr>
        <p:spPr>
          <a:xfrm xmlns:a="http://schemas.openxmlformats.org/drawingml/2006/main">
            <a:off x="1066800" y="5562600"/>
            <a:ext cx="1238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0</a:t>
            </a:r>
          </a:p>
        </p:txBody>
      </p:sp>
      <p:sp>
        <p:nvSpPr>
          <p:cNvPr id="25" name="text_u = 1">
            <a:extLst xmlns:a="http://schemas.openxmlformats.org/drawingml/2006/main">
              <a:ext uri="{FF2B5EF4-FFF2-40B4-BE49-F238E27FC236}">
                <a16:creationId xmlns:a16="http://schemas.microsoft.com/office/drawing/2014/main" id="{8EB1581B-4A7F-4CCF-A776-EC83B8ECD4C0}"/>
              </a:ext>
            </a:extLst>
          </p:cNvPr>
          <p:cNvSpPr>
            <a:spLocks xmlns:a="http://schemas.openxmlformats.org/drawingml/2006/main" noGrp="1"/>
          </p:cNvSpPr>
          <p:nvPr/>
        </p:nvSpPr>
        <p:spPr>
          <a:xfrm xmlns:a="http://schemas.openxmlformats.org/drawingml/2006/main">
            <a:off x="2952750" y="556260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350" b="0">
                <a:solidFill>
                  <a:srgbClr val="626B76"/>
                </a:solidFill>
                <a:latin typeface="Noto Sans KR"/>
                <a:ea typeface="Noto Sans KR"/>
                <a:cs typeface="Noto Sans KR"/>
              </a:defRPr>
            </a:pPr>
            <a:r>
              <a:rPr sz="1350" b="0">
                <a:solidFill>
                  <a:srgbClr val="626B76"/>
                </a:solidFill>
                <a:latin typeface="Noto Sans KR"/>
                <a:ea typeface="Noto Sans KR"/>
                <a:cs typeface="Noto Sans KR"/>
              </a:rPr>
              <a:t>u = 1</a:t>
            </a:r>
          </a:p>
        </p:txBody>
      </p:sp>
      <p:sp>
        <p:nvSpPr>
          <p:cNvPr id="26" name="">
            <a:extLst xmlns:a="http://schemas.openxmlformats.org/drawingml/2006/main">
              <a:ext uri="{FF2B5EF4-FFF2-40B4-BE49-F238E27FC236}">
                <a16:creationId xmlns:a16="http://schemas.microsoft.com/office/drawing/2014/main" id="{04032282-25B2-4C73-A7BD-CF69DC5DA800}"/>
              </a:ext>
            </a:extLst>
          </p:cNvPr>
          <p:cNvSpPr>
            <a:spLocks xmlns:a="http://schemas.openxmlformats.org/drawingml/2006/main" noGrp="1"/>
          </p:cNvSpPr>
          <p:nvPr/>
        </p:nvSpPr>
        <p:spPr>
          <a:xfrm xmlns:a="http://schemas.openxmlformats.org/drawingml/2006/main">
            <a:off x="1928813" y="3128963"/>
            <a:ext cx="1381125" cy="1381125"/>
          </a:xfrm>
          <a:prstGeom xmlns:a="http://schemas.openxmlformats.org/drawingml/2006/main" prst="rect">
            <a:avLst/>
          </a:prstGeom>
          <a:solidFill xmlns:a="http://schemas.openxmlformats.org/drawingml/2006/main">
            <a:srgbClr val="EEEDF7"/>
          </a:solidFill>
          <a:ln xmlns:a="http://schemas.openxmlformats.org/drawingml/2006/main" w="19050">
            <a:solidFill>
              <a:srgbClr val="645CE6"/>
            </a:solidFill>
          </a:ln>
        </p:spPr>
      </p:sp>
      <p:sp>
        <p:nvSpPr>
          <p:cNvPr id="27" name="text_클릭 영역">
            <a:extLst xmlns:a="http://schemas.openxmlformats.org/drawingml/2006/main">
              <a:ext uri="{FF2B5EF4-FFF2-40B4-BE49-F238E27FC236}">
                <a16:creationId xmlns:a16="http://schemas.microsoft.com/office/drawing/2014/main" id="{F97CFCCB-67CC-4F64-B4F3-F3FB2B7385C5}"/>
              </a:ext>
            </a:extLst>
          </p:cNvPr>
          <p:cNvSpPr>
            <a:spLocks xmlns:a="http://schemas.openxmlformats.org/drawingml/2006/main" noGrp="1"/>
          </p:cNvSpPr>
          <p:nvPr/>
        </p:nvSpPr>
        <p:spPr>
          <a:xfrm xmlns:a="http://schemas.openxmlformats.org/drawingml/2006/main">
            <a:off x="1838325" y="3562350"/>
            <a:ext cx="1524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575" b="1">
                <a:solidFill>
                  <a:srgbClr val="645CE6"/>
                </a:solidFill>
                <a:latin typeface="Noto Sans KR"/>
                <a:ea typeface="Noto Sans KR"/>
                <a:cs typeface="Noto Sans KR"/>
              </a:defRPr>
            </a:pPr>
            <a:r>
              <a:rPr sz="1575" b="1">
                <a:solidFill>
                  <a:srgbClr val="645CE6"/>
                </a:solidFill>
                <a:latin typeface="Noto Sans KR"/>
                <a:ea typeface="Noto Sans KR"/>
                <a:cs typeface="Noto Sans KR"/>
              </a:rPr>
              <a:t>클릭 영역</a:t>
            </a:r>
          </a:p>
        </p:txBody>
      </p:sp>
      <p:sp>
        <p:nvSpPr>
          <p:cNvPr id="28" name="text_0.25 ≤ u ≤ 0.75">
            <a:extLst xmlns:a="http://schemas.openxmlformats.org/drawingml/2006/main">
              <a:ext uri="{FF2B5EF4-FFF2-40B4-BE49-F238E27FC236}">
                <a16:creationId xmlns:a16="http://schemas.microsoft.com/office/drawing/2014/main" id="{F49A2FC4-B1EA-4576-9F86-5E09027BA1A0}"/>
              </a:ext>
            </a:extLst>
          </p:cNvPr>
          <p:cNvSpPr>
            <a:spLocks xmlns:a="http://schemas.openxmlformats.org/drawingml/2006/main" noGrp="1"/>
          </p:cNvSpPr>
          <p:nvPr/>
        </p:nvSpPr>
        <p:spPr>
          <a:xfrm xmlns:a="http://schemas.openxmlformats.org/drawingml/2006/main">
            <a:off x="5695950" y="2333625"/>
            <a:ext cx="59245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645CE6"/>
                </a:solidFill>
                <a:latin typeface="Noto Sans KR"/>
                <a:ea typeface="Noto Sans KR"/>
                <a:cs typeface="Noto Sans KR"/>
              </a:defRPr>
            </a:pPr>
            <a:r>
              <a:rPr sz="2250" b="1">
                <a:solidFill>
                  <a:srgbClr val="645CE6"/>
                </a:solidFill>
                <a:latin typeface="Noto Sans KR"/>
                <a:ea typeface="Noto Sans KR"/>
                <a:cs typeface="Noto Sans KR"/>
              </a:rPr>
              <a:t>0.25 ≤ u ≤ 0.75</a:t>
            </a:r>
          </a:p>
        </p:txBody>
      </p:sp>
      <p:sp>
        <p:nvSpPr>
          <p:cNvPr id="29" name="text_0.25 ≤ v ≤ 0.75">
            <a:extLst xmlns:a="http://schemas.openxmlformats.org/drawingml/2006/main">
              <a:ext uri="{FF2B5EF4-FFF2-40B4-BE49-F238E27FC236}">
                <a16:creationId xmlns:a16="http://schemas.microsoft.com/office/drawing/2014/main" id="{5CFECD7E-1485-4923-8A83-48A55EE36816}"/>
              </a:ext>
            </a:extLst>
          </p:cNvPr>
          <p:cNvSpPr>
            <a:spLocks xmlns:a="http://schemas.openxmlformats.org/drawingml/2006/main" noGrp="1"/>
          </p:cNvSpPr>
          <p:nvPr/>
        </p:nvSpPr>
        <p:spPr>
          <a:xfrm xmlns:a="http://schemas.openxmlformats.org/drawingml/2006/main">
            <a:off x="5695950" y="3057525"/>
            <a:ext cx="59245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250" b="1">
                <a:solidFill>
                  <a:srgbClr val="645CE6"/>
                </a:solidFill>
                <a:latin typeface="Noto Sans KR"/>
                <a:ea typeface="Noto Sans KR"/>
                <a:cs typeface="Noto Sans KR"/>
              </a:defRPr>
            </a:pPr>
            <a:r>
              <a:rPr sz="2250" b="1">
                <a:solidFill>
                  <a:srgbClr val="645CE6"/>
                </a:solidFill>
                <a:latin typeface="Noto Sans KR"/>
                <a:ea typeface="Noto Sans KR"/>
                <a:cs typeface="Noto Sans KR"/>
              </a:rPr>
              <a:t>0.25 ≤ v ≤ 0.75</a:t>
            </a:r>
          </a:p>
        </p:txBody>
      </p:sp>
      <p:sp>
        <p:nvSpPr>
          <p:cNvPr id="30" name="text_사각형 Size = 0.75 − 0.25 = 0.5">
            <a:extLst xmlns:a="http://schemas.openxmlformats.org/drawingml/2006/main">
              <a:ext uri="{FF2B5EF4-FFF2-40B4-BE49-F238E27FC236}">
                <a16:creationId xmlns:a16="http://schemas.microsoft.com/office/drawing/2014/main" id="{81EF04DF-9A9C-4C23-9A7C-081ABF6BB079}"/>
              </a:ext>
            </a:extLst>
          </p:cNvPr>
          <p:cNvSpPr>
            <a:spLocks xmlns:a="http://schemas.openxmlformats.org/drawingml/2006/main" noGrp="1"/>
          </p:cNvSpPr>
          <p:nvPr/>
        </p:nvSpPr>
        <p:spPr>
          <a:xfrm xmlns:a="http://schemas.openxmlformats.org/drawingml/2006/main">
            <a:off x="5695950" y="4048125"/>
            <a:ext cx="59245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0">
                <a:solidFill>
                  <a:srgbClr val="202633"/>
                </a:solidFill>
                <a:latin typeface="Noto Sans KR"/>
                <a:ea typeface="Noto Sans KR"/>
                <a:cs typeface="Noto Sans KR"/>
              </a:defRPr>
            </a:pPr>
            <a:r>
              <a:rPr sz="1875" b="0">
                <a:solidFill>
                  <a:srgbClr val="202633"/>
                </a:solidFill>
                <a:latin typeface="Noto Sans KR"/>
                <a:ea typeface="Noto Sans KR"/>
                <a:cs typeface="Noto Sans KR"/>
              </a:rPr>
              <a:t>사각형 Size = 0.75 − 0.25 = 0.5</a:t>
            </a:r>
          </a:p>
        </p:txBody>
      </p:sp>
      <p:sp>
        <p:nvSpPr>
          <p:cNvPr id="31" name="text_사각형 Center = (0.25 + 0.75)÷2">
            <a:extLst xmlns:a="http://schemas.openxmlformats.org/drawingml/2006/main">
              <a:ext uri="{FF2B5EF4-FFF2-40B4-BE49-F238E27FC236}">
                <a16:creationId xmlns:a16="http://schemas.microsoft.com/office/drawing/2014/main" id="{31E47A5B-C1F6-4DC8-A9DE-B670C496C0A5}"/>
              </a:ext>
            </a:extLst>
          </p:cNvPr>
          <p:cNvSpPr>
            <a:spLocks xmlns:a="http://schemas.openxmlformats.org/drawingml/2006/main" noGrp="1"/>
          </p:cNvSpPr>
          <p:nvPr/>
        </p:nvSpPr>
        <p:spPr>
          <a:xfrm xmlns:a="http://schemas.openxmlformats.org/drawingml/2006/main">
            <a:off x="5695950" y="4791075"/>
            <a:ext cx="59245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사각형 Center = (0.25 + 0.75)÷2 − 0.5 = 0</a:t>
            </a:r>
          </a:p>
        </p:txBody>
      </p:sp>
    </p:spTree>
  </p:cSld>
</p:sld>
</file>

<file path=ppt/slides/slide5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완성본 연결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누르고 있는 상태와 새 클릭</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S04·S05는 눌림 상태, C02는 누르는 순간을 사용한다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54</a:t>
            </a:r>
          </a:p>
        </p:txBody>
      </p:sp>
      <p:graphicFrame>
        <p:nvGraphicFramePr>
          <p:cNvPr id="28" name=""/>
          <p:cNvGraphicFramePr/>
          <p:nvPr/>
        </p:nvGraphicFramePr>
        <p:xfrm>
          <a:off xmlns:a="http://schemas.openxmlformats.org/drawingml/2006/main" x="495300" y="2162175"/>
          <a:ext xmlns:a="http://schemas.openxmlformats.org/drawingml/2006/main" cx="11201400" cy="3048000"/>
        </p:xfrm>
        <a:graphic xmlns:a="http://schemas.openxmlformats.org/drawingml/2006/main">
          <a:graphicData uri="http://schemas.openxmlformats.org/drawingml/2006/table">
            <a:tbl>
              <a:tblPr/>
              <a:tblGrid>
                <a:gridCol w="3810000"/>
                <a:gridCol w="3238500"/>
                <a:gridCol w="4152900"/>
              </a:tblGrid>
              <a:tr h="762000">
                <a:tc>
                  <a:txBody>
                    <a:bodyPr>
                      <a:noAutofit/>
                    </a:bodyPr>
                    <a:lstStyle/>
                    <a:p>
                      <a:r>
                        <a:rPr sz="1725" b="1">
                          <a:solidFill>
                            <a:srgbClr val="645CE6"/>
                          </a:solidFill>
                          <a:latin typeface="Noto Sans KR"/>
                          <a:ea typeface="Noto Sans KR"/>
                          <a:cs typeface="Noto Sans KR"/>
                        </a:rPr>
                        <a:t>상황</a:t>
                      </a:r>
                    </a:p>
                  </a:txBody>
                  <a:tcPr marL="91440" marR="91440" marT="45720" marB="45720">
                    <a:solidFill>
                      <a:srgbClr val="EEEDF7"/>
                    </a:solidFill>
                  </a:tcPr>
                </a:tc>
                <a:tc>
                  <a:txBody>
                    <a:bodyPr>
                      <a:noAutofit/>
                    </a:bodyPr>
                    <a:lstStyle/>
                    <a:p>
                      <a:r>
                        <a:rPr sz="1725" b="1">
                          <a:solidFill>
                            <a:srgbClr val="645CE6"/>
                          </a:solidFill>
                          <a:latin typeface="Noto Sans KR"/>
                          <a:ea typeface="Noto Sans KR"/>
                          <a:cs typeface="Noto Sans KR"/>
                        </a:rPr>
                        <a:t>04·05 그리기</a:t>
                      </a:r>
                    </a:p>
                  </a:txBody>
                  <a:tcPr marL="91440" marR="91440" marT="45720" marB="45720">
                    <a:solidFill>
                      <a:srgbClr val="EEEDF7"/>
                    </a:solidFill>
                  </a:tcPr>
                </a:tc>
                <a:tc>
                  <a:txBody>
                    <a:bodyPr>
                      <a:noAutofit/>
                    </a:bodyPr>
                    <a:lstStyle/>
                    <a:p>
                      <a:r>
                        <a:rPr sz="1725" b="1">
                          <a:solidFill>
                            <a:srgbClr val="645CE6"/>
                          </a:solidFill>
                          <a:latin typeface="Noto Sans KR"/>
                          <a:ea typeface="Noto Sans KR"/>
                          <a:cs typeface="Noto Sans KR"/>
                        </a:rPr>
                        <a:t>C02 영역 물결</a:t>
                      </a:r>
                    </a:p>
                  </a:txBody>
                  <a:tcPr marL="91440" marR="91440" marT="45720" marB="45720">
                    <a:solidFill>
                      <a:srgbClr val="EEEDF7"/>
                    </a:solidFill>
                  </a:tcPr>
                </a:tc>
              </a:tr>
              <a:tr h="762000">
                <a:tc>
                  <a:txBody>
                    <a:bodyPr>
                      <a:noAutofit/>
                    </a:bodyPr>
                    <a:lstStyle/>
                    <a:p>
                      <a:r>
                        <a:rPr sz="1725" b="0">
                          <a:solidFill>
                            <a:srgbClr val="202633"/>
                          </a:solidFill>
                          <a:latin typeface="Noto Sans KR"/>
                          <a:ea typeface="Noto Sans KR"/>
                          <a:cs typeface="Noto Sans KR"/>
                        </a:rPr>
                        <a:t>안에서 새로 누름</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그리는 동안 원을 추가</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한 번 반응 시작</a:t>
                      </a:r>
                    </a:p>
                  </a:txBody>
                  <a:tcPr marL="91440" marR="91440" marT="45720" marB="45720">
                    <a:solidFill>
                      <a:srgbClr val="F7F6F2"/>
                    </a:solidFill>
                  </a:tcPr>
                </a:tc>
              </a:tr>
              <a:tr h="762000">
                <a:tc>
                  <a:txBody>
                    <a:bodyPr>
                      <a:noAutofit/>
                    </a:bodyPr>
                    <a:lstStyle/>
                    <a:p>
                      <a:r>
                        <a:rPr sz="1725" b="0">
                          <a:solidFill>
                            <a:srgbClr val="202633"/>
                          </a:solidFill>
                          <a:latin typeface="Noto Sans KR"/>
                          <a:ea typeface="Noto Sans KR"/>
                          <a:cs typeface="Noto Sans KR"/>
                        </a:rPr>
                        <a:t>안에서 계속 누름</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같은 곳에 계속 원을 추가</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새 클릭 전까지 다시 시작 안 함</a:t>
                      </a:r>
                    </a:p>
                  </a:txBody>
                  <a:tcPr marL="91440" marR="91440" marT="45720" marB="45720">
                    <a:solidFill>
                      <a:srgbClr val="F7F6F2"/>
                    </a:solidFill>
                  </a:tcPr>
                </a:tc>
              </a:tr>
              <a:tr h="762000">
                <a:tc>
                  <a:txBody>
                    <a:bodyPr>
                      <a:noAutofit/>
                    </a:bodyPr>
                    <a:lstStyle/>
                    <a:p>
                      <a:r>
                        <a:rPr sz="1725" b="0">
                          <a:solidFill>
                            <a:srgbClr val="202633"/>
                          </a:solidFill>
                          <a:latin typeface="Noto Sans KR"/>
                          <a:ea typeface="Noto Sans KR"/>
                          <a:cs typeface="Noto Sans KR"/>
                        </a:rPr>
                        <a:t>밖에서 누르고 중앙으로 진입</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화면 안이면 그릴 수 있음</a:t>
                      </a:r>
                    </a:p>
                  </a:txBody>
                  <a:tcPr marL="91440" marR="91440" marT="45720" marB="45720">
                    <a:solidFill>
                      <a:srgbClr val="F7F6F2"/>
                    </a:solidFill>
                  </a:tcPr>
                </a:tc>
                <a:tc>
                  <a:txBody>
                    <a:bodyPr>
                      <a:noAutofit/>
                    </a:bodyPr>
                    <a:lstStyle/>
                    <a:p>
                      <a:r>
                        <a:rPr sz="1725" b="0">
                          <a:solidFill>
                            <a:srgbClr val="202633"/>
                          </a:solidFill>
                          <a:latin typeface="Noto Sans KR"/>
                          <a:ea typeface="Noto Sans KR"/>
                          <a:cs typeface="Noto Sans KR"/>
                        </a:rPr>
                        <a:t>영역 안 새 클릭이 아니므로 반응 안 함</a:t>
                      </a:r>
                    </a:p>
                  </a:txBody>
                  <a:tcPr marL="91440" marR="91440" marT="45720" marB="45720">
                    <a:solidFill>
                      <a:srgbClr val="F7F6F2"/>
                    </a:solidFill>
                  </a:tcPr>
                </a:tc>
              </a:tr>
            </a:tbl>
          </a:graphicData>
        </a:graphic>
      </p:graphicFrame>
      <p:sp>
        <p:nvSpPr>
          <p:cNvPr id="22" name="text_C02: click_edge AND inside A">
            <a:extLst xmlns:a="http://schemas.openxmlformats.org/drawingml/2006/main">
              <a:ext uri="{FF2B5EF4-FFF2-40B4-BE49-F238E27FC236}">
                <a16:creationId xmlns:a16="http://schemas.microsoft.com/office/drawing/2014/main" id="{7EC30961-2404-4F8D-AED4-7ACF7216C227}"/>
              </a:ext>
            </a:extLst>
          </p:cNvPr>
          <p:cNvSpPr>
            <a:spLocks xmlns:a="http://schemas.openxmlformats.org/drawingml/2006/main" noGrp="1"/>
          </p:cNvSpPr>
          <p:nvPr/>
        </p:nvSpPr>
        <p:spPr>
          <a:xfrm xmlns:a="http://schemas.openxmlformats.org/drawingml/2006/main">
            <a:off x="495300" y="5457825"/>
            <a:ext cx="112014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C02: click_edge AND inside AND 중앙 영역 조건</a:t>
            </a:r>
          </a:p>
        </p:txBody>
      </p:sp>
    </p:spTree>
  </p:cSld>
</p:sld>
</file>

<file path=ppt/slides/slide5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완성본 연결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완성본 C01~C04의 역할</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W04_INTERACTION의 네 Container</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55</a:t>
            </a:r>
          </a:p>
        </p:txBody>
      </p:sp>
      <p:sp>
        <p:nvSpPr>
          <p:cNvPr id="21" name="">
            <a:extLst xmlns:a="http://schemas.openxmlformats.org/drawingml/2006/main">
              <a:ext uri="{FF2B5EF4-FFF2-40B4-BE49-F238E27FC236}">
                <a16:creationId xmlns:a16="http://schemas.microsoft.com/office/drawing/2014/main" id="{F4606C62-1760-4648-8B51-C350CE30BA0C}"/>
              </a:ext>
            </a:extLst>
          </p:cNvPr>
          <p:cNvSpPr>
            <a:spLocks xmlns:a="http://schemas.openxmlformats.org/drawingml/2006/main" noGrp="1"/>
          </p:cNvSpPr>
          <p:nvPr/>
        </p:nvSpPr>
        <p:spPr>
          <a:xfrm xmlns:a="http://schemas.openxmlformats.org/drawingml/2006/main">
            <a:off x="495300" y="2152650"/>
            <a:ext cx="5048250" cy="1047750"/>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2" name="text_C01_WATER_REVIEW">
            <a:extLst xmlns:a="http://schemas.openxmlformats.org/drawingml/2006/main">
              <a:ext uri="{FF2B5EF4-FFF2-40B4-BE49-F238E27FC236}">
                <a16:creationId xmlns:a16="http://schemas.microsoft.com/office/drawing/2014/main" id="{E8A7D9DD-BB2A-4080-A296-2A15DE5D461B}"/>
              </a:ext>
            </a:extLst>
          </p:cNvPr>
          <p:cNvSpPr>
            <a:spLocks xmlns:a="http://schemas.openxmlformats.org/drawingml/2006/main" noGrp="1"/>
          </p:cNvSpPr>
          <p:nvPr/>
        </p:nvSpPr>
        <p:spPr>
          <a:xfrm xmlns:a="http://schemas.openxmlformats.org/drawingml/2006/main">
            <a:off x="609600" y="2209800"/>
            <a:ext cx="4819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C01_WATER_REVIEW</a:t>
            </a:r>
          </a:p>
        </p:txBody>
      </p:sp>
      <p:sp>
        <p:nvSpPr>
          <p:cNvPr id="23" name="text_3주차 소리·물결 복습">
            <a:extLst xmlns:a="http://schemas.openxmlformats.org/drawingml/2006/main">
              <a:ext uri="{FF2B5EF4-FFF2-40B4-BE49-F238E27FC236}">
                <a16:creationId xmlns:a16="http://schemas.microsoft.com/office/drawing/2014/main" id="{6F4D01BE-1D48-4C26-A8D4-164747271916}"/>
              </a:ext>
            </a:extLst>
          </p:cNvPr>
          <p:cNvSpPr>
            <a:spLocks xmlns:a="http://schemas.openxmlformats.org/drawingml/2006/main" noGrp="1"/>
          </p:cNvSpPr>
          <p:nvPr/>
        </p:nvSpPr>
        <p:spPr>
          <a:xfrm xmlns:a="http://schemas.openxmlformats.org/drawingml/2006/main">
            <a:off x="609600" y="2571750"/>
            <a:ext cx="4819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3주차 소리·물결 복습</a:t>
            </a:r>
          </a:p>
        </p:txBody>
      </p:sp>
      <p:sp>
        <p:nvSpPr>
          <p:cNvPr id="24" name="">
            <a:extLst xmlns:a="http://schemas.openxmlformats.org/drawingml/2006/main">
              <a:ext uri="{FF2B5EF4-FFF2-40B4-BE49-F238E27FC236}">
                <a16:creationId xmlns:a16="http://schemas.microsoft.com/office/drawing/2014/main" id="{B120544F-0813-47C6-90BF-1F205F25E762}"/>
              </a:ext>
            </a:extLst>
          </p:cNvPr>
          <p:cNvSpPr>
            <a:spLocks xmlns:a="http://schemas.openxmlformats.org/drawingml/2006/main" noGrp="1"/>
          </p:cNvSpPr>
          <p:nvPr/>
        </p:nvSpPr>
        <p:spPr>
          <a:xfrm xmlns:a="http://schemas.openxmlformats.org/drawingml/2006/main">
            <a:off x="6629400" y="2152650"/>
            <a:ext cx="5048250" cy="1047750"/>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5" name="text_C02_REGION_CLICK">
            <a:extLst xmlns:a="http://schemas.openxmlformats.org/drawingml/2006/main">
              <a:ext uri="{FF2B5EF4-FFF2-40B4-BE49-F238E27FC236}">
                <a16:creationId xmlns:a16="http://schemas.microsoft.com/office/drawing/2014/main" id="{B821C669-7301-4C80-BB25-37D0C29B8580}"/>
              </a:ext>
            </a:extLst>
          </p:cNvPr>
          <p:cNvSpPr>
            <a:spLocks xmlns:a="http://schemas.openxmlformats.org/drawingml/2006/main" noGrp="1"/>
          </p:cNvSpPr>
          <p:nvPr/>
        </p:nvSpPr>
        <p:spPr>
          <a:xfrm xmlns:a="http://schemas.openxmlformats.org/drawingml/2006/main">
            <a:off x="6743700" y="2209800"/>
            <a:ext cx="4819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C02_REGION_CLICK</a:t>
            </a:r>
          </a:p>
        </p:txBody>
      </p:sp>
      <p:sp>
        <p:nvSpPr>
          <p:cNvPr id="26" name="text_중앙 새 클릭 → Trigger 물결">
            <a:extLst xmlns:a="http://schemas.openxmlformats.org/drawingml/2006/main">
              <a:ext uri="{FF2B5EF4-FFF2-40B4-BE49-F238E27FC236}">
                <a16:creationId xmlns:a16="http://schemas.microsoft.com/office/drawing/2014/main" id="{D71C54B6-015D-41E0-A480-3BA956B3D247}"/>
              </a:ext>
            </a:extLst>
          </p:cNvPr>
          <p:cNvSpPr>
            <a:spLocks xmlns:a="http://schemas.openxmlformats.org/drawingml/2006/main" noGrp="1"/>
          </p:cNvSpPr>
          <p:nvPr/>
        </p:nvSpPr>
        <p:spPr>
          <a:xfrm xmlns:a="http://schemas.openxmlformats.org/drawingml/2006/main">
            <a:off x="6743700" y="2571750"/>
            <a:ext cx="4819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중앙 새 클릭 → Trigger 물결</a:t>
            </a:r>
          </a:p>
        </p:txBody>
      </p:sp>
      <p:sp>
        <p:nvSpPr>
          <p:cNvPr id="27" name="">
            <a:extLst xmlns:a="http://schemas.openxmlformats.org/drawingml/2006/main">
              <a:ext uri="{FF2B5EF4-FFF2-40B4-BE49-F238E27FC236}">
                <a16:creationId xmlns:a16="http://schemas.microsoft.com/office/drawing/2014/main" id="{A70C41C0-4275-4979-A1E8-85F0FA4EB60A}"/>
              </a:ext>
            </a:extLst>
          </p:cNvPr>
          <p:cNvSpPr>
            <a:spLocks xmlns:a="http://schemas.openxmlformats.org/drawingml/2006/main" noGrp="1"/>
          </p:cNvSpPr>
          <p:nvPr/>
        </p:nvSpPr>
        <p:spPr>
          <a:xfrm xmlns:a="http://schemas.openxmlformats.org/drawingml/2006/main">
            <a:off x="495300" y="4086225"/>
            <a:ext cx="5048250" cy="1047750"/>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8" name="text_C03_MOUSE_TRAIL">
            <a:extLst xmlns:a="http://schemas.openxmlformats.org/drawingml/2006/main">
              <a:ext uri="{FF2B5EF4-FFF2-40B4-BE49-F238E27FC236}">
                <a16:creationId xmlns:a16="http://schemas.microsoft.com/office/drawing/2014/main" id="{B67FDC56-09E1-4D01-B68B-A8CFB25DB51A}"/>
              </a:ext>
            </a:extLst>
          </p:cNvPr>
          <p:cNvSpPr>
            <a:spLocks xmlns:a="http://schemas.openxmlformats.org/drawingml/2006/main" noGrp="1"/>
          </p:cNvSpPr>
          <p:nvPr/>
        </p:nvSpPr>
        <p:spPr>
          <a:xfrm xmlns:a="http://schemas.openxmlformats.org/drawingml/2006/main">
            <a:off x="609600" y="4143375"/>
            <a:ext cx="4819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C03_MOUSE_TRAIL</a:t>
            </a:r>
          </a:p>
        </p:txBody>
      </p:sp>
      <p:sp>
        <p:nvSpPr>
          <p:cNvPr id="29" name="text_화면 입력 → 공유 trail">
            <a:extLst xmlns:a="http://schemas.openxmlformats.org/drawingml/2006/main">
              <a:ext uri="{FF2B5EF4-FFF2-40B4-BE49-F238E27FC236}">
                <a16:creationId xmlns:a16="http://schemas.microsoft.com/office/drawing/2014/main" id="{BE1107A0-C08B-43AD-AD24-E7FBC6840DC2}"/>
              </a:ext>
            </a:extLst>
          </p:cNvPr>
          <p:cNvSpPr>
            <a:spLocks xmlns:a="http://schemas.openxmlformats.org/drawingml/2006/main" noGrp="1"/>
          </p:cNvSpPr>
          <p:nvPr/>
        </p:nvSpPr>
        <p:spPr>
          <a:xfrm xmlns:a="http://schemas.openxmlformats.org/drawingml/2006/main">
            <a:off x="609600" y="4505325"/>
            <a:ext cx="4819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화면 입력 → 공유 trail</a:t>
            </a:r>
          </a:p>
        </p:txBody>
      </p:sp>
      <p:sp>
        <p:nvSpPr>
          <p:cNvPr id="30" name="">
            <a:extLst xmlns:a="http://schemas.openxmlformats.org/drawingml/2006/main">
              <a:ext uri="{FF2B5EF4-FFF2-40B4-BE49-F238E27FC236}">
                <a16:creationId xmlns:a16="http://schemas.microsoft.com/office/drawing/2014/main" id="{AF11730D-FA79-4237-9037-68D2D74718E5}"/>
              </a:ext>
            </a:extLst>
          </p:cNvPr>
          <p:cNvSpPr>
            <a:spLocks xmlns:a="http://schemas.openxmlformats.org/drawingml/2006/main" noGrp="1"/>
          </p:cNvSpPr>
          <p:nvPr/>
        </p:nvSpPr>
        <p:spPr>
          <a:xfrm xmlns:a="http://schemas.openxmlformats.org/drawingml/2006/main">
            <a:off x="6629400" y="4086225"/>
            <a:ext cx="5048250" cy="1047750"/>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1" name="text_C04_INSTANCE_FIELD">
            <a:extLst xmlns:a="http://schemas.openxmlformats.org/drawingml/2006/main">
              <a:ext uri="{FF2B5EF4-FFF2-40B4-BE49-F238E27FC236}">
                <a16:creationId xmlns:a16="http://schemas.microsoft.com/office/drawing/2014/main" id="{0B259060-B0DB-4906-896C-C007898C92B2}"/>
              </a:ext>
            </a:extLst>
          </p:cNvPr>
          <p:cNvSpPr>
            <a:spLocks xmlns:a="http://schemas.openxmlformats.org/drawingml/2006/main" noGrp="1"/>
          </p:cNvSpPr>
          <p:nvPr/>
        </p:nvSpPr>
        <p:spPr>
          <a:xfrm xmlns:a="http://schemas.openxmlformats.org/drawingml/2006/main">
            <a:off x="6743700" y="4143375"/>
            <a:ext cx="4819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C04_INSTANCE_FIELD</a:t>
            </a:r>
          </a:p>
        </p:txBody>
      </p:sp>
      <p:sp>
        <p:nvSpPr>
          <p:cNvPr id="32" name="text_같은 trail → 576개 도형">
            <a:extLst xmlns:a="http://schemas.openxmlformats.org/drawingml/2006/main">
              <a:ext uri="{FF2B5EF4-FFF2-40B4-BE49-F238E27FC236}">
                <a16:creationId xmlns:a16="http://schemas.microsoft.com/office/drawing/2014/main" id="{3D4B8757-40BC-4732-A4B3-6AD5915CA734}"/>
              </a:ext>
            </a:extLst>
          </p:cNvPr>
          <p:cNvSpPr>
            <a:spLocks xmlns:a="http://schemas.openxmlformats.org/drawingml/2006/main" noGrp="1"/>
          </p:cNvSpPr>
          <p:nvPr/>
        </p:nvSpPr>
        <p:spPr>
          <a:xfrm xmlns:a="http://schemas.openxmlformats.org/drawingml/2006/main">
            <a:off x="6743700" y="4505325"/>
            <a:ext cx="4819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같은 trail → 576개 도형</a:t>
            </a:r>
          </a:p>
        </p:txBody>
      </p:sp>
      <p:sp>
        <p:nvSpPr>
          <p:cNvPr id="33" name="">
            <a:extLst xmlns:a="http://schemas.openxmlformats.org/drawingml/2006/main">
              <a:ext uri="{FF2B5EF4-FFF2-40B4-BE49-F238E27FC236}">
                <a16:creationId xmlns:a16="http://schemas.microsoft.com/office/drawing/2014/main" id="{DB234334-BD81-4A4B-976D-D392A0CE7C44}"/>
              </a:ext>
            </a:extLst>
          </p:cNvPr>
          <p:cNvSpPr>
            <a:spLocks xmlns:a="http://schemas.openxmlformats.org/drawingml/2006/main" noGrp="1"/>
          </p:cNvSpPr>
          <p:nvPr/>
        </p:nvSpPr>
        <p:spPr>
          <a:xfrm xmlns:a="http://schemas.openxmlformats.org/drawingml/2006/main">
            <a:off x="5543550" y="4610100"/>
            <a:ext cx="923925" cy="9525"/>
          </a:xfrm>
          <a:custGeom xmlns:a="http://schemas.openxmlformats.org/drawingml/2006/main">
            <a:pathLst>
              <a:path w="923925" h="9525">
                <a:moveTo>
                  <a:pt x="0" y="0"/>
                </a:moveTo>
                <a:lnTo>
                  <a:pt x="923925" y="0"/>
                </a:lnTo>
              </a:path>
            </a:pathLst>
          </a:custGeom>
          <a:noFill xmlns:a="http://schemas.openxmlformats.org/drawingml/2006/main"/>
          <a:ln xmlns:a="http://schemas.openxmlformats.org/drawingml/2006/main" w="19050">
            <a:solidFill>
              <a:srgbClr val="2A8C85"/>
            </a:solidFill>
            <a:prstDash val="dash"/>
          </a:ln>
        </p:spPr>
      </p:sp>
      <p:sp>
        <p:nvSpPr>
          <p:cNvPr id="34" name="">
            <a:extLst xmlns:a="http://schemas.openxmlformats.org/drawingml/2006/main">
              <a:ext uri="{FF2B5EF4-FFF2-40B4-BE49-F238E27FC236}">
                <a16:creationId xmlns:a16="http://schemas.microsoft.com/office/drawing/2014/main" id="{F2C14EB8-A3A4-487A-B38C-A5619362F212}"/>
              </a:ext>
            </a:extLst>
          </p:cNvPr>
          <p:cNvSpPr>
            <a:spLocks xmlns:a="http://schemas.openxmlformats.org/drawingml/2006/main" noGrp="1"/>
          </p:cNvSpPr>
          <p:nvPr/>
        </p:nvSpPr>
        <p:spPr>
          <a:xfrm xmlns:a="http://schemas.openxmlformats.org/drawingml/2006/main">
            <a:off x="6390284" y="457281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2A8C85"/>
            </a:solidFill>
            <a:prstDash val="solid"/>
          </a:ln>
        </p:spPr>
      </p:sp>
      <p:sp>
        <p:nvSpPr>
          <p:cNvPr id="35" name="text_C03과 C04는 같은 입력 필드와 이미지 값을 공">
            <a:extLst xmlns:a="http://schemas.openxmlformats.org/drawingml/2006/main">
              <a:ext uri="{FF2B5EF4-FFF2-40B4-BE49-F238E27FC236}">
                <a16:creationId xmlns:a16="http://schemas.microsoft.com/office/drawing/2014/main" id="{875214C3-FCAF-4504-BB28-D58C83FB4E98}"/>
              </a:ext>
            </a:extLst>
          </p:cNvPr>
          <p:cNvSpPr>
            <a:spLocks xmlns:a="http://schemas.openxmlformats.org/drawingml/2006/main" noGrp="1"/>
          </p:cNvSpPr>
          <p:nvPr/>
        </p:nvSpPr>
        <p:spPr>
          <a:xfrm xmlns:a="http://schemas.openxmlformats.org/drawingml/2006/main">
            <a:off x="495300" y="5410200"/>
            <a:ext cx="112014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950" b="1">
                <a:solidFill>
                  <a:srgbClr val="645CE6"/>
                </a:solidFill>
                <a:latin typeface="Noto Sans KR"/>
                <a:ea typeface="Noto Sans KR"/>
                <a:cs typeface="Noto Sans KR"/>
              </a:defRPr>
            </a:pPr>
            <a:r>
              <a:rPr sz="1950" b="1">
                <a:solidFill>
                  <a:srgbClr val="645CE6"/>
                </a:solidFill>
                <a:latin typeface="Noto Sans KR"/>
                <a:ea typeface="Noto Sans KR"/>
                <a:cs typeface="Noto Sans KR"/>
              </a:rPr>
              <a:t>C03과 C04는 같은 입력 필드와 이미지 값을 공유한다.</a:t>
            </a:r>
          </a:p>
        </p:txBody>
      </p:sp>
    </p:spTree>
  </p:cSld>
</p:sld>
</file>

<file path=ppt/slides/slide5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완성본 연결</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입력부터 렌더까지 점검 순서</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앞 단계의 값이 맞는지 확인한 뒤 다음 출력으로 넘어간다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56</a:t>
            </a:r>
          </a:p>
        </p:txBody>
      </p:sp>
      <p:sp>
        <p:nvSpPr>
          <p:cNvPr id="21" name="text_입력">
            <a:extLst xmlns:a="http://schemas.openxmlformats.org/drawingml/2006/main">
              <a:ext uri="{FF2B5EF4-FFF2-40B4-BE49-F238E27FC236}">
                <a16:creationId xmlns:a16="http://schemas.microsoft.com/office/drawing/2014/main" id="{B9E22322-D61D-4340-B2C0-AD96088DE5B9}"/>
              </a:ext>
            </a:extLst>
          </p:cNvPr>
          <p:cNvSpPr>
            <a:spLocks xmlns:a="http://schemas.openxmlformats.org/drawingml/2006/main" noGrp="1"/>
          </p:cNvSpPr>
          <p:nvPr/>
        </p:nvSpPr>
        <p:spPr>
          <a:xfrm xmlns:a="http://schemas.openxmlformats.org/drawingml/2006/main">
            <a:off x="495300" y="1952625"/>
            <a:ext cx="238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입력</a:t>
            </a:r>
          </a:p>
        </p:txBody>
      </p:sp>
      <p:sp>
        <p:nvSpPr>
          <p:cNvPr id="22" name="text_키 k1 / 좌표 rollu·rollv / 버튼 l">
            <a:extLst xmlns:a="http://schemas.openxmlformats.org/drawingml/2006/main">
              <a:ext uri="{FF2B5EF4-FFF2-40B4-BE49-F238E27FC236}">
                <a16:creationId xmlns:a16="http://schemas.microsoft.com/office/drawing/2014/main" id="{36EF3566-7DEE-478D-B754-6536139FCB5A}"/>
              </a:ext>
            </a:extLst>
          </p:cNvPr>
          <p:cNvSpPr>
            <a:spLocks xmlns:a="http://schemas.openxmlformats.org/drawingml/2006/main" noGrp="1"/>
          </p:cNvSpPr>
          <p:nvPr/>
        </p:nvSpPr>
        <p:spPr>
          <a:xfrm xmlns:a="http://schemas.openxmlformats.org/drawingml/2006/main">
            <a:off x="3067050" y="1952625"/>
            <a:ext cx="8629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키 k1 / 좌표 rollu·rollv / 버튼 lselect / inside</a:t>
            </a:r>
          </a:p>
        </p:txBody>
      </p:sp>
      <p:sp>
        <p:nvSpPr>
          <p:cNvPr id="23" name="">
            <a:extLst xmlns:a="http://schemas.openxmlformats.org/drawingml/2006/main">
              <a:ext uri="{FF2B5EF4-FFF2-40B4-BE49-F238E27FC236}">
                <a16:creationId xmlns:a16="http://schemas.microsoft.com/office/drawing/2014/main" id="{41C65EF3-AB8F-4945-87EA-111CEBE12B25}"/>
              </a:ext>
            </a:extLst>
          </p:cNvPr>
          <p:cNvSpPr>
            <a:spLocks xmlns:a="http://schemas.openxmlformats.org/drawingml/2006/main" noGrp="1"/>
          </p:cNvSpPr>
          <p:nvPr/>
        </p:nvSpPr>
        <p:spPr>
          <a:xfrm xmlns:a="http://schemas.openxmlformats.org/drawingml/2006/main">
            <a:off x="495300" y="26384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4" name="text_계산">
            <a:extLst xmlns:a="http://schemas.openxmlformats.org/drawingml/2006/main">
              <a:ext uri="{FF2B5EF4-FFF2-40B4-BE49-F238E27FC236}">
                <a16:creationId xmlns:a16="http://schemas.microsoft.com/office/drawing/2014/main" id="{FF824480-952A-426A-88A8-041B6F0102FE}"/>
              </a:ext>
            </a:extLst>
          </p:cNvPr>
          <p:cNvSpPr>
            <a:spLocks xmlns:a="http://schemas.openxmlformats.org/drawingml/2006/main" noGrp="1"/>
          </p:cNvSpPr>
          <p:nvPr/>
        </p:nvSpPr>
        <p:spPr>
          <a:xfrm xmlns:a="http://schemas.openxmlformats.org/drawingml/2006/main">
            <a:off x="495300" y="2733675"/>
            <a:ext cx="238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계산</a:t>
            </a:r>
          </a:p>
        </p:txBody>
      </p:sp>
      <p:sp>
        <p:nvSpPr>
          <p:cNvPr id="25" name="text_uv_center / draw_gate / Trig">
            <a:extLst xmlns:a="http://schemas.openxmlformats.org/drawingml/2006/main">
              <a:ext uri="{FF2B5EF4-FFF2-40B4-BE49-F238E27FC236}">
                <a16:creationId xmlns:a16="http://schemas.microsoft.com/office/drawing/2014/main" id="{98400189-E279-43CA-998F-E406FE0AA672}"/>
              </a:ext>
            </a:extLst>
          </p:cNvPr>
          <p:cNvSpPr>
            <a:spLocks xmlns:a="http://schemas.openxmlformats.org/drawingml/2006/main" noGrp="1"/>
          </p:cNvSpPr>
          <p:nvPr/>
        </p:nvSpPr>
        <p:spPr>
          <a:xfrm xmlns:a="http://schemas.openxmlformats.org/drawingml/2006/main">
            <a:off x="3067050" y="2733675"/>
            <a:ext cx="8629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uv_center / draw_gate / Trigger / 범위 Math</a:t>
            </a:r>
          </a:p>
        </p:txBody>
      </p:sp>
      <p:sp>
        <p:nvSpPr>
          <p:cNvPr id="26" name="">
            <a:extLst xmlns:a="http://schemas.openxmlformats.org/drawingml/2006/main">
              <a:ext uri="{FF2B5EF4-FFF2-40B4-BE49-F238E27FC236}">
                <a16:creationId xmlns:a16="http://schemas.microsoft.com/office/drawing/2014/main" id="{FF19590D-212A-46B4-B523-92954433574D}"/>
              </a:ext>
            </a:extLst>
          </p:cNvPr>
          <p:cNvSpPr>
            <a:spLocks xmlns:a="http://schemas.openxmlformats.org/drawingml/2006/main" noGrp="1"/>
          </p:cNvSpPr>
          <p:nvPr/>
        </p:nvSpPr>
        <p:spPr>
          <a:xfrm xmlns:a="http://schemas.openxmlformats.org/drawingml/2006/main">
            <a:off x="495300" y="341947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27" name="text_이미지">
            <a:extLst xmlns:a="http://schemas.openxmlformats.org/drawingml/2006/main">
              <a:ext uri="{FF2B5EF4-FFF2-40B4-BE49-F238E27FC236}">
                <a16:creationId xmlns:a16="http://schemas.microsoft.com/office/drawing/2014/main" id="{E2F388CE-AAD4-4F3F-9D66-5DAD841C77E7}"/>
              </a:ext>
            </a:extLst>
          </p:cNvPr>
          <p:cNvSpPr>
            <a:spLocks xmlns:a="http://schemas.openxmlformats.org/drawingml/2006/main" noGrp="1"/>
          </p:cNvSpPr>
          <p:nvPr/>
        </p:nvSpPr>
        <p:spPr>
          <a:xfrm xmlns:a="http://schemas.openxmlformats.org/drawingml/2006/main">
            <a:off x="495300" y="3514725"/>
            <a:ext cx="238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이미지</a:t>
            </a:r>
          </a:p>
        </p:txBody>
      </p:sp>
      <p:sp>
        <p:nvSpPr>
          <p:cNvPr id="28" name="text_brush / trail의 R값 / 초기화 후 검정">
            <a:extLst xmlns:a="http://schemas.openxmlformats.org/drawingml/2006/main">
              <a:ext uri="{FF2B5EF4-FFF2-40B4-BE49-F238E27FC236}">
                <a16:creationId xmlns:a16="http://schemas.microsoft.com/office/drawing/2014/main" id="{997E9208-A20D-47AD-A4B0-6D0C0DE51CDA}"/>
              </a:ext>
            </a:extLst>
          </p:cNvPr>
          <p:cNvSpPr>
            <a:spLocks xmlns:a="http://schemas.openxmlformats.org/drawingml/2006/main" noGrp="1"/>
          </p:cNvSpPr>
          <p:nvPr/>
        </p:nvSpPr>
        <p:spPr>
          <a:xfrm xmlns:a="http://schemas.openxmlformats.org/drawingml/2006/main">
            <a:off x="3067050" y="3514725"/>
            <a:ext cx="8629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brush / trail의 R값 / 초기화 후 검정</a:t>
            </a:r>
          </a:p>
        </p:txBody>
      </p:sp>
      <p:sp>
        <p:nvSpPr>
          <p:cNvPr id="29" name="">
            <a:extLst xmlns:a="http://schemas.openxmlformats.org/drawingml/2006/main">
              <a:ext uri="{FF2B5EF4-FFF2-40B4-BE49-F238E27FC236}">
                <a16:creationId xmlns:a16="http://schemas.microsoft.com/office/drawing/2014/main" id="{5522FC6E-4778-411A-BB23-CE1316CDEE62}"/>
              </a:ext>
            </a:extLst>
          </p:cNvPr>
          <p:cNvSpPr>
            <a:spLocks xmlns:a="http://schemas.openxmlformats.org/drawingml/2006/main" noGrp="1"/>
          </p:cNvSpPr>
          <p:nvPr/>
        </p:nvSpPr>
        <p:spPr>
          <a:xfrm xmlns:a="http://schemas.openxmlformats.org/drawingml/2006/main">
            <a:off x="495300" y="420052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0" name="text_배열·렌더">
            <a:extLst xmlns:a="http://schemas.openxmlformats.org/drawingml/2006/main">
              <a:ext uri="{FF2B5EF4-FFF2-40B4-BE49-F238E27FC236}">
                <a16:creationId xmlns:a16="http://schemas.microsoft.com/office/drawing/2014/main" id="{DFD4C861-7C38-4008-864B-16FA7910C4CC}"/>
              </a:ext>
            </a:extLst>
          </p:cNvPr>
          <p:cNvSpPr>
            <a:spLocks xmlns:a="http://schemas.openxmlformats.org/drawingml/2006/main" noGrp="1"/>
          </p:cNvSpPr>
          <p:nvPr/>
        </p:nvSpPr>
        <p:spPr>
          <a:xfrm xmlns:a="http://schemas.openxmlformats.org/drawingml/2006/main">
            <a:off x="495300" y="4295775"/>
            <a:ext cx="238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배열·렌더</a:t>
            </a:r>
          </a:p>
        </p:txBody>
      </p:sp>
      <p:sp>
        <p:nvSpPr>
          <p:cNvPr id="31" name="text_576샘플 / 위치·크기·색 채널 / 정면 rend">
            <a:extLst xmlns:a="http://schemas.openxmlformats.org/drawingml/2006/main">
              <a:ext uri="{FF2B5EF4-FFF2-40B4-BE49-F238E27FC236}">
                <a16:creationId xmlns:a16="http://schemas.microsoft.com/office/drawing/2014/main" id="{5F65D5B1-0EB7-43F3-A32E-59EC505BDE5C}"/>
              </a:ext>
            </a:extLst>
          </p:cNvPr>
          <p:cNvSpPr>
            <a:spLocks xmlns:a="http://schemas.openxmlformats.org/drawingml/2006/main" noGrp="1"/>
          </p:cNvSpPr>
          <p:nvPr/>
        </p:nvSpPr>
        <p:spPr>
          <a:xfrm xmlns:a="http://schemas.openxmlformats.org/drawingml/2006/main">
            <a:off x="3067050" y="4295775"/>
            <a:ext cx="8629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576샘플 / 위치·크기·색 채널 / 정면 render</a:t>
            </a:r>
          </a:p>
        </p:txBody>
      </p:sp>
      <p:sp>
        <p:nvSpPr>
          <p:cNvPr id="32" name="">
            <a:extLst xmlns:a="http://schemas.openxmlformats.org/drawingml/2006/main">
              <a:ext uri="{FF2B5EF4-FFF2-40B4-BE49-F238E27FC236}">
                <a16:creationId xmlns:a16="http://schemas.microsoft.com/office/drawing/2014/main" id="{9A05BE0C-F395-44D6-AAF9-8E2B67CD65C0}"/>
              </a:ext>
            </a:extLst>
          </p:cNvPr>
          <p:cNvSpPr>
            <a:spLocks xmlns:a="http://schemas.openxmlformats.org/drawingml/2006/main" noGrp="1"/>
          </p:cNvSpPr>
          <p:nvPr/>
        </p:nvSpPr>
        <p:spPr>
          <a:xfrm xmlns:a="http://schemas.openxmlformats.org/drawingml/2006/main">
            <a:off x="495300" y="4981575"/>
            <a:ext cx="11201400" cy="9525"/>
          </a:xfrm>
          <a:custGeom xmlns:a="http://schemas.openxmlformats.org/drawingml/2006/main">
            <a:pathLst>
              <a:path w="11201400" h="9525">
                <a:moveTo>
                  <a:pt x="0" y="0"/>
                </a:moveTo>
                <a:lnTo>
                  <a:pt x="11201400" y="0"/>
                </a:lnTo>
              </a:path>
            </a:pathLst>
          </a:custGeom>
          <a:noFill xmlns:a="http://schemas.openxmlformats.org/drawingml/2006/main"/>
          <a:ln xmlns:a="http://schemas.openxmlformats.org/drawingml/2006/main" w="9525">
            <a:solidFill>
              <a:srgbClr val="D5D5D8"/>
            </a:solidFill>
            <a:prstDash val="solid"/>
          </a:ln>
        </p:spPr>
      </p:sp>
      <p:sp>
        <p:nvSpPr>
          <p:cNvPr id="33" name="text_저장">
            <a:extLst xmlns:a="http://schemas.openxmlformats.org/drawingml/2006/main">
              <a:ext uri="{FF2B5EF4-FFF2-40B4-BE49-F238E27FC236}">
                <a16:creationId xmlns:a16="http://schemas.microsoft.com/office/drawing/2014/main" id="{4AF893FB-9307-40A8-9C23-1D729B7FAC4E}"/>
              </a:ext>
            </a:extLst>
          </p:cNvPr>
          <p:cNvSpPr>
            <a:spLocks xmlns:a="http://schemas.openxmlformats.org/drawingml/2006/main" noGrp="1"/>
          </p:cNvSpPr>
          <p:nvPr/>
        </p:nvSpPr>
        <p:spPr>
          <a:xfrm xmlns:a="http://schemas.openxmlformats.org/drawingml/2006/main">
            <a:off x="495300" y="5076825"/>
            <a:ext cx="238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1">
                <a:solidFill>
                  <a:srgbClr val="645CE6"/>
                </a:solidFill>
                <a:latin typeface="Noto Sans KR"/>
                <a:ea typeface="Noto Sans KR"/>
                <a:cs typeface="Noto Sans KR"/>
              </a:defRPr>
            </a:pPr>
            <a:r>
              <a:rPr sz="1800" b="1">
                <a:solidFill>
                  <a:srgbClr val="645CE6"/>
                </a:solidFill>
                <a:latin typeface="Noto Sans KR"/>
                <a:ea typeface="Noto Sans KR"/>
                <a:cs typeface="Noto Sans KR"/>
              </a:rPr>
              <a:t>저장</a:t>
            </a:r>
          </a:p>
        </p:txBody>
      </p:sp>
      <p:sp>
        <p:nvSpPr>
          <p:cNvPr id="34" name="text_기본값 복구 → 다른 이름으로 저장 → 다시 열어 ">
            <a:extLst xmlns:a="http://schemas.openxmlformats.org/drawingml/2006/main">
              <a:ext uri="{FF2B5EF4-FFF2-40B4-BE49-F238E27FC236}">
                <a16:creationId xmlns:a16="http://schemas.microsoft.com/office/drawing/2014/main" id="{4635DDD8-FF09-46B2-87CB-0BE34D7AFA7C}"/>
              </a:ext>
            </a:extLst>
          </p:cNvPr>
          <p:cNvSpPr>
            <a:spLocks xmlns:a="http://schemas.openxmlformats.org/drawingml/2006/main" noGrp="1"/>
          </p:cNvSpPr>
          <p:nvPr/>
        </p:nvSpPr>
        <p:spPr>
          <a:xfrm xmlns:a="http://schemas.openxmlformats.org/drawingml/2006/main">
            <a:off x="3067050" y="5076825"/>
            <a:ext cx="8629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기본값 복구 → 다른 이름으로 저장 → 다시 열어 확인</a:t>
            </a:r>
          </a:p>
        </p:txBody>
      </p:sp>
    </p:spTree>
  </p:cSld>
</p:sld>
</file>

<file path=ppt/slides/slide57.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01</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01: 키 입력과 원</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S01_KEY_INPUT</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57</a:t>
            </a:r>
          </a:p>
        </p:txBody>
      </p:sp>
      <p:graphicFrame>
        <p:nvGraphicFramePr>
          <p:cNvPr id="27" name=""/>
          <p:cNvGraphicFramePr/>
          <p:nvPr/>
        </p:nvGraphicFramePr>
        <p:xfrm>
          <a:off xmlns:a="http://schemas.openxmlformats.org/drawingml/2006/main" x="495300" y="1952625"/>
          <a:ext xmlns:a="http://schemas.openxmlformats.org/drawingml/2006/main" cx="11201400" cy="3667125"/>
        </p:xfrm>
        <a:graphic xmlns:a="http://schemas.openxmlformats.org/drawingml/2006/main">
          <a:graphicData uri="http://schemas.openxmlformats.org/drawingml/2006/table">
            <a:tbl>
              <a:tblPr/>
              <a:tblGrid>
                <a:gridCol w="3571875"/>
                <a:gridCol w="2714625"/>
                <a:gridCol w="4914900"/>
              </a:tblGrid>
              <a:tr h="611188">
                <a:tc>
                  <a:txBody>
                    <a:bodyPr>
                      <a:noAutofit/>
                    </a:bodyPr>
                    <a:lstStyle/>
                    <a:p>
                      <a:r>
                        <a:rPr sz="1575"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75"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75" b="1">
                          <a:solidFill>
                            <a:srgbClr val="645CE6"/>
                          </a:solidFill>
                          <a:latin typeface="Noto Sans KR"/>
                          <a:ea typeface="Noto Sans KR"/>
                          <a:cs typeface="Noto Sans KR"/>
                        </a:rPr>
                        <a:t>값의 역할</a:t>
                      </a:r>
                    </a:p>
                  </a:txBody>
                  <a:tcPr marL="91440" marR="91440" marT="45720" marB="45720">
                    <a:solidFill>
                      <a:srgbClr val="EEEDF7"/>
                    </a:solidFill>
                  </a:tcPr>
                </a:tc>
              </a:tr>
              <a:tr h="611188">
                <a:tc>
                  <a:txBody>
                    <a:bodyPr>
                      <a:noAutofit/>
                    </a:bodyPr>
                    <a:lstStyle/>
                    <a:p>
                      <a:r>
                        <a:rPr sz="1575" b="0">
                          <a:solidFill>
                            <a:srgbClr val="202633"/>
                          </a:solidFill>
                          <a:latin typeface="Noto Sans KR"/>
                          <a:ea typeface="Noto Sans KR"/>
                          <a:cs typeface="Noto Sans KR"/>
                        </a:rPr>
                        <a:t>keyboard / Keys</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1</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1키의 눌림 상태 읽기</a:t>
                      </a:r>
                    </a:p>
                  </a:txBody>
                  <a:tcPr marL="91440" marR="91440" marT="45720" marB="45720">
                    <a:solidFill>
                      <a:srgbClr val="F7F6F2"/>
                    </a:solidFill>
                  </a:tcPr>
                </a:tc>
              </a:tr>
              <a:tr h="611188">
                <a:tc>
                  <a:txBody>
                    <a:bodyPr>
                      <a:noAutofit/>
                    </a:bodyPr>
                    <a:lstStyle/>
                    <a:p>
                      <a:r>
                        <a:rPr sz="1575" b="0">
                          <a:solidFill>
                            <a:srgbClr val="202633"/>
                          </a:solidFill>
                          <a:latin typeface="Noto Sans KR"/>
                          <a:ea typeface="Noto Sans KR"/>
                          <a:cs typeface="Noto Sans KR"/>
                        </a:rPr>
                        <a:t>key / CHOPs</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keyboard</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읽을 CHOP 선택</a:t>
                      </a:r>
                    </a:p>
                  </a:txBody>
                  <a:tcPr marL="91440" marR="91440" marT="45720" marB="45720">
                    <a:solidFill>
                      <a:srgbClr val="F7F6F2"/>
                    </a:solidFill>
                  </a:tcPr>
                </a:tc>
              </a:tr>
              <a:tr h="611188">
                <a:tc>
                  <a:txBody>
                    <a:bodyPr>
                      <a:noAutofit/>
                    </a:bodyPr>
                    <a:lstStyle/>
                    <a:p>
                      <a:r>
                        <a:rPr sz="1575" b="0">
                          <a:solidFill>
                            <a:srgbClr val="202633"/>
                          </a:solidFill>
                          <a:latin typeface="Noto Sans KR"/>
                          <a:ea typeface="Noto Sans KR"/>
                          <a:cs typeface="Noto Sans KR"/>
                        </a:rPr>
                        <a:t>key / Channel Names</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k1</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키 채널 하나만 읽기</a:t>
                      </a:r>
                    </a:p>
                  </a:txBody>
                  <a:tcPr marL="91440" marR="91440" marT="45720" marB="45720">
                    <a:solidFill>
                      <a:srgbClr val="F7F6F2"/>
                    </a:solidFill>
                  </a:tcPr>
                </a:tc>
              </a:tr>
              <a:tr h="611188">
                <a:tc>
                  <a:txBody>
                    <a:bodyPr>
                      <a:noAutofit/>
                    </a:bodyPr>
                    <a:lstStyle/>
                    <a:p>
                      <a:r>
                        <a:rPr sz="1575" b="0">
                          <a:solidFill>
                            <a:srgbClr val="202633"/>
                          </a:solidFill>
                          <a:latin typeface="Noto Sans KR"/>
                          <a:ea typeface="Noto Sans KR"/>
                          <a:cs typeface="Noto Sans KR"/>
                        </a:rPr>
                        <a:t>lamp / Fill Alpha</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key의 k1 참조</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0은 안 보임, 1은 보임</a:t>
                      </a:r>
                    </a:p>
                  </a:txBody>
                  <a:tcPr marL="91440" marR="91440" marT="45720" marB="45720">
                    <a:solidFill>
                      <a:srgbClr val="F7F6F2"/>
                    </a:solidFill>
                  </a:tcPr>
                </a:tc>
              </a:tr>
              <a:tr h="611188">
                <a:tc>
                  <a:txBody>
                    <a:bodyPr>
                      <a:noAutofit/>
                    </a:bodyPr>
                    <a:lstStyle/>
                    <a:p>
                      <a:r>
                        <a:rPr sz="1575" b="0">
                          <a:solidFill>
                            <a:srgbClr val="202633"/>
                          </a:solidFill>
                          <a:latin typeface="Noto Sans KR"/>
                          <a:ea typeface="Noto Sans KR"/>
                          <a:cs typeface="Noto Sans KR"/>
                        </a:rPr>
                        <a:t>출력 / Panel 크기</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720 × 720</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표시와 입력 영역 대응</a:t>
                      </a:r>
                    </a:p>
                  </a:txBody>
                  <a:tcPr marL="91440" marR="91440" marT="45720" marB="45720">
                    <a:solidFill>
                      <a:srgbClr val="F7F6F2"/>
                    </a:solidFill>
                  </a:tcPr>
                </a:tc>
              </a:tr>
            </a:tbl>
          </a:graphicData>
        </a:graphic>
      </p:graphicFrame>
    </p:spTree>
  </p:cSld>
</p:sld>
</file>

<file path=ppt/slides/slide58.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02</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02: 새 누름과 Trigger</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S02_TRIGGER_WATER / 시간 단위는 초</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58</a:t>
            </a:r>
          </a:p>
        </p:txBody>
      </p:sp>
      <p:graphicFrame>
        <p:nvGraphicFramePr>
          <p:cNvPr id="27" name=""/>
          <p:cNvGraphicFramePr/>
          <p:nvPr/>
        </p:nvGraphicFramePr>
        <p:xfrm>
          <a:off xmlns:a="http://schemas.openxmlformats.org/drawingml/2006/main" x="495300" y="1943100"/>
          <a:ext xmlns:a="http://schemas.openxmlformats.org/drawingml/2006/main" cx="11201400" cy="3905250"/>
        </p:xfrm>
        <a:graphic xmlns:a="http://schemas.openxmlformats.org/drawingml/2006/main">
          <a:graphicData uri="http://schemas.openxmlformats.org/drawingml/2006/table">
            <a:tbl>
              <a:tblPr/>
              <a:tblGrid>
                <a:gridCol w="3524250"/>
                <a:gridCol w="3209925"/>
                <a:gridCol w="4467225"/>
              </a:tblGrid>
              <a:tr h="488156">
                <a:tc>
                  <a:txBody>
                    <a:bodyPr>
                      <a:noAutofit/>
                    </a:bodyPr>
                    <a:lstStyle/>
                    <a:p>
                      <a:r>
                        <a:rPr sz="1500"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값의 역할</a:t>
                      </a:r>
                    </a:p>
                  </a:txBody>
                  <a:tcPr marL="91440" marR="91440" marT="45720" marB="45720">
                    <a:solidFill>
                      <a:srgbClr val="EEEDF7"/>
                    </a:solidFill>
                  </a:tcPr>
                </a:tc>
              </a:tr>
              <a:tr h="488156">
                <a:tc>
                  <a:txBody>
                    <a:bodyPr>
                      <a:noAutofit/>
                    </a:bodyPr>
                    <a:lstStyle/>
                    <a:p>
                      <a:r>
                        <a:rPr sz="1500" b="0">
                          <a:solidFill>
                            <a:srgbClr val="202633"/>
                          </a:solidFill>
                          <a:latin typeface="Noto Sans KR"/>
                          <a:ea typeface="Noto Sans KR"/>
                          <a:cs typeface="Noto Sans KR"/>
                        </a:rPr>
                        <a:t>key_input / CHOPs</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../S01_KEY_INPUT/key</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앞 단계의 k1 읽기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new_press / Convert Input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Off When Zero</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입력을 0·1로 읽기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new_press / Channel Pre OP</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Off to On</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0→1 순간 검출</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trigger / Attack / Peak Length</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0.05 / 0.10초</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상승 시간 / 최대값 유지</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trigger / Peak / Sustain Level</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1 / 1</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반응 출력 크기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trigger / Release / Shape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0.80초 / Linear</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선형으로 0에 복귀</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height_gain / Multiply</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0.46</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height 밝기 세기 범위</a:t>
                      </a:r>
                    </a:p>
                  </a:txBody>
                  <a:tcPr marL="91440" marR="91440" marT="45720" marB="45720">
                    <a:solidFill>
                      <a:srgbClr val="F7F6F2"/>
                    </a:solidFill>
                  </a:tcPr>
                </a:tc>
              </a:tr>
            </a:tbl>
          </a:graphicData>
        </a:graphic>
      </p:graphicFrame>
    </p:spTree>
  </p:cSld>
</p:sld>
</file>

<file path=ppt/slides/slide59.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03</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03: 좌표와 원</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S03_POINTER</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59</a:t>
            </a:r>
          </a:p>
        </p:txBody>
      </p:sp>
      <p:graphicFrame>
        <p:nvGraphicFramePr>
          <p:cNvPr id="27" name=""/>
          <p:cNvGraphicFramePr/>
          <p:nvPr/>
        </p:nvGraphicFramePr>
        <p:xfrm>
          <a:off xmlns:a="http://schemas.openxmlformats.org/drawingml/2006/main" x="495300" y="1943100"/>
          <a:ext xmlns:a="http://schemas.openxmlformats.org/drawingml/2006/main" cx="11201400" cy="3905250"/>
        </p:xfrm>
        <a:graphic xmlns:a="http://schemas.openxmlformats.org/drawingml/2006/main">
          <a:graphicData uri="http://schemas.openxmlformats.org/drawingml/2006/table">
            <a:tbl>
              <a:tblPr/>
              <a:tblGrid>
                <a:gridCol w="3524250"/>
                <a:gridCol w="3619500"/>
                <a:gridCol w="4057650"/>
              </a:tblGrid>
              <a:tr h="488156">
                <a:tc>
                  <a:txBody>
                    <a:bodyPr>
                      <a:noAutofit/>
                    </a:bodyPr>
                    <a:lstStyle/>
                    <a:p>
                      <a:r>
                        <a:rPr sz="1500"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값의 역할</a:t>
                      </a:r>
                    </a:p>
                  </a:txBody>
                  <a:tcPr marL="91440" marR="91440" marT="45720" marB="45720">
                    <a:solidFill>
                      <a:srgbClr val="EEEDF7"/>
                    </a:solidFill>
                  </a:tcPr>
                </a:tc>
              </a:tr>
              <a:tr h="488156">
                <a:tc>
                  <a:txBody>
                    <a:bodyPr>
                      <a:noAutofit/>
                    </a:bodyPr>
                    <a:lstStyle/>
                    <a:p>
                      <a:r>
                        <a:rPr sz="1500" b="0">
                          <a:solidFill>
                            <a:srgbClr val="202633"/>
                          </a:solidFill>
                          <a:latin typeface="Noto Sans KR"/>
                          <a:ea typeface="Noto Sans KR"/>
                          <a:cs typeface="Noto Sans KR"/>
                        </a:rPr>
                        <a:t>panel / Component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이 단계 자신</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실제 입력 화면</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panel / Select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rollu rollv</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가로·세로 좌표 채널</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uv_center / Scope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rollu rollv</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좌표 채널만 연산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uv_center / Range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0~1 → −0.5~+0.5</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Circle 중심 좌표 변환</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brush / Center X·Y</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uv_center의 rollu·rollv</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원의 위치</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brush / Radius X·Y</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0.055 / 0.055 (Fraction)</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원의 가로·세로 반지름</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brush / Softness / Fill Alpha</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0.02 (Fraction) / 1</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부드러운 경계 / 항상 표시</a:t>
                      </a:r>
                    </a:p>
                  </a:txBody>
                  <a:tcPr marL="91440" marR="91440" marT="45720" marB="45720">
                    <a:solidFill>
                      <a:srgbClr val="F7F6F2"/>
                    </a:solidFill>
                  </a:tcPr>
                </a:tc>
              </a:tr>
            </a:tbl>
          </a:graphicData>
        </a:graphic>
      </p:graphicFrame>
    </p:spTree>
  </p:cSld>
</p:sld>
</file>

<file path=ppt/slides/slide60.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04</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04: 좌표와 클릭 조건</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S04_CLICK_DRAW</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60</a:t>
            </a:r>
          </a:p>
        </p:txBody>
      </p:sp>
      <p:graphicFrame>
        <p:nvGraphicFramePr>
          <p:cNvPr id="27" name=""/>
          <p:cNvGraphicFramePr/>
          <p:nvPr/>
        </p:nvGraphicFramePr>
        <p:xfrm>
          <a:off xmlns:a="http://schemas.openxmlformats.org/drawingml/2006/main" x="495300" y="1952625"/>
          <a:ext xmlns:a="http://schemas.openxmlformats.org/drawingml/2006/main" cx="11201400" cy="3667125"/>
        </p:xfrm>
        <a:graphic xmlns:a="http://schemas.openxmlformats.org/drawingml/2006/main">
          <a:graphicData uri="http://schemas.openxmlformats.org/drawingml/2006/table">
            <a:tbl>
              <a:tblPr/>
              <a:tblGrid>
                <a:gridCol w="3524250"/>
                <a:gridCol w="3524250"/>
                <a:gridCol w="4152900"/>
              </a:tblGrid>
              <a:tr h="523875">
                <a:tc>
                  <a:txBody>
                    <a:bodyPr>
                      <a:noAutofit/>
                    </a:bodyPr>
                    <a:lstStyle/>
                    <a:p>
                      <a:r>
                        <a:rPr sz="1575"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75"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75" b="1">
                          <a:solidFill>
                            <a:srgbClr val="645CE6"/>
                          </a:solidFill>
                          <a:latin typeface="Noto Sans KR"/>
                          <a:ea typeface="Noto Sans KR"/>
                          <a:cs typeface="Noto Sans KR"/>
                        </a:rPr>
                        <a:t>값의 역할</a:t>
                      </a:r>
                    </a:p>
                  </a:txBody>
                  <a:tcPr marL="91440" marR="91440" marT="45720" marB="45720">
                    <a:solidFill>
                      <a:srgbClr val="EEEDF7"/>
                    </a:solidFill>
                  </a:tcPr>
                </a:tc>
              </a:tr>
              <a:tr h="523875">
                <a:tc>
                  <a:txBody>
                    <a:bodyPr>
                      <a:noAutofit/>
                    </a:bodyPr>
                    <a:lstStyle/>
                    <a:p>
                      <a:r>
                        <a:rPr sz="1575" b="0">
                          <a:solidFill>
                            <a:srgbClr val="202633"/>
                          </a:solidFill>
                          <a:latin typeface="Noto Sans KR"/>
                          <a:ea typeface="Noto Sans KR"/>
                          <a:cs typeface="Noto Sans KR"/>
                        </a:rPr>
                        <a:t>panel / Select</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rollu rollv lselect inside</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좌표 + 눌림 + 화면 내부</a:t>
                      </a:r>
                    </a:p>
                  </a:txBody>
                  <a:tcPr marL="91440" marR="91440" marT="45720" marB="45720">
                    <a:solidFill>
                      <a:srgbClr val="F7F6F2"/>
                    </a:solidFill>
                  </a:tcPr>
                </a:tc>
              </a:tr>
              <a:tr h="523875">
                <a:tc>
                  <a:txBody>
                    <a:bodyPr>
                      <a:noAutofit/>
                    </a:bodyPr>
                    <a:lstStyle/>
                    <a:p>
                      <a:r>
                        <a:rPr sz="1575" b="0">
                          <a:solidFill>
                            <a:srgbClr val="202633"/>
                          </a:solidFill>
                          <a:latin typeface="Noto Sans KR"/>
                          <a:ea typeface="Noto Sans KR"/>
                          <a:cs typeface="Noto Sans KR"/>
                        </a:rPr>
                        <a:t>uv_center / Scope</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rollu rollv</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좌표에만 Range 적용</a:t>
                      </a:r>
                    </a:p>
                  </a:txBody>
                  <a:tcPr marL="91440" marR="91440" marT="45720" marB="45720">
                    <a:solidFill>
                      <a:srgbClr val="F7F6F2"/>
                    </a:solidFill>
                  </a:tcPr>
                </a:tc>
              </a:tr>
              <a:tr h="523875">
                <a:tc>
                  <a:txBody>
                    <a:bodyPr>
                      <a:noAutofit/>
                    </a:bodyPr>
                    <a:lstStyle/>
                    <a:p>
                      <a:r>
                        <a:rPr sz="1575" b="0">
                          <a:solidFill>
                            <a:srgbClr val="202633"/>
                          </a:solidFill>
                          <a:latin typeface="Noto Sans KR"/>
                          <a:ea typeface="Noto Sans KR"/>
                          <a:cs typeface="Noto Sans KR"/>
                        </a:rPr>
                        <a:t>draw_gate / Scope</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lselect inside</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두 상태에만 AND 적용</a:t>
                      </a:r>
                    </a:p>
                  </a:txBody>
                  <a:tcPr marL="91440" marR="91440" marT="45720" marB="45720">
                    <a:solidFill>
                      <a:srgbClr val="F7F6F2"/>
                    </a:solidFill>
                  </a:tcPr>
                </a:tc>
              </a:tr>
              <a:tr h="523875">
                <a:tc>
                  <a:txBody>
                    <a:bodyPr>
                      <a:noAutofit/>
                    </a:bodyPr>
                    <a:lstStyle/>
                    <a:p>
                      <a:r>
                        <a:rPr sz="1575" b="0">
                          <a:solidFill>
                            <a:srgbClr val="202633"/>
                          </a:solidFill>
                          <a:latin typeface="Noto Sans KR"/>
                          <a:ea typeface="Noto Sans KR"/>
                          <a:cs typeface="Noto Sans KR"/>
                        </a:rPr>
                        <a:t>draw_gate / Combine Channels</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AND</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둘 다 1일 때만 출력 1</a:t>
                      </a:r>
                    </a:p>
                  </a:txBody>
                  <a:tcPr marL="91440" marR="91440" marT="45720" marB="45720">
                    <a:solidFill>
                      <a:srgbClr val="F7F6F2"/>
                    </a:solidFill>
                  </a:tcPr>
                </a:tc>
              </a:tr>
              <a:tr h="523875">
                <a:tc>
                  <a:txBody>
                    <a:bodyPr>
                      <a:noAutofit/>
                    </a:bodyPr>
                    <a:lstStyle/>
                    <a:p>
                      <a:r>
                        <a:rPr sz="1575" b="0">
                          <a:solidFill>
                            <a:srgbClr val="202633"/>
                          </a:solidFill>
                          <a:latin typeface="Noto Sans KR"/>
                          <a:ea typeface="Noto Sans KR"/>
                          <a:cs typeface="Noto Sans KR"/>
                        </a:rPr>
                        <a:t>brush / Center X·Y</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uv_center의 rollu·rollv</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표시 위치</a:t>
                      </a:r>
                    </a:p>
                  </a:txBody>
                  <a:tcPr marL="91440" marR="91440" marT="45720" marB="45720">
                    <a:solidFill>
                      <a:srgbClr val="F7F6F2"/>
                    </a:solidFill>
                  </a:tcPr>
                </a:tc>
              </a:tr>
              <a:tr h="523875">
                <a:tc>
                  <a:txBody>
                    <a:bodyPr>
                      <a:noAutofit/>
                    </a:bodyPr>
                    <a:lstStyle/>
                    <a:p>
                      <a:r>
                        <a:rPr sz="1575" b="0">
                          <a:solidFill>
                            <a:srgbClr val="202633"/>
                          </a:solidFill>
                          <a:latin typeface="Noto Sans KR"/>
                          <a:ea typeface="Noto Sans KR"/>
                          <a:cs typeface="Noto Sans KR"/>
                        </a:rPr>
                        <a:t>brush / Fill Alpha</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draw_gate의 lselect</a:t>
                      </a:r>
                    </a:p>
                  </a:txBody>
                  <a:tcPr marL="91440" marR="91440" marT="45720" marB="45720">
                    <a:solidFill>
                      <a:srgbClr val="F7F6F2"/>
                    </a:solidFill>
                  </a:tcPr>
                </a:tc>
                <a:tc>
                  <a:txBody>
                    <a:bodyPr>
                      <a:noAutofit/>
                    </a:bodyPr>
                    <a:lstStyle/>
                    <a:p>
                      <a:r>
                        <a:rPr sz="1575" b="0">
                          <a:solidFill>
                            <a:srgbClr val="202633"/>
                          </a:solidFill>
                          <a:latin typeface="Noto Sans KR"/>
                          <a:ea typeface="Noto Sans KR"/>
                          <a:cs typeface="Noto Sans KR"/>
                        </a:rPr>
                        <a:t>0이면 원을 끔</a:t>
                      </a:r>
                    </a:p>
                  </a:txBody>
                  <a:tcPr marL="91440" marR="91440" marT="45720" marB="45720">
                    <a:solidFill>
                      <a:srgbClr val="F7F6F2"/>
                    </a:solidFill>
                  </a:tcPr>
                </a:tc>
              </a:tr>
            </a:tbl>
          </a:graphicData>
        </a:graphic>
      </p:graphicFrame>
    </p:spTree>
  </p:cSld>
</p:sld>
</file>

<file path=ppt/slides/slide61.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05</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05: Feedback</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S05_FEEDBACK / 입력은 IO, 이미지 처리는 바깥 루프</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61</a:t>
            </a:r>
          </a:p>
        </p:txBody>
      </p:sp>
      <p:graphicFrame>
        <p:nvGraphicFramePr>
          <p:cNvPr id="27" name=""/>
          <p:cNvGraphicFramePr/>
          <p:nvPr/>
        </p:nvGraphicFramePr>
        <p:xfrm>
          <a:off xmlns:a="http://schemas.openxmlformats.org/drawingml/2006/main" x="495300" y="1943100"/>
          <a:ext xmlns:a="http://schemas.openxmlformats.org/drawingml/2006/main" cx="11201400" cy="3905250"/>
        </p:xfrm>
        <a:graphic xmlns:a="http://schemas.openxmlformats.org/drawingml/2006/main">
          <a:graphicData uri="http://schemas.openxmlformats.org/drawingml/2006/table">
            <a:tbl>
              <a:tblPr/>
              <a:tblGrid>
                <a:gridCol w="3476625"/>
                <a:gridCol w="3143250"/>
                <a:gridCol w="4581525"/>
              </a:tblGrid>
              <a:tr h="488156">
                <a:tc>
                  <a:txBody>
                    <a:bodyPr>
                      <a:noAutofit/>
                    </a:bodyPr>
                    <a:lstStyle/>
                    <a:p>
                      <a:r>
                        <a:rPr sz="1500"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값의 역할</a:t>
                      </a:r>
                    </a:p>
                  </a:txBody>
                  <a:tcPr marL="91440" marR="91440" marT="45720" marB="45720">
                    <a:solidFill>
                      <a:srgbClr val="EEEDF7"/>
                    </a:solidFill>
                  </a:tcPr>
                </a:tc>
              </a:tr>
              <a:tr h="488156">
                <a:tc>
                  <a:txBody>
                    <a:bodyPr>
                      <a:noAutofit/>
                    </a:bodyPr>
                    <a:lstStyle/>
                    <a:p>
                      <a:r>
                        <a:rPr sz="1500" b="0">
                          <a:solidFill>
                            <a:srgbClr val="202633"/>
                          </a:solidFill>
                          <a:latin typeface="Noto Sans KR"/>
                          <a:ea typeface="Noto Sans KR"/>
                          <a:cs typeface="Noto Sans KR"/>
                        </a:rPr>
                        <a:t>input / CHOPs</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IO/pointer_mode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05·06 공유 입력 읽기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feedback / Target TOP</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trail</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직전 결과 읽기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decay / Brightness 1</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0.985</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처리마다 밝기 곱하기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diffuse / Filter Size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6</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주변으로 값 혼합</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trail_add / Operation</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Add</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현재 원 + 과거 흔적</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trail / Clamp / Pixel Format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On / 16-bit float RGBA</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0~1 제한 / 작은 값 유지</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feedback / Reset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IO/clear_key의 kr</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R키로 seed 초기화</a:t>
                      </a:r>
                    </a:p>
                  </a:txBody>
                  <a:tcPr marL="91440" marR="91440" marT="45720" marB="45720">
                    <a:solidFill>
                      <a:srgbClr val="F7F6F2"/>
                    </a:solidFill>
                  </a:tcPr>
                </a:tc>
              </a:tr>
            </a:tbl>
          </a:graphicData>
        </a:graphic>
      </p:graphicFrame>
    </p:spTree>
  </p:cSld>
</p:sld>
</file>

<file path=ppt/slides/slide62.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설정 참고 · 06</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설정표 06: 표본과 도형</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S06_INSTANCING / 위치와 색은 SETUP에서 읽음</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62</a:t>
            </a:r>
          </a:p>
        </p:txBody>
      </p:sp>
      <p:graphicFrame>
        <p:nvGraphicFramePr>
          <p:cNvPr id="27" name=""/>
          <p:cNvGraphicFramePr/>
          <p:nvPr/>
        </p:nvGraphicFramePr>
        <p:xfrm>
          <a:off xmlns:a="http://schemas.openxmlformats.org/drawingml/2006/main" x="495300" y="1943100"/>
          <a:ext xmlns:a="http://schemas.openxmlformats.org/drawingml/2006/main" cx="11201400" cy="3905250"/>
        </p:xfrm>
        <a:graphic xmlns:a="http://schemas.openxmlformats.org/drawingml/2006/main">
          <a:graphicData uri="http://schemas.openxmlformats.org/drawingml/2006/table">
            <a:tbl>
              <a:tblPr/>
              <a:tblGrid>
                <a:gridCol w="3476625"/>
                <a:gridCol w="3476625"/>
                <a:gridCol w="4248150"/>
              </a:tblGrid>
              <a:tr h="488156">
                <a:tc>
                  <a:txBody>
                    <a:bodyPr>
                      <a:noAutofit/>
                    </a:bodyPr>
                    <a:lstStyle/>
                    <a:p>
                      <a:r>
                        <a:rPr sz="1500" b="1">
                          <a:solidFill>
                            <a:srgbClr val="645CE6"/>
                          </a:solidFill>
                          <a:latin typeface="Noto Sans KR"/>
                          <a:ea typeface="Noto Sans KR"/>
                          <a:cs typeface="Noto Sans KR"/>
                        </a:rPr>
                        <a:t>노드 / 항목</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현재 값</a:t>
                      </a:r>
                    </a:p>
                  </a:txBody>
                  <a:tcPr marL="91440" marR="91440" marT="45720" marB="45720">
                    <a:solidFill>
                      <a:srgbClr val="EEEDF7"/>
                    </a:solidFill>
                  </a:tcPr>
                </a:tc>
                <a:tc>
                  <a:txBody>
                    <a:bodyPr>
                      <a:noAutofit/>
                    </a:bodyPr>
                    <a:lstStyle/>
                    <a:p>
                      <a:r>
                        <a:rPr sz="1500" b="1">
                          <a:solidFill>
                            <a:srgbClr val="645CE6"/>
                          </a:solidFill>
                          <a:latin typeface="Noto Sans KR"/>
                          <a:ea typeface="Noto Sans KR"/>
                          <a:cs typeface="Noto Sans KR"/>
                        </a:rPr>
                        <a:t>값의 역할</a:t>
                      </a:r>
                    </a:p>
                  </a:txBody>
                  <a:tcPr marL="91440" marR="91440" marT="45720" marB="45720">
                    <a:solidFill>
                      <a:srgbClr val="EEEDF7"/>
                    </a:solidFill>
                  </a:tcPr>
                </a:tc>
              </a:tr>
              <a:tr h="488156">
                <a:tc>
                  <a:txBody>
                    <a:bodyPr>
                      <a:noAutofit/>
                    </a:bodyPr>
                    <a:lstStyle/>
                    <a:p>
                      <a:r>
                        <a:rPr sz="1500" b="0">
                          <a:solidFill>
                            <a:srgbClr val="202633"/>
                          </a:solidFill>
                          <a:latin typeface="Noto Sans KR"/>
                          <a:ea typeface="Noto Sans KR"/>
                          <a:cs typeface="Noto Sans KR"/>
                        </a:rPr>
                        <a:t>sample24 / 해상도 / Filter</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24×24 / Nearest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576개 이미지 값</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pixels / 채널 / flatten</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R만 / Sequence All</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r채널 576샘플</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height_z / To Range / Rename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0.025~0.42 / r→height</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Scale Z에 쓸 높이</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size_xy / To Range / Rename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0.055~0.12 / r→size</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Scale X·Y에 쓸 크기</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instances / Translate OP</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SETUP/positions (tx ty tz)</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같은 셀 중심 위치</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instances / Color OP</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SETUP/colors (red green)</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R: 0.2~0.95 / G: 0.28~0.72</a:t>
                      </a:r>
                    </a:p>
                  </a:txBody>
                  <a:tcPr marL="91440" marR="91440" marT="45720" marB="45720">
                    <a:solidFill>
                      <a:srgbClr val="F7F6F2"/>
                    </a:solidFill>
                  </a:tcPr>
                </a:tc>
              </a:tr>
              <a:tr h="488156">
                <a:tc>
                  <a:txBody>
                    <a:bodyPr>
                      <a:noAutofit/>
                    </a:bodyPr>
                    <a:lstStyle/>
                    <a:p>
                      <a:r>
                        <a:rPr sz="1500" b="0">
                          <a:solidFill>
                            <a:srgbClr val="202633"/>
                          </a:solidFill>
                          <a:latin typeface="Noto Sans KR"/>
                          <a:ea typeface="Noto Sans KR"/>
                          <a:cs typeface="Noto Sans KR"/>
                        </a:rPr>
                        <a:t>Grid / Camera</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Size 3.0667 / Ortho Width 3.2</a:t>
                      </a:r>
                    </a:p>
                  </a:txBody>
                  <a:tcPr marL="91440" marR="91440" marT="45720" marB="45720">
                    <a:solidFill>
                      <a:srgbClr val="F7F6F2"/>
                    </a:solidFill>
                  </a:tcPr>
                </a:tc>
                <a:tc>
                  <a:txBody>
                    <a:bodyPr>
                      <a:noAutofit/>
                    </a:bodyPr>
                    <a:lstStyle/>
                    <a:p>
                      <a:r>
                        <a:rPr sz="1500" b="0">
                          <a:solidFill>
                            <a:srgbClr val="202633"/>
                          </a:solidFill>
                          <a:latin typeface="Noto Sans KR"/>
                          <a:ea typeface="Noto Sans KR"/>
                          <a:cs typeface="Noto Sans KR"/>
                        </a:rPr>
                        <a:t>24×24 셀 중심 / 정면</a:t>
                      </a:r>
                    </a:p>
                  </a:txBody>
                  <a:tcPr marL="91440" marR="91440" marT="45720" marB="45720">
                    <a:solidFill>
                      <a:srgbClr val="F7F6F2"/>
                    </a:solidFill>
                  </a:tcPr>
                </a:tc>
              </a:tr>
            </a:tbl>
          </a:graphicData>
        </a:graphic>
      </p:graphicFrame>
    </p:spTree>
  </p:cSld>
</p:sld>
</file>

<file path=ppt/slides/slide63.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심화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루프 안과 밖의 Transform</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확장 도식 / 루프 안의 변형은 다음 프레임에도 쌓인다</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63</a:t>
            </a:r>
          </a:p>
        </p:txBody>
      </p:sp>
      <p:sp>
        <p:nvSpPr>
          <p:cNvPr id="21" name="text_루프 내부">
            <a:extLst xmlns:a="http://schemas.openxmlformats.org/drawingml/2006/main">
              <a:ext uri="{FF2B5EF4-FFF2-40B4-BE49-F238E27FC236}">
                <a16:creationId xmlns:a16="http://schemas.microsoft.com/office/drawing/2014/main" id="{2BC1D17D-9DFB-4C1A-BFC8-23F046C1F83F}"/>
              </a:ext>
            </a:extLst>
          </p:cNvPr>
          <p:cNvSpPr>
            <a:spLocks xmlns:a="http://schemas.openxmlformats.org/drawingml/2006/main" noGrp="1"/>
          </p:cNvSpPr>
          <p:nvPr/>
        </p:nvSpPr>
        <p:spPr>
          <a:xfrm xmlns:a="http://schemas.openxmlformats.org/drawingml/2006/main">
            <a:off x="495300" y="1962150"/>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645CE6"/>
                </a:solidFill>
                <a:latin typeface="Noto Sans KR"/>
                <a:ea typeface="Noto Sans KR"/>
                <a:cs typeface="Noto Sans KR"/>
              </a:defRPr>
            </a:pPr>
            <a:r>
              <a:rPr sz="2025" b="1">
                <a:solidFill>
                  <a:srgbClr val="645CE6"/>
                </a:solidFill>
                <a:latin typeface="Noto Sans KR"/>
                <a:ea typeface="Noto Sans KR"/>
                <a:cs typeface="Noto Sans KR"/>
              </a:rPr>
              <a:t>루프 내부</a:t>
            </a:r>
          </a:p>
        </p:txBody>
      </p:sp>
      <p:sp>
        <p:nvSpPr>
          <p:cNvPr id="22" name="">
            <a:extLst xmlns:a="http://schemas.openxmlformats.org/drawingml/2006/main">
              <a:ext uri="{FF2B5EF4-FFF2-40B4-BE49-F238E27FC236}">
                <a16:creationId xmlns:a16="http://schemas.microsoft.com/office/drawing/2014/main" id="{830482E8-B8FC-4667-9F54-717EB62EC40E}"/>
              </a:ext>
            </a:extLst>
          </p:cNvPr>
          <p:cNvSpPr>
            <a:spLocks xmlns:a="http://schemas.openxmlformats.org/drawingml/2006/main" noGrp="1"/>
          </p:cNvSpPr>
          <p:nvPr/>
        </p:nvSpPr>
        <p:spPr>
          <a:xfrm xmlns:a="http://schemas.openxmlformats.org/drawingml/2006/main">
            <a:off x="495300" y="24765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3" name="text_feedback">
            <a:extLst xmlns:a="http://schemas.openxmlformats.org/drawingml/2006/main">
              <a:ext uri="{FF2B5EF4-FFF2-40B4-BE49-F238E27FC236}">
                <a16:creationId xmlns:a16="http://schemas.microsoft.com/office/drawing/2014/main" id="{3CCB2E75-669B-49E0-9940-89EF765415BB}"/>
              </a:ext>
            </a:extLst>
          </p:cNvPr>
          <p:cNvSpPr>
            <a:spLocks xmlns:a="http://schemas.openxmlformats.org/drawingml/2006/main" noGrp="1"/>
          </p:cNvSpPr>
          <p:nvPr/>
        </p:nvSpPr>
        <p:spPr>
          <a:xfrm xmlns:a="http://schemas.openxmlformats.org/drawingml/2006/main">
            <a:off x="609600" y="25336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feedback</a:t>
            </a:r>
          </a:p>
        </p:txBody>
      </p:sp>
      <p:sp>
        <p:nvSpPr>
          <p:cNvPr id="24" name="text_기억 읽기">
            <a:extLst xmlns:a="http://schemas.openxmlformats.org/drawingml/2006/main">
              <a:ext uri="{FF2B5EF4-FFF2-40B4-BE49-F238E27FC236}">
                <a16:creationId xmlns:a16="http://schemas.microsoft.com/office/drawing/2014/main" id="{DAD12801-52F1-4064-8861-7E443B57BA1C}"/>
              </a:ext>
            </a:extLst>
          </p:cNvPr>
          <p:cNvSpPr>
            <a:spLocks xmlns:a="http://schemas.openxmlformats.org/drawingml/2006/main" noGrp="1"/>
          </p:cNvSpPr>
          <p:nvPr/>
        </p:nvSpPr>
        <p:spPr>
          <a:xfrm xmlns:a="http://schemas.openxmlformats.org/drawingml/2006/main">
            <a:off x="609600" y="28956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기억 읽기</a:t>
            </a:r>
          </a:p>
        </p:txBody>
      </p:sp>
      <p:sp>
        <p:nvSpPr>
          <p:cNvPr id="25" name="">
            <a:extLst xmlns:a="http://schemas.openxmlformats.org/drawingml/2006/main">
              <a:ext uri="{FF2B5EF4-FFF2-40B4-BE49-F238E27FC236}">
                <a16:creationId xmlns:a16="http://schemas.microsoft.com/office/drawing/2014/main" id="{4F264F89-4B44-4337-9F42-C06CC05DDF4A}"/>
              </a:ext>
            </a:extLst>
          </p:cNvPr>
          <p:cNvSpPr>
            <a:spLocks xmlns:a="http://schemas.openxmlformats.org/drawingml/2006/main" noGrp="1"/>
          </p:cNvSpPr>
          <p:nvPr/>
        </p:nvSpPr>
        <p:spPr>
          <a:xfrm xmlns:a="http://schemas.openxmlformats.org/drawingml/2006/main">
            <a:off x="2876550" y="2876550"/>
            <a:ext cx="1371600" cy="9525"/>
          </a:xfrm>
          <a:custGeom xmlns:a="http://schemas.openxmlformats.org/drawingml/2006/main">
            <a:pathLst>
              <a:path w="1371600" h="9525">
                <a:moveTo>
                  <a:pt x="0" y="0"/>
                </a:moveTo>
                <a:lnTo>
                  <a:pt x="137160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31010C26-023A-4352-8A69-075C3D08DEDD}"/>
              </a:ext>
            </a:extLst>
          </p:cNvPr>
          <p:cNvSpPr>
            <a:spLocks xmlns:a="http://schemas.openxmlformats.org/drawingml/2006/main" noGrp="1"/>
          </p:cNvSpPr>
          <p:nvPr/>
        </p:nvSpPr>
        <p:spPr>
          <a:xfrm xmlns:a="http://schemas.openxmlformats.org/drawingml/2006/main">
            <a:off x="4170959" y="28392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7" name="">
            <a:extLst xmlns:a="http://schemas.openxmlformats.org/drawingml/2006/main">
              <a:ext uri="{FF2B5EF4-FFF2-40B4-BE49-F238E27FC236}">
                <a16:creationId xmlns:a16="http://schemas.microsoft.com/office/drawing/2014/main" id="{E35EB77E-78BF-488A-8699-1B24F644883D}"/>
              </a:ext>
            </a:extLst>
          </p:cNvPr>
          <p:cNvSpPr>
            <a:spLocks xmlns:a="http://schemas.openxmlformats.org/drawingml/2006/main" noGrp="1"/>
          </p:cNvSpPr>
          <p:nvPr/>
        </p:nvSpPr>
        <p:spPr>
          <a:xfrm xmlns:a="http://schemas.openxmlformats.org/drawingml/2006/main">
            <a:off x="4362450" y="24765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28" name="text_Transform">
            <a:extLst xmlns:a="http://schemas.openxmlformats.org/drawingml/2006/main">
              <a:ext uri="{FF2B5EF4-FFF2-40B4-BE49-F238E27FC236}">
                <a16:creationId xmlns:a16="http://schemas.microsoft.com/office/drawing/2014/main" id="{304F8A6F-4D72-47B4-BAE2-79D979796106}"/>
              </a:ext>
            </a:extLst>
          </p:cNvPr>
          <p:cNvSpPr>
            <a:spLocks xmlns:a="http://schemas.openxmlformats.org/drawingml/2006/main" noGrp="1"/>
          </p:cNvSpPr>
          <p:nvPr/>
        </p:nvSpPr>
        <p:spPr>
          <a:xfrm xmlns:a="http://schemas.openxmlformats.org/drawingml/2006/main">
            <a:off x="4476750" y="25336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Transform</a:t>
            </a:r>
          </a:p>
        </p:txBody>
      </p:sp>
      <p:sp>
        <p:nvSpPr>
          <p:cNvPr id="29" name="text_이동·크기 변형">
            <a:extLst xmlns:a="http://schemas.openxmlformats.org/drawingml/2006/main">
              <a:ext uri="{FF2B5EF4-FFF2-40B4-BE49-F238E27FC236}">
                <a16:creationId xmlns:a16="http://schemas.microsoft.com/office/drawing/2014/main" id="{B4887135-9090-4D85-A15E-D7CAC95211AF}"/>
              </a:ext>
            </a:extLst>
          </p:cNvPr>
          <p:cNvSpPr>
            <a:spLocks xmlns:a="http://schemas.openxmlformats.org/drawingml/2006/main" noGrp="1"/>
          </p:cNvSpPr>
          <p:nvPr/>
        </p:nvSpPr>
        <p:spPr>
          <a:xfrm xmlns:a="http://schemas.openxmlformats.org/drawingml/2006/main">
            <a:off x="4476750" y="28956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이동·크기 변형</a:t>
            </a:r>
          </a:p>
        </p:txBody>
      </p:sp>
      <p:sp>
        <p:nvSpPr>
          <p:cNvPr id="30" name="">
            <a:extLst xmlns:a="http://schemas.openxmlformats.org/drawingml/2006/main">
              <a:ext uri="{FF2B5EF4-FFF2-40B4-BE49-F238E27FC236}">
                <a16:creationId xmlns:a16="http://schemas.microsoft.com/office/drawing/2014/main" id="{BA971C43-DAD3-43FA-AB19-3675FF42960A}"/>
              </a:ext>
            </a:extLst>
          </p:cNvPr>
          <p:cNvSpPr>
            <a:spLocks xmlns:a="http://schemas.openxmlformats.org/drawingml/2006/main" noGrp="1"/>
          </p:cNvSpPr>
          <p:nvPr/>
        </p:nvSpPr>
        <p:spPr>
          <a:xfrm xmlns:a="http://schemas.openxmlformats.org/drawingml/2006/main">
            <a:off x="6743700" y="2876550"/>
            <a:ext cx="1371600" cy="9525"/>
          </a:xfrm>
          <a:custGeom xmlns:a="http://schemas.openxmlformats.org/drawingml/2006/main">
            <a:pathLst>
              <a:path w="1371600" h="9525">
                <a:moveTo>
                  <a:pt x="0" y="0"/>
                </a:moveTo>
                <a:lnTo>
                  <a:pt x="137160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EE8905A2-A4D4-45F0-8474-E056866C082C}"/>
              </a:ext>
            </a:extLst>
          </p:cNvPr>
          <p:cNvSpPr>
            <a:spLocks xmlns:a="http://schemas.openxmlformats.org/drawingml/2006/main" noGrp="1"/>
          </p:cNvSpPr>
          <p:nvPr/>
        </p:nvSpPr>
        <p:spPr>
          <a:xfrm xmlns:a="http://schemas.openxmlformats.org/drawingml/2006/main">
            <a:off x="8038109" y="28392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2" name="">
            <a:extLst xmlns:a="http://schemas.openxmlformats.org/drawingml/2006/main">
              <a:ext uri="{FF2B5EF4-FFF2-40B4-BE49-F238E27FC236}">
                <a16:creationId xmlns:a16="http://schemas.microsoft.com/office/drawing/2014/main" id="{F80FC5B0-65C1-4625-A596-341BC288BF42}"/>
              </a:ext>
            </a:extLst>
          </p:cNvPr>
          <p:cNvSpPr>
            <a:spLocks xmlns:a="http://schemas.openxmlformats.org/drawingml/2006/main" noGrp="1"/>
          </p:cNvSpPr>
          <p:nvPr/>
        </p:nvSpPr>
        <p:spPr>
          <a:xfrm xmlns:a="http://schemas.openxmlformats.org/drawingml/2006/main">
            <a:off x="8229600" y="24765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33" name="text_trail">
            <a:extLst xmlns:a="http://schemas.openxmlformats.org/drawingml/2006/main">
              <a:ext uri="{FF2B5EF4-FFF2-40B4-BE49-F238E27FC236}">
                <a16:creationId xmlns:a16="http://schemas.microsoft.com/office/drawing/2014/main" id="{2A209C35-CF12-486F-9DFB-FD74FAEA2E42}"/>
              </a:ext>
            </a:extLst>
          </p:cNvPr>
          <p:cNvSpPr>
            <a:spLocks xmlns:a="http://schemas.openxmlformats.org/drawingml/2006/main" noGrp="1"/>
          </p:cNvSpPr>
          <p:nvPr/>
        </p:nvSpPr>
        <p:spPr>
          <a:xfrm xmlns:a="http://schemas.openxmlformats.org/drawingml/2006/main">
            <a:off x="8343900" y="25336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a:t>
            </a:r>
          </a:p>
        </p:txBody>
      </p:sp>
      <p:sp>
        <p:nvSpPr>
          <p:cNvPr id="34" name="text_새 결과 저장">
            <a:extLst xmlns:a="http://schemas.openxmlformats.org/drawingml/2006/main">
              <a:ext uri="{FF2B5EF4-FFF2-40B4-BE49-F238E27FC236}">
                <a16:creationId xmlns:a16="http://schemas.microsoft.com/office/drawing/2014/main" id="{6E8CEDEC-AFD3-4CA7-8847-16DAFE556E1C}"/>
              </a:ext>
            </a:extLst>
          </p:cNvPr>
          <p:cNvSpPr>
            <a:spLocks xmlns:a="http://schemas.openxmlformats.org/drawingml/2006/main" noGrp="1"/>
          </p:cNvSpPr>
          <p:nvPr/>
        </p:nvSpPr>
        <p:spPr>
          <a:xfrm xmlns:a="http://schemas.openxmlformats.org/drawingml/2006/main">
            <a:off x="8343900" y="28956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새 결과 저장</a:t>
            </a:r>
          </a:p>
        </p:txBody>
      </p:sp>
      <p:sp>
        <p:nvSpPr>
          <p:cNvPr id="35" name="">
            <a:extLst xmlns:a="http://schemas.openxmlformats.org/drawingml/2006/main">
              <a:ext uri="{FF2B5EF4-FFF2-40B4-BE49-F238E27FC236}">
                <a16:creationId xmlns:a16="http://schemas.microsoft.com/office/drawing/2014/main" id="{4319B009-52C0-42B7-9B1B-CB40A40C2F5A}"/>
              </a:ext>
            </a:extLst>
          </p:cNvPr>
          <p:cNvSpPr>
            <a:spLocks xmlns:a="http://schemas.openxmlformats.org/drawingml/2006/main" noGrp="1"/>
          </p:cNvSpPr>
          <p:nvPr/>
        </p:nvSpPr>
        <p:spPr>
          <a:xfrm xmlns:a="http://schemas.openxmlformats.org/drawingml/2006/main">
            <a:off x="1685925" y="3286125"/>
            <a:ext cx="7772400" cy="571500"/>
          </a:xfrm>
          <a:custGeom xmlns:a="http://schemas.openxmlformats.org/drawingml/2006/main">
            <a:pathLst>
              <a:path w="7772400" h="571500">
                <a:moveTo>
                  <a:pt x="7772400" y="0"/>
                </a:moveTo>
                <a:lnTo>
                  <a:pt x="7772400" y="571500"/>
                </a:lnTo>
                <a:lnTo>
                  <a:pt x="0" y="571500"/>
                </a:lnTo>
                <a:lnTo>
                  <a:pt x="0" y="0"/>
                </a:lnTo>
              </a:path>
            </a:pathLst>
          </a:custGeom>
          <a:noFill xmlns:a="http://schemas.openxmlformats.org/drawingml/2006/main"/>
          <a:ln xmlns:a="http://schemas.openxmlformats.org/drawingml/2006/main" w="19050">
            <a:solidFill>
              <a:srgbClr val="2A8C85"/>
            </a:solidFill>
            <a:prstDash val="dash"/>
          </a:ln>
        </p:spPr>
      </p:sp>
      <p:sp>
        <p:nvSpPr>
          <p:cNvPr id="36" name="">
            <a:extLst xmlns:a="http://schemas.openxmlformats.org/drawingml/2006/main">
              <a:ext uri="{FF2B5EF4-FFF2-40B4-BE49-F238E27FC236}">
                <a16:creationId xmlns:a16="http://schemas.microsoft.com/office/drawing/2014/main" id="{6879AF9F-F7F7-4BF1-B9AE-0D1E55DD630A}"/>
              </a:ext>
            </a:extLst>
          </p:cNvPr>
          <p:cNvSpPr>
            <a:spLocks xmlns:a="http://schemas.openxmlformats.org/drawingml/2006/main" noGrp="1"/>
          </p:cNvSpPr>
          <p:nvPr/>
        </p:nvSpPr>
        <p:spPr>
          <a:xfrm xmlns:a="http://schemas.openxmlformats.org/drawingml/2006/main">
            <a:off x="1648638" y="3286125"/>
            <a:ext cx="74575" cy="77191"/>
          </a:xfrm>
          <a:custGeom xmlns:a="http://schemas.openxmlformats.org/drawingml/2006/main">
            <a:pathLst>
              <a:path w="74575" h="77191">
                <a:moveTo>
                  <a:pt x="74575" y="77191"/>
                </a:moveTo>
                <a:lnTo>
                  <a:pt x="37287" y="0"/>
                </a:lnTo>
                <a:lnTo>
                  <a:pt x="0" y="77191"/>
                </a:lnTo>
              </a:path>
            </a:pathLst>
          </a:custGeom>
          <a:noFill xmlns:a="http://schemas.openxmlformats.org/drawingml/2006/main"/>
          <a:ln xmlns:a="http://schemas.openxmlformats.org/drawingml/2006/main" w="19050">
            <a:solidFill>
              <a:srgbClr val="2A8C85"/>
            </a:solidFill>
            <a:prstDash val="solid"/>
          </a:ln>
        </p:spPr>
      </p:sp>
      <p:sp>
        <p:nvSpPr>
          <p:cNvPr id="37" name="text_변형이 매번 누적됨">
            <a:extLst xmlns:a="http://schemas.openxmlformats.org/drawingml/2006/main">
              <a:ext uri="{FF2B5EF4-FFF2-40B4-BE49-F238E27FC236}">
                <a16:creationId xmlns:a16="http://schemas.microsoft.com/office/drawing/2014/main" id="{7747A3F3-A5E1-4AAD-B6DC-8B4BBEF161EE}"/>
              </a:ext>
            </a:extLst>
          </p:cNvPr>
          <p:cNvSpPr>
            <a:spLocks xmlns:a="http://schemas.openxmlformats.org/drawingml/2006/main" noGrp="1"/>
          </p:cNvSpPr>
          <p:nvPr/>
        </p:nvSpPr>
        <p:spPr>
          <a:xfrm xmlns:a="http://schemas.openxmlformats.org/drawingml/2006/main">
            <a:off x="3924300" y="3943350"/>
            <a:ext cx="6096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A8C85"/>
                </a:solidFill>
                <a:latin typeface="Noto Sans KR"/>
                <a:ea typeface="Noto Sans KR"/>
                <a:cs typeface="Noto Sans KR"/>
              </a:defRPr>
            </a:pPr>
            <a:r>
              <a:rPr sz="1875" b="1">
                <a:solidFill>
                  <a:srgbClr val="2A8C85"/>
                </a:solidFill>
                <a:latin typeface="Noto Sans KR"/>
                <a:ea typeface="Noto Sans KR"/>
                <a:cs typeface="Noto Sans KR"/>
              </a:rPr>
              <a:t>변형이 매번 누적됨</a:t>
            </a:r>
          </a:p>
        </p:txBody>
      </p:sp>
      <p:sp>
        <p:nvSpPr>
          <p:cNvPr id="38" name="text_루프 외부">
            <a:extLst xmlns:a="http://schemas.openxmlformats.org/drawingml/2006/main">
              <a:ext uri="{FF2B5EF4-FFF2-40B4-BE49-F238E27FC236}">
                <a16:creationId xmlns:a16="http://schemas.microsoft.com/office/drawing/2014/main" id="{81EA1142-BA54-497F-920B-B46421A03B92}"/>
              </a:ext>
            </a:extLst>
          </p:cNvPr>
          <p:cNvSpPr>
            <a:spLocks xmlns:a="http://schemas.openxmlformats.org/drawingml/2006/main" noGrp="1"/>
          </p:cNvSpPr>
          <p:nvPr/>
        </p:nvSpPr>
        <p:spPr>
          <a:xfrm xmlns:a="http://schemas.openxmlformats.org/drawingml/2006/main">
            <a:off x="495300" y="4600575"/>
            <a:ext cx="2571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025" b="1">
                <a:solidFill>
                  <a:srgbClr val="202633"/>
                </a:solidFill>
                <a:latin typeface="Noto Sans KR"/>
                <a:ea typeface="Noto Sans KR"/>
                <a:cs typeface="Noto Sans KR"/>
              </a:defRPr>
            </a:pPr>
            <a:r>
              <a:rPr sz="2025" b="1">
                <a:solidFill>
                  <a:srgbClr val="202633"/>
                </a:solidFill>
                <a:latin typeface="Noto Sans KR"/>
                <a:ea typeface="Noto Sans KR"/>
                <a:cs typeface="Noto Sans KR"/>
              </a:rPr>
              <a:t>루프 외부</a:t>
            </a:r>
          </a:p>
        </p:txBody>
      </p:sp>
      <p:sp>
        <p:nvSpPr>
          <p:cNvPr id="39" name="">
            <a:extLst xmlns:a="http://schemas.openxmlformats.org/drawingml/2006/main">
              <a:ext uri="{FF2B5EF4-FFF2-40B4-BE49-F238E27FC236}">
                <a16:creationId xmlns:a16="http://schemas.microsoft.com/office/drawing/2014/main" id="{4D4116F6-17EB-4FF4-8CFA-6EAAB097A776}"/>
              </a:ext>
            </a:extLst>
          </p:cNvPr>
          <p:cNvSpPr>
            <a:spLocks xmlns:a="http://schemas.openxmlformats.org/drawingml/2006/main" noGrp="1"/>
          </p:cNvSpPr>
          <p:nvPr/>
        </p:nvSpPr>
        <p:spPr>
          <a:xfrm xmlns:a="http://schemas.openxmlformats.org/drawingml/2006/main">
            <a:off x="495300" y="51816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40" name="text_trail">
            <a:extLst xmlns:a="http://schemas.openxmlformats.org/drawingml/2006/main">
              <a:ext uri="{FF2B5EF4-FFF2-40B4-BE49-F238E27FC236}">
                <a16:creationId xmlns:a16="http://schemas.microsoft.com/office/drawing/2014/main" id="{717A95F2-24CB-44BF-B1BA-4C41DD5E2F67}"/>
              </a:ext>
            </a:extLst>
          </p:cNvPr>
          <p:cNvSpPr>
            <a:spLocks xmlns:a="http://schemas.openxmlformats.org/drawingml/2006/main" noGrp="1"/>
          </p:cNvSpPr>
          <p:nvPr/>
        </p:nvSpPr>
        <p:spPr>
          <a:xfrm xmlns:a="http://schemas.openxmlformats.org/drawingml/2006/main">
            <a:off x="609600" y="52387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trail</a:t>
            </a:r>
          </a:p>
        </p:txBody>
      </p:sp>
      <p:sp>
        <p:nvSpPr>
          <p:cNvPr id="41" name="text_원래 결과 기억">
            <a:extLst xmlns:a="http://schemas.openxmlformats.org/drawingml/2006/main">
              <a:ext uri="{FF2B5EF4-FFF2-40B4-BE49-F238E27FC236}">
                <a16:creationId xmlns:a16="http://schemas.microsoft.com/office/drawing/2014/main" id="{9D20A416-5E7E-41CD-A06D-C88A921D0BF8}"/>
              </a:ext>
            </a:extLst>
          </p:cNvPr>
          <p:cNvSpPr>
            <a:spLocks xmlns:a="http://schemas.openxmlformats.org/drawingml/2006/main" noGrp="1"/>
          </p:cNvSpPr>
          <p:nvPr/>
        </p:nvSpPr>
        <p:spPr>
          <a:xfrm xmlns:a="http://schemas.openxmlformats.org/drawingml/2006/main">
            <a:off x="609600" y="56007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원래 결과 기억</a:t>
            </a:r>
          </a:p>
        </p:txBody>
      </p:sp>
      <p:sp>
        <p:nvSpPr>
          <p:cNvPr id="42" name="">
            <a:extLst xmlns:a="http://schemas.openxmlformats.org/drawingml/2006/main">
              <a:ext uri="{FF2B5EF4-FFF2-40B4-BE49-F238E27FC236}">
                <a16:creationId xmlns:a16="http://schemas.microsoft.com/office/drawing/2014/main" id="{047B5A93-0681-4ED7-A203-825ACE91CB1B}"/>
              </a:ext>
            </a:extLst>
          </p:cNvPr>
          <p:cNvSpPr>
            <a:spLocks xmlns:a="http://schemas.openxmlformats.org/drawingml/2006/main" noGrp="1"/>
          </p:cNvSpPr>
          <p:nvPr/>
        </p:nvSpPr>
        <p:spPr>
          <a:xfrm xmlns:a="http://schemas.openxmlformats.org/drawingml/2006/main">
            <a:off x="2876550" y="5581650"/>
            <a:ext cx="1371600" cy="9525"/>
          </a:xfrm>
          <a:custGeom xmlns:a="http://schemas.openxmlformats.org/drawingml/2006/main">
            <a:pathLst>
              <a:path w="1371600" h="9525">
                <a:moveTo>
                  <a:pt x="0" y="0"/>
                </a:moveTo>
                <a:lnTo>
                  <a:pt x="1371600" y="0"/>
                </a:lnTo>
              </a:path>
            </a:pathLst>
          </a:custGeom>
          <a:noFill xmlns:a="http://schemas.openxmlformats.org/drawingml/2006/main"/>
          <a:ln xmlns:a="http://schemas.openxmlformats.org/drawingml/2006/main" w="19050">
            <a:solidFill>
              <a:srgbClr val="645CE6"/>
            </a:solidFill>
            <a:prstDash val="solid"/>
          </a:ln>
        </p:spPr>
      </p:sp>
      <p:sp>
        <p:nvSpPr>
          <p:cNvPr id="43" name="">
            <a:extLst xmlns:a="http://schemas.openxmlformats.org/drawingml/2006/main">
              <a:ext uri="{FF2B5EF4-FFF2-40B4-BE49-F238E27FC236}">
                <a16:creationId xmlns:a16="http://schemas.microsoft.com/office/drawing/2014/main" id="{848559A3-39A1-4746-8BC8-0BD401313034}"/>
              </a:ext>
            </a:extLst>
          </p:cNvPr>
          <p:cNvSpPr>
            <a:spLocks xmlns:a="http://schemas.openxmlformats.org/drawingml/2006/main" noGrp="1"/>
          </p:cNvSpPr>
          <p:nvPr/>
        </p:nvSpPr>
        <p:spPr>
          <a:xfrm xmlns:a="http://schemas.openxmlformats.org/drawingml/2006/main">
            <a:off x="4170959" y="55443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44" name="">
            <a:extLst xmlns:a="http://schemas.openxmlformats.org/drawingml/2006/main">
              <a:ext uri="{FF2B5EF4-FFF2-40B4-BE49-F238E27FC236}">
                <a16:creationId xmlns:a16="http://schemas.microsoft.com/office/drawing/2014/main" id="{EA6E8DC2-D345-497A-BF13-366CE7894B90}"/>
              </a:ext>
            </a:extLst>
          </p:cNvPr>
          <p:cNvSpPr>
            <a:spLocks xmlns:a="http://schemas.openxmlformats.org/drawingml/2006/main" noGrp="1"/>
          </p:cNvSpPr>
          <p:nvPr/>
        </p:nvSpPr>
        <p:spPr>
          <a:xfrm xmlns:a="http://schemas.openxmlformats.org/drawingml/2006/main">
            <a:off x="4362450" y="51816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45" name="text_Transform">
            <a:extLst xmlns:a="http://schemas.openxmlformats.org/drawingml/2006/main">
              <a:ext uri="{FF2B5EF4-FFF2-40B4-BE49-F238E27FC236}">
                <a16:creationId xmlns:a16="http://schemas.microsoft.com/office/drawing/2014/main" id="{830F8DB1-7E46-4BD3-BCF6-E15D7C01326E}"/>
              </a:ext>
            </a:extLst>
          </p:cNvPr>
          <p:cNvSpPr>
            <a:spLocks xmlns:a="http://schemas.openxmlformats.org/drawingml/2006/main" noGrp="1"/>
          </p:cNvSpPr>
          <p:nvPr/>
        </p:nvSpPr>
        <p:spPr>
          <a:xfrm xmlns:a="http://schemas.openxmlformats.org/drawingml/2006/main">
            <a:off x="4476750" y="52387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Transform</a:t>
            </a:r>
          </a:p>
        </p:txBody>
      </p:sp>
      <p:sp>
        <p:nvSpPr>
          <p:cNvPr id="46" name="text_표시 결과만 변형">
            <a:extLst xmlns:a="http://schemas.openxmlformats.org/drawingml/2006/main">
              <a:ext uri="{FF2B5EF4-FFF2-40B4-BE49-F238E27FC236}">
                <a16:creationId xmlns:a16="http://schemas.microsoft.com/office/drawing/2014/main" id="{CD6F2DC3-45B7-4287-911E-AE62AC7CFC3B}"/>
              </a:ext>
            </a:extLst>
          </p:cNvPr>
          <p:cNvSpPr>
            <a:spLocks xmlns:a="http://schemas.openxmlformats.org/drawingml/2006/main" noGrp="1"/>
          </p:cNvSpPr>
          <p:nvPr/>
        </p:nvSpPr>
        <p:spPr>
          <a:xfrm xmlns:a="http://schemas.openxmlformats.org/drawingml/2006/main">
            <a:off x="4476750" y="56007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표시 결과만 변형</a:t>
            </a:r>
          </a:p>
        </p:txBody>
      </p:sp>
      <p:sp>
        <p:nvSpPr>
          <p:cNvPr id="47" name="">
            <a:extLst xmlns:a="http://schemas.openxmlformats.org/drawingml/2006/main">
              <a:ext uri="{FF2B5EF4-FFF2-40B4-BE49-F238E27FC236}">
                <a16:creationId xmlns:a16="http://schemas.microsoft.com/office/drawing/2014/main" id="{1B5FC7BE-605A-4DC1-AAC4-223EACE1BCEF}"/>
              </a:ext>
            </a:extLst>
          </p:cNvPr>
          <p:cNvSpPr>
            <a:spLocks xmlns:a="http://schemas.openxmlformats.org/drawingml/2006/main" noGrp="1"/>
          </p:cNvSpPr>
          <p:nvPr/>
        </p:nvSpPr>
        <p:spPr>
          <a:xfrm xmlns:a="http://schemas.openxmlformats.org/drawingml/2006/main">
            <a:off x="6743700" y="5581650"/>
            <a:ext cx="1371600" cy="9525"/>
          </a:xfrm>
          <a:custGeom xmlns:a="http://schemas.openxmlformats.org/drawingml/2006/main">
            <a:pathLst>
              <a:path w="1371600" h="9525">
                <a:moveTo>
                  <a:pt x="0" y="0"/>
                </a:moveTo>
                <a:lnTo>
                  <a:pt x="1371600" y="0"/>
                </a:lnTo>
              </a:path>
            </a:pathLst>
          </a:custGeom>
          <a:noFill xmlns:a="http://schemas.openxmlformats.org/drawingml/2006/main"/>
          <a:ln xmlns:a="http://schemas.openxmlformats.org/drawingml/2006/main" w="19050">
            <a:solidFill>
              <a:srgbClr val="645CE6"/>
            </a:solidFill>
            <a:prstDash val="solid"/>
          </a:ln>
        </p:spPr>
      </p:sp>
      <p:sp>
        <p:nvSpPr>
          <p:cNvPr id="48" name="">
            <a:extLst xmlns:a="http://schemas.openxmlformats.org/drawingml/2006/main">
              <a:ext uri="{FF2B5EF4-FFF2-40B4-BE49-F238E27FC236}">
                <a16:creationId xmlns:a16="http://schemas.microsoft.com/office/drawing/2014/main" id="{523A4CC7-85EB-4109-A298-B8DF9B0E0D52}"/>
              </a:ext>
            </a:extLst>
          </p:cNvPr>
          <p:cNvSpPr>
            <a:spLocks xmlns:a="http://schemas.openxmlformats.org/drawingml/2006/main" noGrp="1"/>
          </p:cNvSpPr>
          <p:nvPr/>
        </p:nvSpPr>
        <p:spPr>
          <a:xfrm xmlns:a="http://schemas.openxmlformats.org/drawingml/2006/main">
            <a:off x="8038109" y="55443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49" name="">
            <a:extLst xmlns:a="http://schemas.openxmlformats.org/drawingml/2006/main">
              <a:ext uri="{FF2B5EF4-FFF2-40B4-BE49-F238E27FC236}">
                <a16:creationId xmlns:a16="http://schemas.microsoft.com/office/drawing/2014/main" id="{FA1F541C-33DD-4556-9B6B-510DA9914E10}"/>
              </a:ext>
            </a:extLst>
          </p:cNvPr>
          <p:cNvSpPr>
            <a:spLocks xmlns:a="http://schemas.openxmlformats.org/drawingml/2006/main" noGrp="1"/>
          </p:cNvSpPr>
          <p:nvPr/>
        </p:nvSpPr>
        <p:spPr>
          <a:xfrm xmlns:a="http://schemas.openxmlformats.org/drawingml/2006/main">
            <a:off x="8229600" y="5181600"/>
            <a:ext cx="2381250" cy="809625"/>
          </a:xfrm>
          <a:prstGeom xmlns:a="http://schemas.openxmlformats.org/drawingml/2006/main" prst="rect">
            <a:avLst/>
          </a:prstGeom>
          <a:solidFill xmlns:a="http://schemas.openxmlformats.org/drawingml/2006/main">
            <a:srgbClr val="EEEDF7"/>
          </a:solidFill>
          <a:ln xmlns:a="http://schemas.openxmlformats.org/drawingml/2006/main" w="0">
            <a:noFill/>
          </a:ln>
        </p:spPr>
      </p:sp>
      <p:sp>
        <p:nvSpPr>
          <p:cNvPr id="50" name="text_화면">
            <a:extLst xmlns:a="http://schemas.openxmlformats.org/drawingml/2006/main">
              <a:ext uri="{FF2B5EF4-FFF2-40B4-BE49-F238E27FC236}">
                <a16:creationId xmlns:a16="http://schemas.microsoft.com/office/drawing/2014/main" id="{79594BE0-8729-46B8-BA42-99EC868F5CFE}"/>
              </a:ext>
            </a:extLst>
          </p:cNvPr>
          <p:cNvSpPr>
            <a:spLocks xmlns:a="http://schemas.openxmlformats.org/drawingml/2006/main" noGrp="1"/>
          </p:cNvSpPr>
          <p:nvPr/>
        </p:nvSpPr>
        <p:spPr>
          <a:xfrm xmlns:a="http://schemas.openxmlformats.org/drawingml/2006/main">
            <a:off x="8343900" y="5238750"/>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202633"/>
                </a:solidFill>
                <a:latin typeface="Noto Sans KR"/>
                <a:ea typeface="Noto Sans KR"/>
                <a:cs typeface="Noto Sans KR"/>
              </a:defRPr>
            </a:pPr>
            <a:r>
              <a:rPr sz="1875" b="1">
                <a:solidFill>
                  <a:srgbClr val="202633"/>
                </a:solidFill>
                <a:latin typeface="Noto Sans KR"/>
                <a:ea typeface="Noto Sans KR"/>
                <a:cs typeface="Noto Sans KR"/>
              </a:rPr>
              <a:t>화면</a:t>
            </a:r>
          </a:p>
        </p:txBody>
      </p:sp>
      <p:sp>
        <p:nvSpPr>
          <p:cNvPr id="51" name="text_최종 표시">
            <a:extLst xmlns:a="http://schemas.openxmlformats.org/drawingml/2006/main">
              <a:ext uri="{FF2B5EF4-FFF2-40B4-BE49-F238E27FC236}">
                <a16:creationId xmlns:a16="http://schemas.microsoft.com/office/drawing/2014/main" id="{54A0B490-0D5C-4C07-886A-91C118FBFC60}"/>
              </a:ext>
            </a:extLst>
          </p:cNvPr>
          <p:cNvSpPr>
            <a:spLocks xmlns:a="http://schemas.openxmlformats.org/drawingml/2006/main" noGrp="1"/>
          </p:cNvSpPr>
          <p:nvPr/>
        </p:nvSpPr>
        <p:spPr>
          <a:xfrm xmlns:a="http://schemas.openxmlformats.org/drawingml/2006/main">
            <a:off x="8343900" y="5600700"/>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425" b="0">
                <a:solidFill>
                  <a:srgbClr val="626B76"/>
                </a:solidFill>
                <a:latin typeface="Noto Sans KR"/>
                <a:ea typeface="Noto Sans KR"/>
                <a:cs typeface="Noto Sans KR"/>
              </a:defRPr>
            </a:pPr>
            <a:r>
              <a:rPr sz="1425" b="0">
                <a:solidFill>
                  <a:srgbClr val="626B76"/>
                </a:solidFill>
                <a:latin typeface="Noto Sans KR"/>
                <a:ea typeface="Noto Sans KR"/>
                <a:cs typeface="Noto Sans KR"/>
              </a:rPr>
              <a:t>최종 표시</a:t>
            </a:r>
          </a:p>
        </p:txBody>
      </p:sp>
    </p:spTree>
  </p:cSld>
</p:sld>
</file>

<file path=ppt/slides/slide64.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심화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프레임마다 72px 이동</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계산 예시 / Translate X = +72px, 단위 Pixels</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64</a:t>
            </a:r>
          </a:p>
        </p:txBody>
      </p:sp>
      <p:sp>
        <p:nvSpPr>
          <p:cNvPr id="21" name="">
            <a:extLst xmlns:a="http://schemas.openxmlformats.org/drawingml/2006/main">
              <a:ext uri="{FF2B5EF4-FFF2-40B4-BE49-F238E27FC236}">
                <a16:creationId xmlns:a16="http://schemas.microsoft.com/office/drawing/2014/main" id="{7F2DEF86-F6B7-4A5F-A786-66567387179E}"/>
              </a:ext>
            </a:extLst>
          </p:cNvPr>
          <p:cNvSpPr>
            <a:spLocks xmlns:a="http://schemas.openxmlformats.org/drawingml/2006/main" noGrp="1"/>
          </p:cNvSpPr>
          <p:nvPr/>
        </p:nvSpPr>
        <p:spPr>
          <a:xfrm xmlns:a="http://schemas.openxmlformats.org/drawingml/2006/main">
            <a:off x="781050" y="2505075"/>
            <a:ext cx="2647950" cy="26479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0B7F1E1D-5E7E-43B2-B51B-596BAB0B2FBD}"/>
              </a:ext>
            </a:extLst>
          </p:cNvPr>
          <p:cNvSpPr>
            <a:spLocks xmlns:a="http://schemas.openxmlformats.org/drawingml/2006/main" noGrp="1"/>
          </p:cNvSpPr>
          <p:nvPr/>
        </p:nvSpPr>
        <p:spPr>
          <a:xfrm xmlns:a="http://schemas.openxmlformats.org/drawingml/2006/main">
            <a:off x="1148715" y="3667125"/>
            <a:ext cx="323850" cy="323850"/>
          </a:xfrm>
          <a:prstGeom xmlns:a="http://schemas.openxmlformats.org/drawingml/2006/main" prst="ellipse">
            <a:avLst/>
          </a:prstGeom>
          <a:solidFill xmlns:a="http://schemas.openxmlformats.org/drawingml/2006/main">
            <a:srgbClr val="FFFFFF"/>
          </a:solidFill>
          <a:ln xmlns:a="http://schemas.openxmlformats.org/drawingml/2006/main" w="9525">
            <a:noFill/>
          </a:ln>
        </p:spPr>
      </p:sp>
      <p:sp>
        <p:nvSpPr>
          <p:cNvPr id="23" name="text_이동 0회 · X=144px">
            <a:extLst xmlns:a="http://schemas.openxmlformats.org/drawingml/2006/main">
              <a:ext uri="{FF2B5EF4-FFF2-40B4-BE49-F238E27FC236}">
                <a16:creationId xmlns:a16="http://schemas.microsoft.com/office/drawing/2014/main" id="{AA676D8E-4E5D-4F48-AACE-E7A99843CB2D}"/>
              </a:ext>
            </a:extLst>
          </p:cNvPr>
          <p:cNvSpPr>
            <a:spLocks xmlns:a="http://schemas.openxmlformats.org/drawingml/2006/main" noGrp="1"/>
          </p:cNvSpPr>
          <p:nvPr/>
        </p:nvSpPr>
        <p:spPr>
          <a:xfrm xmlns:a="http://schemas.openxmlformats.org/drawingml/2006/main">
            <a:off x="781050" y="5267325"/>
            <a:ext cx="28860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이동 0회 · X=144px</a:t>
            </a:r>
          </a:p>
        </p:txBody>
      </p:sp>
      <p:sp>
        <p:nvSpPr>
          <p:cNvPr id="24" name="">
            <a:extLst xmlns:a="http://schemas.openxmlformats.org/drawingml/2006/main">
              <a:ext uri="{FF2B5EF4-FFF2-40B4-BE49-F238E27FC236}">
                <a16:creationId xmlns:a16="http://schemas.microsoft.com/office/drawing/2014/main" id="{CFCCEBC5-4F19-4A32-8A96-9537409BCB04}"/>
              </a:ext>
            </a:extLst>
          </p:cNvPr>
          <p:cNvSpPr>
            <a:spLocks xmlns:a="http://schemas.openxmlformats.org/drawingml/2006/main" noGrp="1"/>
          </p:cNvSpPr>
          <p:nvPr/>
        </p:nvSpPr>
        <p:spPr>
          <a:xfrm xmlns:a="http://schemas.openxmlformats.org/drawingml/2006/main">
            <a:off x="3600450" y="3829050"/>
            <a:ext cx="866775" cy="9525"/>
          </a:xfrm>
          <a:custGeom xmlns:a="http://schemas.openxmlformats.org/drawingml/2006/main">
            <a:pathLst>
              <a:path w="866775" h="9525">
                <a:moveTo>
                  <a:pt x="0" y="0"/>
                </a:moveTo>
                <a:lnTo>
                  <a:pt x="866775" y="0"/>
                </a:lnTo>
              </a:path>
            </a:pathLst>
          </a:custGeom>
          <a:noFill xmlns:a="http://schemas.openxmlformats.org/drawingml/2006/main"/>
          <a:ln xmlns:a="http://schemas.openxmlformats.org/drawingml/2006/main" w="19050">
            <a:solidFill>
              <a:srgbClr val="645CE6"/>
            </a:solidFill>
            <a:prstDash val="solid"/>
          </a:ln>
        </p:spPr>
      </p:sp>
      <p:sp>
        <p:nvSpPr>
          <p:cNvPr id="25" name="">
            <a:extLst xmlns:a="http://schemas.openxmlformats.org/drawingml/2006/main">
              <a:ext uri="{FF2B5EF4-FFF2-40B4-BE49-F238E27FC236}">
                <a16:creationId xmlns:a16="http://schemas.microsoft.com/office/drawing/2014/main" id="{6D0A8C1B-9BDD-41AD-BA68-8F2ADAE52A9A}"/>
              </a:ext>
            </a:extLst>
          </p:cNvPr>
          <p:cNvSpPr>
            <a:spLocks xmlns:a="http://schemas.openxmlformats.org/drawingml/2006/main" noGrp="1"/>
          </p:cNvSpPr>
          <p:nvPr/>
        </p:nvSpPr>
        <p:spPr>
          <a:xfrm xmlns:a="http://schemas.openxmlformats.org/drawingml/2006/main">
            <a:off x="4390034" y="37917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26" name="">
            <a:extLst xmlns:a="http://schemas.openxmlformats.org/drawingml/2006/main">
              <a:ext uri="{FF2B5EF4-FFF2-40B4-BE49-F238E27FC236}">
                <a16:creationId xmlns:a16="http://schemas.microsoft.com/office/drawing/2014/main" id="{923B9C74-DB1E-4A04-B2F5-911D444B3286}"/>
              </a:ext>
            </a:extLst>
          </p:cNvPr>
          <p:cNvSpPr>
            <a:spLocks xmlns:a="http://schemas.openxmlformats.org/drawingml/2006/main" noGrp="1"/>
          </p:cNvSpPr>
          <p:nvPr/>
        </p:nvSpPr>
        <p:spPr>
          <a:xfrm xmlns:a="http://schemas.openxmlformats.org/drawingml/2006/main">
            <a:off x="4724400" y="2505075"/>
            <a:ext cx="2647950" cy="26479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69CC4423-145F-4E1A-99C7-8335507B6549}"/>
              </a:ext>
            </a:extLst>
          </p:cNvPr>
          <p:cNvSpPr>
            <a:spLocks xmlns:a="http://schemas.openxmlformats.org/drawingml/2006/main" noGrp="1"/>
          </p:cNvSpPr>
          <p:nvPr/>
        </p:nvSpPr>
        <p:spPr>
          <a:xfrm xmlns:a="http://schemas.openxmlformats.org/drawingml/2006/main">
            <a:off x="5356860" y="3667125"/>
            <a:ext cx="323850" cy="323850"/>
          </a:xfrm>
          <a:prstGeom xmlns:a="http://schemas.openxmlformats.org/drawingml/2006/main" prst="ellipse">
            <a:avLst/>
          </a:prstGeom>
          <a:solidFill xmlns:a="http://schemas.openxmlformats.org/drawingml/2006/main">
            <a:srgbClr val="FBFBFB"/>
          </a:solidFill>
          <a:ln xmlns:a="http://schemas.openxmlformats.org/drawingml/2006/main" w="9525">
            <a:noFill/>
          </a:ln>
        </p:spPr>
      </p:sp>
      <p:sp>
        <p:nvSpPr>
          <p:cNvPr id="28" name="text_이동 1회 · X=216px">
            <a:extLst xmlns:a="http://schemas.openxmlformats.org/drawingml/2006/main">
              <a:ext uri="{FF2B5EF4-FFF2-40B4-BE49-F238E27FC236}">
                <a16:creationId xmlns:a16="http://schemas.microsoft.com/office/drawing/2014/main" id="{0B238AC6-F5EB-4913-904E-54CB86D16C8F}"/>
              </a:ext>
            </a:extLst>
          </p:cNvPr>
          <p:cNvSpPr>
            <a:spLocks xmlns:a="http://schemas.openxmlformats.org/drawingml/2006/main" noGrp="1"/>
          </p:cNvSpPr>
          <p:nvPr/>
        </p:nvSpPr>
        <p:spPr>
          <a:xfrm xmlns:a="http://schemas.openxmlformats.org/drawingml/2006/main">
            <a:off x="4724400" y="5267325"/>
            <a:ext cx="28860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이동 1회 · X=216px</a:t>
            </a:r>
          </a:p>
        </p:txBody>
      </p:sp>
      <p:sp>
        <p:nvSpPr>
          <p:cNvPr id="29" name="">
            <a:extLst xmlns:a="http://schemas.openxmlformats.org/drawingml/2006/main">
              <a:ext uri="{FF2B5EF4-FFF2-40B4-BE49-F238E27FC236}">
                <a16:creationId xmlns:a16="http://schemas.microsoft.com/office/drawing/2014/main" id="{7AD86F8B-8D28-453F-B4C9-F883125E596D}"/>
              </a:ext>
            </a:extLst>
          </p:cNvPr>
          <p:cNvSpPr>
            <a:spLocks xmlns:a="http://schemas.openxmlformats.org/drawingml/2006/main" noGrp="1"/>
          </p:cNvSpPr>
          <p:nvPr/>
        </p:nvSpPr>
        <p:spPr>
          <a:xfrm xmlns:a="http://schemas.openxmlformats.org/drawingml/2006/main">
            <a:off x="7543800" y="3829050"/>
            <a:ext cx="866775" cy="9525"/>
          </a:xfrm>
          <a:custGeom xmlns:a="http://schemas.openxmlformats.org/drawingml/2006/main">
            <a:pathLst>
              <a:path w="866775" h="9525">
                <a:moveTo>
                  <a:pt x="0" y="0"/>
                </a:moveTo>
                <a:lnTo>
                  <a:pt x="866775" y="0"/>
                </a:lnTo>
              </a:path>
            </a:pathLst>
          </a:custGeom>
          <a:noFill xmlns:a="http://schemas.openxmlformats.org/drawingml/2006/main"/>
          <a:ln xmlns:a="http://schemas.openxmlformats.org/drawingml/2006/main" w="19050">
            <a:solidFill>
              <a:srgbClr val="645CE6"/>
            </a:solidFill>
            <a:prstDash val="solid"/>
          </a:ln>
        </p:spPr>
      </p:sp>
      <p:sp>
        <p:nvSpPr>
          <p:cNvPr id="30" name="">
            <a:extLst xmlns:a="http://schemas.openxmlformats.org/drawingml/2006/main">
              <a:ext uri="{FF2B5EF4-FFF2-40B4-BE49-F238E27FC236}">
                <a16:creationId xmlns:a16="http://schemas.microsoft.com/office/drawing/2014/main" id="{60AD1E2D-1485-4E2C-88C4-052763075EA1}"/>
              </a:ext>
            </a:extLst>
          </p:cNvPr>
          <p:cNvSpPr>
            <a:spLocks xmlns:a="http://schemas.openxmlformats.org/drawingml/2006/main" noGrp="1"/>
          </p:cNvSpPr>
          <p:nvPr/>
        </p:nvSpPr>
        <p:spPr>
          <a:xfrm xmlns:a="http://schemas.openxmlformats.org/drawingml/2006/main">
            <a:off x="8333384" y="3791763"/>
            <a:ext cx="77191" cy="74575"/>
          </a:xfrm>
          <a:custGeom xmlns:a="http://schemas.openxmlformats.org/drawingml/2006/main">
            <a:pathLst>
              <a:path w="77191" h="74575">
                <a:moveTo>
                  <a:pt x="0" y="74575"/>
                </a:moveTo>
                <a:lnTo>
                  <a:pt x="77191" y="37287"/>
                </a:lnTo>
                <a:lnTo>
                  <a:pt x="0" y="0"/>
                </a:lnTo>
              </a:path>
            </a:pathLst>
          </a:custGeom>
          <a:noFill xmlns:a="http://schemas.openxmlformats.org/drawingml/2006/main"/>
          <a:ln xmlns:a="http://schemas.openxmlformats.org/drawingml/2006/main" w="19050">
            <a:solidFill>
              <a:srgbClr val="645CE6"/>
            </a:solidFill>
            <a:prstDash val="solid"/>
          </a:ln>
        </p:spPr>
      </p:sp>
      <p:sp>
        <p:nvSpPr>
          <p:cNvPr id="31" name="">
            <a:extLst xmlns:a="http://schemas.openxmlformats.org/drawingml/2006/main">
              <a:ext uri="{FF2B5EF4-FFF2-40B4-BE49-F238E27FC236}">
                <a16:creationId xmlns:a16="http://schemas.microsoft.com/office/drawing/2014/main" id="{CB91D246-FBBB-4C42-B6D3-90EDE4599AA9}"/>
              </a:ext>
            </a:extLst>
          </p:cNvPr>
          <p:cNvSpPr>
            <a:spLocks xmlns:a="http://schemas.openxmlformats.org/drawingml/2006/main" noGrp="1"/>
          </p:cNvSpPr>
          <p:nvPr/>
        </p:nvSpPr>
        <p:spPr>
          <a:xfrm xmlns:a="http://schemas.openxmlformats.org/drawingml/2006/main">
            <a:off x="8667750" y="2505075"/>
            <a:ext cx="2647950" cy="26479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4E28A473-C3BD-4E2F-AE32-0CAB21D95866}"/>
              </a:ext>
            </a:extLst>
          </p:cNvPr>
          <p:cNvSpPr>
            <a:spLocks xmlns:a="http://schemas.openxmlformats.org/drawingml/2006/main" noGrp="1"/>
          </p:cNvSpPr>
          <p:nvPr/>
        </p:nvSpPr>
        <p:spPr>
          <a:xfrm xmlns:a="http://schemas.openxmlformats.org/drawingml/2006/main">
            <a:off x="9565005" y="3667125"/>
            <a:ext cx="323850" cy="323850"/>
          </a:xfrm>
          <a:prstGeom xmlns:a="http://schemas.openxmlformats.org/drawingml/2006/main" prst="ellipse">
            <a:avLst/>
          </a:prstGeom>
          <a:solidFill xmlns:a="http://schemas.openxmlformats.org/drawingml/2006/main">
            <a:srgbClr val="F7F7F7"/>
          </a:solidFill>
          <a:ln xmlns:a="http://schemas.openxmlformats.org/drawingml/2006/main" w="9525">
            <a:noFill/>
          </a:ln>
        </p:spPr>
      </p:sp>
      <p:sp>
        <p:nvSpPr>
          <p:cNvPr id="33" name="text_이동 2회 · X=288px">
            <a:extLst xmlns:a="http://schemas.openxmlformats.org/drawingml/2006/main">
              <a:ext uri="{FF2B5EF4-FFF2-40B4-BE49-F238E27FC236}">
                <a16:creationId xmlns:a16="http://schemas.microsoft.com/office/drawing/2014/main" id="{2EF53E42-44BD-43D8-B352-F0743FF94F60}"/>
              </a:ext>
            </a:extLst>
          </p:cNvPr>
          <p:cNvSpPr>
            <a:spLocks xmlns:a="http://schemas.openxmlformats.org/drawingml/2006/main" noGrp="1"/>
          </p:cNvSpPr>
          <p:nvPr/>
        </p:nvSpPr>
        <p:spPr>
          <a:xfrm xmlns:a="http://schemas.openxmlformats.org/drawingml/2006/main">
            <a:off x="8667750" y="5267325"/>
            <a:ext cx="28860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725" b="1">
                <a:solidFill>
                  <a:srgbClr val="645CE6"/>
                </a:solidFill>
                <a:latin typeface="Noto Sans KR"/>
                <a:ea typeface="Noto Sans KR"/>
                <a:cs typeface="Noto Sans KR"/>
              </a:defRPr>
            </a:pPr>
            <a:r>
              <a:rPr sz="1725" b="1">
                <a:solidFill>
                  <a:srgbClr val="645CE6"/>
                </a:solidFill>
                <a:latin typeface="Noto Sans KR"/>
                <a:ea typeface="Noto Sans KR"/>
                <a:cs typeface="Noto Sans KR"/>
              </a:rPr>
              <a:t>이동 2회 · X=288px</a:t>
            </a:r>
          </a:p>
        </p:txBody>
      </p:sp>
      <p:sp>
        <p:nvSpPr>
          <p:cNvPr id="34" name="text_720px 화면 · Translate X = +72">
            <a:extLst xmlns:a="http://schemas.openxmlformats.org/drawingml/2006/main">
              <a:ext uri="{FF2B5EF4-FFF2-40B4-BE49-F238E27FC236}">
                <a16:creationId xmlns:a16="http://schemas.microsoft.com/office/drawing/2014/main" id="{EE2BDFF8-3FF7-47B3-A947-D83949E1B86C}"/>
              </a:ext>
            </a:extLst>
          </p:cNvPr>
          <p:cNvSpPr>
            <a:spLocks xmlns:a="http://schemas.openxmlformats.org/drawingml/2006/main" noGrp="1"/>
          </p:cNvSpPr>
          <p:nvPr/>
        </p:nvSpPr>
        <p:spPr>
          <a:xfrm xmlns:a="http://schemas.openxmlformats.org/drawingml/2006/main">
            <a:off x="781050" y="5619750"/>
            <a:ext cx="106203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720px 화면 · Translate X = +72px/회 · 새 입력 없음 · y 고정</a:t>
            </a:r>
          </a:p>
        </p:txBody>
      </p:sp>
    </p:spTree>
  </p:cSld>
</p:sld>
</file>

<file path=ppt/slides/slide65.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심화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프레임마다 0.98배 축소</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계산 예시 / 중심 Pivot, Scale X·Y = 0.98</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65</a:t>
            </a:r>
          </a:p>
        </p:txBody>
      </p:sp>
      <p:sp>
        <p:nvSpPr>
          <p:cNvPr id="21" name="">
            <a:extLst xmlns:a="http://schemas.openxmlformats.org/drawingml/2006/main">
              <a:ext uri="{FF2B5EF4-FFF2-40B4-BE49-F238E27FC236}">
                <a16:creationId xmlns:a16="http://schemas.microsoft.com/office/drawing/2014/main" id="{050F13DB-4B8E-4263-B8DE-700FF8AFD897}"/>
              </a:ext>
            </a:extLst>
          </p:cNvPr>
          <p:cNvSpPr>
            <a:spLocks xmlns:a="http://schemas.openxmlformats.org/drawingml/2006/main" noGrp="1"/>
          </p:cNvSpPr>
          <p:nvPr/>
        </p:nvSpPr>
        <p:spPr>
          <a:xfrm xmlns:a="http://schemas.openxmlformats.org/drawingml/2006/main">
            <a:off x="723900" y="2486025"/>
            <a:ext cx="2686050" cy="26860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CD9FE73C-89FD-4A98-AA12-30C26488E724}"/>
              </a:ext>
            </a:extLst>
          </p:cNvPr>
          <p:cNvSpPr>
            <a:spLocks xmlns:a="http://schemas.openxmlformats.org/drawingml/2006/main" noGrp="1"/>
          </p:cNvSpPr>
          <p:nvPr/>
        </p:nvSpPr>
        <p:spPr>
          <a:xfrm xmlns:a="http://schemas.openxmlformats.org/drawingml/2006/main">
            <a:off x="1114425" y="2876550"/>
            <a:ext cx="1905000" cy="19050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1EBA3084-C671-423E-AC78-D762E89B6842}"/>
              </a:ext>
            </a:extLst>
          </p:cNvPr>
          <p:cNvSpPr>
            <a:spLocks xmlns:a="http://schemas.openxmlformats.org/drawingml/2006/main" noGrp="1"/>
          </p:cNvSpPr>
          <p:nvPr/>
        </p:nvSpPr>
        <p:spPr>
          <a:xfrm xmlns:a="http://schemas.openxmlformats.org/drawingml/2006/main">
            <a:off x="2028825" y="3790950"/>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24" name="text_0회 · 폭 200.0px">
            <a:extLst xmlns:a="http://schemas.openxmlformats.org/drawingml/2006/main">
              <a:ext uri="{FF2B5EF4-FFF2-40B4-BE49-F238E27FC236}">
                <a16:creationId xmlns:a16="http://schemas.microsoft.com/office/drawing/2014/main" id="{D842A59B-1DB9-477F-88BC-48401CCD7AAF}"/>
              </a:ext>
            </a:extLst>
          </p:cNvPr>
          <p:cNvSpPr>
            <a:spLocks xmlns:a="http://schemas.openxmlformats.org/drawingml/2006/main" noGrp="1"/>
          </p:cNvSpPr>
          <p:nvPr/>
        </p:nvSpPr>
        <p:spPr>
          <a:xfrm xmlns:a="http://schemas.openxmlformats.org/drawingml/2006/main">
            <a:off x="723900" y="5276850"/>
            <a:ext cx="3476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0회 · 폭 200.0px</a:t>
            </a:r>
          </a:p>
        </p:txBody>
      </p:sp>
      <p:sp>
        <p:nvSpPr>
          <p:cNvPr id="25" name="">
            <a:extLst xmlns:a="http://schemas.openxmlformats.org/drawingml/2006/main">
              <a:ext uri="{FF2B5EF4-FFF2-40B4-BE49-F238E27FC236}">
                <a16:creationId xmlns:a16="http://schemas.microsoft.com/office/drawing/2014/main" id="{38131261-48B9-42F5-AFCE-4A2027123633}"/>
              </a:ext>
            </a:extLst>
          </p:cNvPr>
          <p:cNvSpPr>
            <a:spLocks xmlns:a="http://schemas.openxmlformats.org/drawingml/2006/main" noGrp="1"/>
          </p:cNvSpPr>
          <p:nvPr/>
        </p:nvSpPr>
        <p:spPr>
          <a:xfrm xmlns:a="http://schemas.openxmlformats.org/drawingml/2006/main">
            <a:off x="4667250" y="2486025"/>
            <a:ext cx="2686050" cy="26860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0D7DC813-92C1-49AA-9B02-1C869988AC7B}"/>
              </a:ext>
            </a:extLst>
          </p:cNvPr>
          <p:cNvSpPr>
            <a:spLocks xmlns:a="http://schemas.openxmlformats.org/drawingml/2006/main" noGrp="1"/>
          </p:cNvSpPr>
          <p:nvPr/>
        </p:nvSpPr>
        <p:spPr>
          <a:xfrm xmlns:a="http://schemas.openxmlformats.org/drawingml/2006/main">
            <a:off x="5232013" y="3050788"/>
            <a:ext cx="1556524" cy="1556524"/>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D031D065-8335-4426-A4A9-7BF737A394C8}"/>
              </a:ext>
            </a:extLst>
          </p:cNvPr>
          <p:cNvSpPr>
            <a:spLocks xmlns:a="http://schemas.openxmlformats.org/drawingml/2006/main" noGrp="1"/>
          </p:cNvSpPr>
          <p:nvPr/>
        </p:nvSpPr>
        <p:spPr>
          <a:xfrm xmlns:a="http://schemas.openxmlformats.org/drawingml/2006/main">
            <a:off x="5972175" y="3790950"/>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28" name="text_10회 · 폭 163.4px">
            <a:extLst xmlns:a="http://schemas.openxmlformats.org/drawingml/2006/main">
              <a:ext uri="{FF2B5EF4-FFF2-40B4-BE49-F238E27FC236}">
                <a16:creationId xmlns:a16="http://schemas.microsoft.com/office/drawing/2014/main" id="{7D9F1544-4A36-4E30-B2C3-E63B2CBE6308}"/>
              </a:ext>
            </a:extLst>
          </p:cNvPr>
          <p:cNvSpPr>
            <a:spLocks xmlns:a="http://schemas.openxmlformats.org/drawingml/2006/main" noGrp="1"/>
          </p:cNvSpPr>
          <p:nvPr/>
        </p:nvSpPr>
        <p:spPr>
          <a:xfrm xmlns:a="http://schemas.openxmlformats.org/drawingml/2006/main">
            <a:off x="4667250" y="5276850"/>
            <a:ext cx="3476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10회 · 폭 163.4px</a:t>
            </a:r>
          </a:p>
        </p:txBody>
      </p:sp>
      <p:sp>
        <p:nvSpPr>
          <p:cNvPr id="29" name="">
            <a:extLst xmlns:a="http://schemas.openxmlformats.org/drawingml/2006/main">
              <a:ext uri="{FF2B5EF4-FFF2-40B4-BE49-F238E27FC236}">
                <a16:creationId xmlns:a16="http://schemas.microsoft.com/office/drawing/2014/main" id="{E0FA2A51-1F45-4F83-8C75-91A7061C484E}"/>
              </a:ext>
            </a:extLst>
          </p:cNvPr>
          <p:cNvSpPr>
            <a:spLocks xmlns:a="http://schemas.openxmlformats.org/drawingml/2006/main" noGrp="1"/>
          </p:cNvSpPr>
          <p:nvPr/>
        </p:nvSpPr>
        <p:spPr>
          <a:xfrm xmlns:a="http://schemas.openxmlformats.org/drawingml/2006/main">
            <a:off x="8610600" y="2486025"/>
            <a:ext cx="2686050" cy="26860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C3F363A4-2E91-4E9B-9B4C-1798B183302D}"/>
              </a:ext>
            </a:extLst>
          </p:cNvPr>
          <p:cNvSpPr>
            <a:spLocks xmlns:a="http://schemas.openxmlformats.org/drawingml/2006/main" noGrp="1"/>
          </p:cNvSpPr>
          <p:nvPr/>
        </p:nvSpPr>
        <p:spPr>
          <a:xfrm xmlns:a="http://schemas.openxmlformats.org/drawingml/2006/main">
            <a:off x="9434051" y="3309476"/>
            <a:ext cx="1039148" cy="1039148"/>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D93391BE-B36F-4066-B897-25C26B784867}"/>
              </a:ext>
            </a:extLst>
          </p:cNvPr>
          <p:cNvSpPr>
            <a:spLocks xmlns:a="http://schemas.openxmlformats.org/drawingml/2006/main" noGrp="1"/>
          </p:cNvSpPr>
          <p:nvPr/>
        </p:nvSpPr>
        <p:spPr>
          <a:xfrm xmlns:a="http://schemas.openxmlformats.org/drawingml/2006/main">
            <a:off x="9915525" y="3790950"/>
            <a:ext cx="76200" cy="76200"/>
          </a:xfrm>
          <a:prstGeom xmlns:a="http://schemas.openxmlformats.org/drawingml/2006/main" prst="ellipse">
            <a:avLst/>
          </a:prstGeom>
          <a:solidFill xmlns:a="http://schemas.openxmlformats.org/drawingml/2006/main">
            <a:srgbClr val="2A8C85"/>
          </a:solidFill>
          <a:ln xmlns:a="http://schemas.openxmlformats.org/drawingml/2006/main" w="9525">
            <a:noFill/>
          </a:ln>
        </p:spPr>
      </p:sp>
      <p:sp>
        <p:nvSpPr>
          <p:cNvPr id="32" name="text_30회 · 폭 109.1px">
            <a:extLst xmlns:a="http://schemas.openxmlformats.org/drawingml/2006/main">
              <a:ext uri="{FF2B5EF4-FFF2-40B4-BE49-F238E27FC236}">
                <a16:creationId xmlns:a16="http://schemas.microsoft.com/office/drawing/2014/main" id="{4E0C78DB-CF7B-46DA-B2FD-1E1470085B25}"/>
              </a:ext>
            </a:extLst>
          </p:cNvPr>
          <p:cNvSpPr>
            <a:spLocks xmlns:a="http://schemas.openxmlformats.org/drawingml/2006/main" noGrp="1"/>
          </p:cNvSpPr>
          <p:nvPr/>
        </p:nvSpPr>
        <p:spPr>
          <a:xfrm xmlns:a="http://schemas.openxmlformats.org/drawingml/2006/main">
            <a:off x="8610600" y="5276850"/>
            <a:ext cx="3476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75" b="1">
                <a:solidFill>
                  <a:srgbClr val="645CE6"/>
                </a:solidFill>
                <a:latin typeface="Noto Sans KR"/>
                <a:ea typeface="Noto Sans KR"/>
                <a:cs typeface="Noto Sans KR"/>
              </a:defRPr>
            </a:pPr>
            <a:r>
              <a:rPr sz="1875" b="1">
                <a:solidFill>
                  <a:srgbClr val="645CE6"/>
                </a:solidFill>
                <a:latin typeface="Noto Sans KR"/>
                <a:ea typeface="Noto Sans KR"/>
                <a:cs typeface="Noto Sans KR"/>
              </a:rPr>
              <a:t>30회 · 폭 109.1px</a:t>
            </a:r>
          </a:p>
        </p:txBody>
      </p:sp>
      <p:sp>
        <p:nvSpPr>
          <p:cNvPr id="33" name="text_처음 폭 200px · 폭(n) = 200 × 0.">
            <a:extLst xmlns:a="http://schemas.openxmlformats.org/drawingml/2006/main">
              <a:ext uri="{FF2B5EF4-FFF2-40B4-BE49-F238E27FC236}">
                <a16:creationId xmlns:a16="http://schemas.microsoft.com/office/drawing/2014/main" id="{4F09D6D8-EB33-40DD-9921-EC93119D0230}"/>
              </a:ext>
            </a:extLst>
          </p:cNvPr>
          <p:cNvSpPr>
            <a:spLocks xmlns:a="http://schemas.openxmlformats.org/drawingml/2006/main" noGrp="1"/>
          </p:cNvSpPr>
          <p:nvPr/>
        </p:nvSpPr>
        <p:spPr>
          <a:xfrm xmlns:a="http://schemas.openxmlformats.org/drawingml/2006/main">
            <a:off x="723900" y="5800725"/>
            <a:ext cx="10763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처음 폭 200px · 폭(n) = 200 × 0.98^n · 새 입력 없음</a:t>
            </a:r>
          </a:p>
        </p:txBody>
      </p:sp>
    </p:spTree>
  </p:cSld>
</p:sld>
</file>

<file path=ppt/slides/slide66.xml><?xml version="1.0" encoding="utf-8"?>
<p:sld xmlns:p="http://schemas.openxmlformats.org/presentationml/2006/main">
  <p:cSld>
    <p:spTree>
      <p:nvGrpSpPr>
        <p:cNvPr id="1" name=""/>
        <p:cNvGrpSpPr/>
        <p:nvPr/>
      </p:nvGrpSpPr>
      <p:grpSpPr>
        <a:xfrm xmlns:a="http://schemas.openxmlformats.org/drawingml/2006/main"/>
      </p:grpSpPr>
      <p:sp>
        <p:nvSpPr>
          <p:cNvPr id="20" name="직사각형 19">
            <a:extLst xmlns:a="http://schemas.openxmlformats.org/drawingml/2006/main">
              <a:ext uri="{FF2B5EF4-FFF2-40B4-BE49-F238E27FC236}">
                <a16:creationId xmlns:a16="http://schemas.microsoft.com/office/drawing/2014/main" id="{83046D33-3F4A-4287-9372-AF0C374AA87D}"/>
              </a:ext>
            </a:extLst>
          </p:cNvPr>
          <p:cNvSpPr>
            <a:spLocks xmlns:a="http://schemas.openxmlformats.org/drawingml/2006/main" noGrp="1"/>
          </p:cNvSpPr>
          <p:nvPr/>
        </p:nvSpPr>
        <p:spPr>
          <a:xfrm xmlns:a="http://schemas.openxmlformats.org/drawingml/2006/main">
            <a:off x="495300" y="209550"/>
            <a:ext cx="650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0">
                <a:solidFill>
                  <a:srgbClr val="645CE6"/>
                </a:solidFill>
                <a:latin typeface="Noto Sans KR"/>
                <a:ea typeface="Noto Sans KR"/>
                <a:cs typeface="Noto Sans KR"/>
              </a:defRPr>
            </a:pPr>
            <a:r>
              <a:rPr sz="1350" b="0">
                <a:solidFill>
                  <a:srgbClr val="645CE6"/>
                </a:solidFill>
                <a:latin typeface="Noto Sans KR"/>
                <a:ea typeface="Noto Sans KR"/>
                <a:cs typeface="Noto Sans KR"/>
              </a:rPr>
              <a:t>W04 / 심화 / Feedback</a:t>
            </a:r>
          </a:p>
        </p:txBody>
      </p:sp>
      <p:sp>
        <p:nvSpPr>
          <p:cNvPr id="2" name="직사각형 1">
            <a:extLst xmlns:a="http://schemas.openxmlformats.org/drawingml/2006/main">
              <a:ext uri="{FF2B5EF4-FFF2-40B4-BE49-F238E27FC236}">
                <a16:creationId xmlns:a16="http://schemas.microsoft.com/office/drawing/2014/main" id="{43662710-7C59-4AAD-82A3-1D7585647CE4}"/>
              </a:ext>
            </a:extLst>
          </p:cNvPr>
          <p:cNvSpPr>
            <a:spLocks xmlns:a="http://schemas.openxmlformats.org/drawingml/2006/main" noGrp="1"/>
          </p:cNvSpPr>
          <p:nvPr/>
        </p:nvSpPr>
        <p:spPr>
          <a:xfrm xmlns:a="http://schemas.openxmlformats.org/drawingml/2006/main">
            <a:off x="495300" y="619125"/>
            <a:ext cx="112014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2850" b="1">
                <a:solidFill>
                  <a:srgbClr val="202633"/>
                </a:solidFill>
                <a:latin typeface="Noto Sans KR"/>
                <a:ea typeface="Noto Sans KR"/>
                <a:cs typeface="Noto Sans KR"/>
              </a:defRPr>
            </a:pPr>
            <a:r>
              <a:rPr sz="2850" b="1">
                <a:solidFill>
                  <a:srgbClr val="202633"/>
                </a:solidFill>
                <a:latin typeface="Noto Sans KR"/>
                <a:ea typeface="Noto Sans KR"/>
                <a:cs typeface="Noto Sans KR"/>
              </a:rPr>
              <a:t>경계 밖의 픽셀 처리</a:t>
            </a:r>
          </a:p>
        </p:txBody>
      </p:sp>
      <p:sp>
        <p:nvSpPr>
          <p:cNvPr id="3" name="직사각형 2">
            <a:extLst xmlns:a="http://schemas.openxmlformats.org/drawingml/2006/main">
              <a:ext uri="{FF2B5EF4-FFF2-40B4-BE49-F238E27FC236}">
                <a16:creationId xmlns:a16="http://schemas.microsoft.com/office/drawing/2014/main" id="{29BD4BC8-0883-49C9-B8F9-1287D4509300}"/>
              </a:ext>
            </a:extLst>
          </p:cNvPr>
          <p:cNvSpPr>
            <a:spLocks xmlns:a="http://schemas.openxmlformats.org/drawingml/2006/main" noGrp="1"/>
          </p:cNvSpPr>
          <p:nvPr/>
        </p:nvSpPr>
        <p:spPr>
          <a:xfrm xmlns:a="http://schemas.openxmlformats.org/drawingml/2006/main">
            <a:off x="495300" y="1257300"/>
            <a:ext cx="11201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계산 예시 / Transform의 Zero, Repeat, Hold 비교</a:t>
            </a:r>
          </a:p>
        </p:txBody>
      </p:sp>
      <p:sp>
        <p:nvSpPr>
          <p:cNvPr id="4" name="직사각형 3">
            <a:extLst xmlns:a="http://schemas.openxmlformats.org/drawingml/2006/main">
              <a:ext uri="{FF2B5EF4-FFF2-40B4-BE49-F238E27FC236}">
                <a16:creationId xmlns:a16="http://schemas.microsoft.com/office/drawing/2014/main" id="{8558EB40-A96A-41B7-B4F1-04B2C4C0773A}"/>
              </a:ext>
            </a:extLst>
          </p:cNvPr>
          <p:cNvSpPr>
            <a:spLocks xmlns:a="http://schemas.openxmlformats.org/drawingml/2006/main" noGrp="1"/>
          </p:cNvSpPr>
          <p:nvPr/>
        </p:nvSpPr>
        <p:spPr>
          <a:xfrm xmlns:a="http://schemas.openxmlformats.org/drawingml/2006/main">
            <a:off x="495300" y="65151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단국대학교 / TouchDesigner 4주차</a:t>
            </a:r>
          </a:p>
        </p:txBody>
      </p:sp>
      <p:sp>
        <p:nvSpPr>
          <p:cNvPr id="5" name="직사각형 4">
            <a:extLst xmlns:a="http://schemas.openxmlformats.org/drawingml/2006/main">
              <a:ext uri="{FF2B5EF4-FFF2-40B4-BE49-F238E27FC236}">
                <a16:creationId xmlns:a16="http://schemas.microsoft.com/office/drawing/2014/main" id="{80E22E56-690F-485B-9E12-02E462C77485}"/>
              </a:ext>
            </a:extLst>
          </p:cNvPr>
          <p:cNvSpPr>
            <a:spLocks xmlns:a="http://schemas.openxmlformats.org/drawingml/2006/main" noGrp="1"/>
          </p:cNvSpPr>
          <p:nvPr/>
        </p:nvSpPr>
        <p:spPr>
          <a:xfrm xmlns:a="http://schemas.openxmlformats.org/drawingml/2006/main">
            <a:off x="11049000" y="6515100"/>
            <a:ext cx="6477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r">
              <a:buNone/>
              <a:defRPr sz="1050" b="0">
                <a:solidFill>
                  <a:srgbClr val="626B76"/>
                </a:solidFill>
                <a:latin typeface="Noto Sans KR"/>
                <a:ea typeface="Noto Sans KR"/>
                <a:cs typeface="Noto Sans KR"/>
              </a:defRPr>
            </a:pPr>
            <a:r>
              <a:rPr sz="1050" b="0">
                <a:solidFill>
                  <a:srgbClr val="626B76"/>
                </a:solidFill>
                <a:latin typeface="Noto Sans KR"/>
                <a:ea typeface="Noto Sans KR"/>
                <a:cs typeface="Noto Sans KR"/>
              </a:rPr>
              <a:t>66</a:t>
            </a:r>
          </a:p>
        </p:txBody>
      </p:sp>
      <p:sp>
        <p:nvSpPr>
          <p:cNvPr id="21" name="text_원래 이미지">
            <a:extLst xmlns:a="http://schemas.openxmlformats.org/drawingml/2006/main">
              <a:ext uri="{FF2B5EF4-FFF2-40B4-BE49-F238E27FC236}">
                <a16:creationId xmlns:a16="http://schemas.microsoft.com/office/drawing/2014/main" id="{474D1C62-A079-4AC6-8292-06A4D4183B1C}"/>
              </a:ext>
            </a:extLst>
          </p:cNvPr>
          <p:cNvSpPr>
            <a:spLocks xmlns:a="http://schemas.openxmlformats.org/drawingml/2006/main" noGrp="1"/>
          </p:cNvSpPr>
          <p:nvPr/>
        </p:nvSpPr>
        <p:spPr>
          <a:xfrm xmlns:a="http://schemas.openxmlformats.org/drawingml/2006/main">
            <a:off x="495300" y="2009775"/>
            <a:ext cx="266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202633"/>
                </a:solidFill>
                <a:latin typeface="Noto Sans KR"/>
                <a:ea typeface="Noto Sans KR"/>
                <a:cs typeface="Noto Sans KR"/>
              </a:defRPr>
            </a:pPr>
            <a:r>
              <a:rPr sz="2100" b="1">
                <a:solidFill>
                  <a:srgbClr val="202633"/>
                </a:solidFill>
                <a:latin typeface="Noto Sans KR"/>
                <a:ea typeface="Noto Sans KR"/>
                <a:cs typeface="Noto Sans KR"/>
              </a:rPr>
              <a:t>원래 이미지</a:t>
            </a:r>
          </a:p>
        </p:txBody>
      </p:sp>
      <p:sp>
        <p:nvSpPr>
          <p:cNvPr id="22" name="">
            <a:extLst xmlns:a="http://schemas.openxmlformats.org/drawingml/2006/main">
              <a:ext uri="{FF2B5EF4-FFF2-40B4-BE49-F238E27FC236}">
                <a16:creationId xmlns:a16="http://schemas.microsoft.com/office/drawing/2014/main" id="{0E3D122F-E5CB-4A80-9E46-A9ECB74E091D}"/>
              </a:ext>
            </a:extLst>
          </p:cNvPr>
          <p:cNvSpPr>
            <a:spLocks xmlns:a="http://schemas.openxmlformats.org/drawingml/2006/main" noGrp="1"/>
          </p:cNvSpPr>
          <p:nvPr/>
        </p:nvSpPr>
        <p:spPr>
          <a:xfrm xmlns:a="http://schemas.openxmlformats.org/drawingml/2006/main">
            <a:off x="3381375" y="1962150"/>
            <a:ext cx="790575" cy="7905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23" name="text_1">
            <a:extLst xmlns:a="http://schemas.openxmlformats.org/drawingml/2006/main">
              <a:ext uri="{FF2B5EF4-FFF2-40B4-BE49-F238E27FC236}">
                <a16:creationId xmlns:a16="http://schemas.microsoft.com/office/drawing/2014/main" id="{17E5A6A0-97F4-4566-AFD1-18E31D33668F}"/>
              </a:ext>
            </a:extLst>
          </p:cNvPr>
          <p:cNvSpPr>
            <a:spLocks xmlns:a="http://schemas.openxmlformats.org/drawingml/2006/main" noGrp="1"/>
          </p:cNvSpPr>
          <p:nvPr/>
        </p:nvSpPr>
        <p:spPr>
          <a:xfrm xmlns:a="http://schemas.openxmlformats.org/drawingml/2006/main">
            <a:off x="3419475"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24" name="">
            <a:extLst xmlns:a="http://schemas.openxmlformats.org/drawingml/2006/main">
              <a:ext uri="{FF2B5EF4-FFF2-40B4-BE49-F238E27FC236}">
                <a16:creationId xmlns:a16="http://schemas.microsoft.com/office/drawing/2014/main" id="{82C1C32C-93D5-4DFE-8E07-FE209151C50A}"/>
              </a:ext>
            </a:extLst>
          </p:cNvPr>
          <p:cNvSpPr>
            <a:spLocks xmlns:a="http://schemas.openxmlformats.org/drawingml/2006/main" noGrp="1"/>
          </p:cNvSpPr>
          <p:nvPr/>
        </p:nvSpPr>
        <p:spPr>
          <a:xfrm xmlns:a="http://schemas.openxmlformats.org/drawingml/2006/main">
            <a:off x="4171950" y="196215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5" name="text_0">
            <a:extLst xmlns:a="http://schemas.openxmlformats.org/drawingml/2006/main">
              <a:ext uri="{FF2B5EF4-FFF2-40B4-BE49-F238E27FC236}">
                <a16:creationId xmlns:a16="http://schemas.microsoft.com/office/drawing/2014/main" id="{66957706-2F4D-4FCB-B277-348BF161763B}"/>
              </a:ext>
            </a:extLst>
          </p:cNvPr>
          <p:cNvSpPr>
            <a:spLocks xmlns:a="http://schemas.openxmlformats.org/drawingml/2006/main" noGrp="1"/>
          </p:cNvSpPr>
          <p:nvPr/>
        </p:nvSpPr>
        <p:spPr>
          <a:xfrm xmlns:a="http://schemas.openxmlformats.org/drawingml/2006/main">
            <a:off x="4210050"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26" name="">
            <a:extLst xmlns:a="http://schemas.openxmlformats.org/drawingml/2006/main">
              <a:ext uri="{FF2B5EF4-FFF2-40B4-BE49-F238E27FC236}">
                <a16:creationId xmlns:a16="http://schemas.microsoft.com/office/drawing/2014/main" id="{05D248A0-FBC3-4171-AC82-E61E3386C838}"/>
              </a:ext>
            </a:extLst>
          </p:cNvPr>
          <p:cNvSpPr>
            <a:spLocks xmlns:a="http://schemas.openxmlformats.org/drawingml/2006/main" noGrp="1"/>
          </p:cNvSpPr>
          <p:nvPr/>
        </p:nvSpPr>
        <p:spPr>
          <a:xfrm xmlns:a="http://schemas.openxmlformats.org/drawingml/2006/main">
            <a:off x="4962525" y="196215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7" name="text_0">
            <a:extLst xmlns:a="http://schemas.openxmlformats.org/drawingml/2006/main">
              <a:ext uri="{FF2B5EF4-FFF2-40B4-BE49-F238E27FC236}">
                <a16:creationId xmlns:a16="http://schemas.microsoft.com/office/drawing/2014/main" id="{D5586C3A-2E7F-4A35-B8AD-D6E4F3304752}"/>
              </a:ext>
            </a:extLst>
          </p:cNvPr>
          <p:cNvSpPr>
            <a:spLocks xmlns:a="http://schemas.openxmlformats.org/drawingml/2006/main" noGrp="1"/>
          </p:cNvSpPr>
          <p:nvPr/>
        </p:nvSpPr>
        <p:spPr>
          <a:xfrm xmlns:a="http://schemas.openxmlformats.org/drawingml/2006/main">
            <a:off x="5000625"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28" name="">
            <a:extLst xmlns:a="http://schemas.openxmlformats.org/drawingml/2006/main">
              <a:ext uri="{FF2B5EF4-FFF2-40B4-BE49-F238E27FC236}">
                <a16:creationId xmlns:a16="http://schemas.microsoft.com/office/drawing/2014/main" id="{85DE321D-0ECA-4D75-8543-B4A083F47B58}"/>
              </a:ext>
            </a:extLst>
          </p:cNvPr>
          <p:cNvSpPr>
            <a:spLocks xmlns:a="http://schemas.openxmlformats.org/drawingml/2006/main" noGrp="1"/>
          </p:cNvSpPr>
          <p:nvPr/>
        </p:nvSpPr>
        <p:spPr>
          <a:xfrm xmlns:a="http://schemas.openxmlformats.org/drawingml/2006/main">
            <a:off x="5753100" y="196215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29" name="text_0">
            <a:extLst xmlns:a="http://schemas.openxmlformats.org/drawingml/2006/main">
              <a:ext uri="{FF2B5EF4-FFF2-40B4-BE49-F238E27FC236}">
                <a16:creationId xmlns:a16="http://schemas.microsoft.com/office/drawing/2014/main" id="{F15A9D48-4BAD-4719-BED2-C21D5502FE00}"/>
              </a:ext>
            </a:extLst>
          </p:cNvPr>
          <p:cNvSpPr>
            <a:spLocks xmlns:a="http://schemas.openxmlformats.org/drawingml/2006/main" noGrp="1"/>
          </p:cNvSpPr>
          <p:nvPr/>
        </p:nvSpPr>
        <p:spPr>
          <a:xfrm xmlns:a="http://schemas.openxmlformats.org/drawingml/2006/main">
            <a:off x="5791200"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0" name="">
            <a:extLst xmlns:a="http://schemas.openxmlformats.org/drawingml/2006/main">
              <a:ext uri="{FF2B5EF4-FFF2-40B4-BE49-F238E27FC236}">
                <a16:creationId xmlns:a16="http://schemas.microsoft.com/office/drawing/2014/main" id="{8D3F13D2-26C0-4F0D-9175-CDA35ECB9E83}"/>
              </a:ext>
            </a:extLst>
          </p:cNvPr>
          <p:cNvSpPr>
            <a:spLocks xmlns:a="http://schemas.openxmlformats.org/drawingml/2006/main" noGrp="1"/>
          </p:cNvSpPr>
          <p:nvPr/>
        </p:nvSpPr>
        <p:spPr>
          <a:xfrm xmlns:a="http://schemas.openxmlformats.org/drawingml/2006/main">
            <a:off x="6543675" y="196215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1" name="text_0">
            <a:extLst xmlns:a="http://schemas.openxmlformats.org/drawingml/2006/main">
              <a:ext uri="{FF2B5EF4-FFF2-40B4-BE49-F238E27FC236}">
                <a16:creationId xmlns:a16="http://schemas.microsoft.com/office/drawing/2014/main" id="{226E3ECA-4AE9-42C3-A9E3-9B62C5C82108}"/>
              </a:ext>
            </a:extLst>
          </p:cNvPr>
          <p:cNvSpPr>
            <a:spLocks xmlns:a="http://schemas.openxmlformats.org/drawingml/2006/main" noGrp="1"/>
          </p:cNvSpPr>
          <p:nvPr/>
        </p:nvSpPr>
        <p:spPr>
          <a:xfrm xmlns:a="http://schemas.openxmlformats.org/drawingml/2006/main">
            <a:off x="6581775"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2" name="">
            <a:extLst xmlns:a="http://schemas.openxmlformats.org/drawingml/2006/main">
              <a:ext uri="{FF2B5EF4-FFF2-40B4-BE49-F238E27FC236}">
                <a16:creationId xmlns:a16="http://schemas.microsoft.com/office/drawing/2014/main" id="{086EC555-B0A8-421A-BE6A-9C4492F3D616}"/>
              </a:ext>
            </a:extLst>
          </p:cNvPr>
          <p:cNvSpPr>
            <a:spLocks xmlns:a="http://schemas.openxmlformats.org/drawingml/2006/main" noGrp="1"/>
          </p:cNvSpPr>
          <p:nvPr/>
        </p:nvSpPr>
        <p:spPr>
          <a:xfrm xmlns:a="http://schemas.openxmlformats.org/drawingml/2006/main">
            <a:off x="7334250" y="1962150"/>
            <a:ext cx="790575" cy="790575"/>
          </a:xfrm>
          <a:prstGeom xmlns:a="http://schemas.openxmlformats.org/drawingml/2006/main" prst="rect">
            <a:avLst/>
          </a:prstGeom>
          <a:solidFill xmlns:a="http://schemas.openxmlformats.org/drawingml/2006/main">
            <a:srgbClr val="999999"/>
          </a:solidFill>
          <a:ln xmlns:a="http://schemas.openxmlformats.org/drawingml/2006/main" w="9525">
            <a:solidFill>
              <a:srgbClr val="D5D5D8"/>
            </a:solidFill>
          </a:ln>
        </p:spPr>
      </p:sp>
      <p:sp>
        <p:nvSpPr>
          <p:cNvPr id="33" name="text_0.6">
            <a:extLst xmlns:a="http://schemas.openxmlformats.org/drawingml/2006/main">
              <a:ext uri="{FF2B5EF4-FFF2-40B4-BE49-F238E27FC236}">
                <a16:creationId xmlns:a16="http://schemas.microsoft.com/office/drawing/2014/main" id="{0F4719D1-7FD1-4DE6-B310-F5F6AC852E8E}"/>
              </a:ext>
            </a:extLst>
          </p:cNvPr>
          <p:cNvSpPr>
            <a:spLocks xmlns:a="http://schemas.openxmlformats.org/drawingml/2006/main" noGrp="1"/>
          </p:cNvSpPr>
          <p:nvPr/>
        </p:nvSpPr>
        <p:spPr>
          <a:xfrm xmlns:a="http://schemas.openxmlformats.org/drawingml/2006/main">
            <a:off x="7372350" y="218351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0.6</a:t>
            </a:r>
          </a:p>
        </p:txBody>
      </p:sp>
      <p:sp>
        <p:nvSpPr>
          <p:cNvPr id="34" name="text_Zero">
            <a:extLst xmlns:a="http://schemas.openxmlformats.org/drawingml/2006/main">
              <a:ext uri="{FF2B5EF4-FFF2-40B4-BE49-F238E27FC236}">
                <a16:creationId xmlns:a16="http://schemas.microsoft.com/office/drawing/2014/main" id="{8BCA65AB-94F3-41C1-8AA6-544376F65F54}"/>
              </a:ext>
            </a:extLst>
          </p:cNvPr>
          <p:cNvSpPr>
            <a:spLocks xmlns:a="http://schemas.openxmlformats.org/drawingml/2006/main" noGrp="1"/>
          </p:cNvSpPr>
          <p:nvPr/>
        </p:nvSpPr>
        <p:spPr>
          <a:xfrm xmlns:a="http://schemas.openxmlformats.org/drawingml/2006/main">
            <a:off x="495300" y="3009900"/>
            <a:ext cx="266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Zero</a:t>
            </a:r>
          </a:p>
        </p:txBody>
      </p:sp>
      <p:sp>
        <p:nvSpPr>
          <p:cNvPr id="35" name="">
            <a:extLst xmlns:a="http://schemas.openxmlformats.org/drawingml/2006/main">
              <a:ext uri="{FF2B5EF4-FFF2-40B4-BE49-F238E27FC236}">
                <a16:creationId xmlns:a16="http://schemas.microsoft.com/office/drawing/2014/main" id="{BD369DE6-F912-46F9-A9E9-051A2F0CE63B}"/>
              </a:ext>
            </a:extLst>
          </p:cNvPr>
          <p:cNvSpPr>
            <a:spLocks xmlns:a="http://schemas.openxmlformats.org/drawingml/2006/main" noGrp="1"/>
          </p:cNvSpPr>
          <p:nvPr/>
        </p:nvSpPr>
        <p:spPr>
          <a:xfrm xmlns:a="http://schemas.openxmlformats.org/drawingml/2006/main">
            <a:off x="3381375" y="296227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36" name="text_0">
            <a:extLst xmlns:a="http://schemas.openxmlformats.org/drawingml/2006/main">
              <a:ext uri="{FF2B5EF4-FFF2-40B4-BE49-F238E27FC236}">
                <a16:creationId xmlns:a16="http://schemas.microsoft.com/office/drawing/2014/main" id="{F753B2C6-6680-42A1-B385-E996005E7D4A}"/>
              </a:ext>
            </a:extLst>
          </p:cNvPr>
          <p:cNvSpPr>
            <a:spLocks xmlns:a="http://schemas.openxmlformats.org/drawingml/2006/main" noGrp="1"/>
          </p:cNvSpPr>
          <p:nvPr/>
        </p:nvSpPr>
        <p:spPr>
          <a:xfrm xmlns:a="http://schemas.openxmlformats.org/drawingml/2006/main">
            <a:off x="3419475"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37" name="">
            <a:extLst xmlns:a="http://schemas.openxmlformats.org/drawingml/2006/main">
              <a:ext uri="{FF2B5EF4-FFF2-40B4-BE49-F238E27FC236}">
                <a16:creationId xmlns:a16="http://schemas.microsoft.com/office/drawing/2014/main" id="{3338C886-0D8D-4AC3-B78E-0874B1EBC2E3}"/>
              </a:ext>
            </a:extLst>
          </p:cNvPr>
          <p:cNvSpPr>
            <a:spLocks xmlns:a="http://schemas.openxmlformats.org/drawingml/2006/main" noGrp="1"/>
          </p:cNvSpPr>
          <p:nvPr/>
        </p:nvSpPr>
        <p:spPr>
          <a:xfrm xmlns:a="http://schemas.openxmlformats.org/drawingml/2006/main">
            <a:off x="4171950" y="2962275"/>
            <a:ext cx="790575" cy="7905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38" name="text_1">
            <a:extLst xmlns:a="http://schemas.openxmlformats.org/drawingml/2006/main">
              <a:ext uri="{FF2B5EF4-FFF2-40B4-BE49-F238E27FC236}">
                <a16:creationId xmlns:a16="http://schemas.microsoft.com/office/drawing/2014/main" id="{A146C6EC-9173-4DDB-95C9-C4FE2087AA50}"/>
              </a:ext>
            </a:extLst>
          </p:cNvPr>
          <p:cNvSpPr>
            <a:spLocks xmlns:a="http://schemas.openxmlformats.org/drawingml/2006/main" noGrp="1"/>
          </p:cNvSpPr>
          <p:nvPr/>
        </p:nvSpPr>
        <p:spPr>
          <a:xfrm xmlns:a="http://schemas.openxmlformats.org/drawingml/2006/main">
            <a:off x="4210050"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39" name="">
            <a:extLst xmlns:a="http://schemas.openxmlformats.org/drawingml/2006/main">
              <a:ext uri="{FF2B5EF4-FFF2-40B4-BE49-F238E27FC236}">
                <a16:creationId xmlns:a16="http://schemas.microsoft.com/office/drawing/2014/main" id="{3B7745BF-3082-4E88-A5B5-86A256D207B8}"/>
              </a:ext>
            </a:extLst>
          </p:cNvPr>
          <p:cNvSpPr>
            <a:spLocks xmlns:a="http://schemas.openxmlformats.org/drawingml/2006/main" noGrp="1"/>
          </p:cNvSpPr>
          <p:nvPr/>
        </p:nvSpPr>
        <p:spPr>
          <a:xfrm xmlns:a="http://schemas.openxmlformats.org/drawingml/2006/main">
            <a:off x="4962525" y="296227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0" name="text_0">
            <a:extLst xmlns:a="http://schemas.openxmlformats.org/drawingml/2006/main">
              <a:ext uri="{FF2B5EF4-FFF2-40B4-BE49-F238E27FC236}">
                <a16:creationId xmlns:a16="http://schemas.microsoft.com/office/drawing/2014/main" id="{CC8A15B0-EC6A-46E9-8B57-F38C35A28255}"/>
              </a:ext>
            </a:extLst>
          </p:cNvPr>
          <p:cNvSpPr>
            <a:spLocks xmlns:a="http://schemas.openxmlformats.org/drawingml/2006/main" noGrp="1"/>
          </p:cNvSpPr>
          <p:nvPr/>
        </p:nvSpPr>
        <p:spPr>
          <a:xfrm xmlns:a="http://schemas.openxmlformats.org/drawingml/2006/main">
            <a:off x="5000625"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1" name="">
            <a:extLst xmlns:a="http://schemas.openxmlformats.org/drawingml/2006/main">
              <a:ext uri="{FF2B5EF4-FFF2-40B4-BE49-F238E27FC236}">
                <a16:creationId xmlns:a16="http://schemas.microsoft.com/office/drawing/2014/main" id="{8AEED307-7081-4D12-A1D9-1ED1F4BC3209}"/>
              </a:ext>
            </a:extLst>
          </p:cNvPr>
          <p:cNvSpPr>
            <a:spLocks xmlns:a="http://schemas.openxmlformats.org/drawingml/2006/main" noGrp="1"/>
          </p:cNvSpPr>
          <p:nvPr/>
        </p:nvSpPr>
        <p:spPr>
          <a:xfrm xmlns:a="http://schemas.openxmlformats.org/drawingml/2006/main">
            <a:off x="5753100" y="296227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2" name="text_0">
            <a:extLst xmlns:a="http://schemas.openxmlformats.org/drawingml/2006/main">
              <a:ext uri="{FF2B5EF4-FFF2-40B4-BE49-F238E27FC236}">
                <a16:creationId xmlns:a16="http://schemas.microsoft.com/office/drawing/2014/main" id="{28ED2D24-DAAE-41F5-A30F-BD497CFBFB29}"/>
              </a:ext>
            </a:extLst>
          </p:cNvPr>
          <p:cNvSpPr>
            <a:spLocks xmlns:a="http://schemas.openxmlformats.org/drawingml/2006/main" noGrp="1"/>
          </p:cNvSpPr>
          <p:nvPr/>
        </p:nvSpPr>
        <p:spPr>
          <a:xfrm xmlns:a="http://schemas.openxmlformats.org/drawingml/2006/main">
            <a:off x="5791200"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3" name="">
            <a:extLst xmlns:a="http://schemas.openxmlformats.org/drawingml/2006/main">
              <a:ext uri="{FF2B5EF4-FFF2-40B4-BE49-F238E27FC236}">
                <a16:creationId xmlns:a16="http://schemas.microsoft.com/office/drawing/2014/main" id="{908D5D2B-EAD3-46E4-802F-58A6D95D24B4}"/>
              </a:ext>
            </a:extLst>
          </p:cNvPr>
          <p:cNvSpPr>
            <a:spLocks xmlns:a="http://schemas.openxmlformats.org/drawingml/2006/main" noGrp="1"/>
          </p:cNvSpPr>
          <p:nvPr/>
        </p:nvSpPr>
        <p:spPr>
          <a:xfrm xmlns:a="http://schemas.openxmlformats.org/drawingml/2006/main">
            <a:off x="6543675" y="296227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4" name="text_0">
            <a:extLst xmlns:a="http://schemas.openxmlformats.org/drawingml/2006/main">
              <a:ext uri="{FF2B5EF4-FFF2-40B4-BE49-F238E27FC236}">
                <a16:creationId xmlns:a16="http://schemas.microsoft.com/office/drawing/2014/main" id="{BAECF1FC-EF2E-45AF-82EC-B0C72427B0F1}"/>
              </a:ext>
            </a:extLst>
          </p:cNvPr>
          <p:cNvSpPr>
            <a:spLocks xmlns:a="http://schemas.openxmlformats.org/drawingml/2006/main" noGrp="1"/>
          </p:cNvSpPr>
          <p:nvPr/>
        </p:nvSpPr>
        <p:spPr>
          <a:xfrm xmlns:a="http://schemas.openxmlformats.org/drawingml/2006/main">
            <a:off x="6581775"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5" name="">
            <a:extLst xmlns:a="http://schemas.openxmlformats.org/drawingml/2006/main">
              <a:ext uri="{FF2B5EF4-FFF2-40B4-BE49-F238E27FC236}">
                <a16:creationId xmlns:a16="http://schemas.microsoft.com/office/drawing/2014/main" id="{B983563E-3A96-4980-A148-B6D6B5B2BCCF}"/>
              </a:ext>
            </a:extLst>
          </p:cNvPr>
          <p:cNvSpPr>
            <a:spLocks xmlns:a="http://schemas.openxmlformats.org/drawingml/2006/main" noGrp="1"/>
          </p:cNvSpPr>
          <p:nvPr/>
        </p:nvSpPr>
        <p:spPr>
          <a:xfrm xmlns:a="http://schemas.openxmlformats.org/drawingml/2006/main">
            <a:off x="7334250" y="296227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46" name="text_0">
            <a:extLst xmlns:a="http://schemas.openxmlformats.org/drawingml/2006/main">
              <a:ext uri="{FF2B5EF4-FFF2-40B4-BE49-F238E27FC236}">
                <a16:creationId xmlns:a16="http://schemas.microsoft.com/office/drawing/2014/main" id="{86330E88-ECED-43FA-B2AB-19F871CDF7B2}"/>
              </a:ext>
            </a:extLst>
          </p:cNvPr>
          <p:cNvSpPr>
            <a:spLocks xmlns:a="http://schemas.openxmlformats.org/drawingml/2006/main" noGrp="1"/>
          </p:cNvSpPr>
          <p:nvPr/>
        </p:nvSpPr>
        <p:spPr>
          <a:xfrm xmlns:a="http://schemas.openxmlformats.org/drawingml/2006/main">
            <a:off x="7372350" y="318363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47" name="text_Repeat">
            <a:extLst xmlns:a="http://schemas.openxmlformats.org/drawingml/2006/main">
              <a:ext uri="{FF2B5EF4-FFF2-40B4-BE49-F238E27FC236}">
                <a16:creationId xmlns:a16="http://schemas.microsoft.com/office/drawing/2014/main" id="{6DAF221D-27AD-43E8-A1EE-B0422208A501}"/>
              </a:ext>
            </a:extLst>
          </p:cNvPr>
          <p:cNvSpPr>
            <a:spLocks xmlns:a="http://schemas.openxmlformats.org/drawingml/2006/main" noGrp="1"/>
          </p:cNvSpPr>
          <p:nvPr/>
        </p:nvSpPr>
        <p:spPr>
          <a:xfrm xmlns:a="http://schemas.openxmlformats.org/drawingml/2006/main">
            <a:off x="495300" y="4010025"/>
            <a:ext cx="266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Repeat</a:t>
            </a:r>
          </a:p>
        </p:txBody>
      </p:sp>
      <p:sp>
        <p:nvSpPr>
          <p:cNvPr id="48" name="">
            <a:extLst xmlns:a="http://schemas.openxmlformats.org/drawingml/2006/main">
              <a:ext uri="{FF2B5EF4-FFF2-40B4-BE49-F238E27FC236}">
                <a16:creationId xmlns:a16="http://schemas.microsoft.com/office/drawing/2014/main" id="{22FCA85B-70AD-45DA-81E9-D1A8DA7ACE5D}"/>
              </a:ext>
            </a:extLst>
          </p:cNvPr>
          <p:cNvSpPr>
            <a:spLocks xmlns:a="http://schemas.openxmlformats.org/drawingml/2006/main" noGrp="1"/>
          </p:cNvSpPr>
          <p:nvPr/>
        </p:nvSpPr>
        <p:spPr>
          <a:xfrm xmlns:a="http://schemas.openxmlformats.org/drawingml/2006/main">
            <a:off x="3381375" y="3962400"/>
            <a:ext cx="790575" cy="790575"/>
          </a:xfrm>
          <a:prstGeom xmlns:a="http://schemas.openxmlformats.org/drawingml/2006/main" prst="rect">
            <a:avLst/>
          </a:prstGeom>
          <a:solidFill xmlns:a="http://schemas.openxmlformats.org/drawingml/2006/main">
            <a:srgbClr val="999999"/>
          </a:solidFill>
          <a:ln xmlns:a="http://schemas.openxmlformats.org/drawingml/2006/main" w="9525">
            <a:solidFill>
              <a:srgbClr val="D5D5D8"/>
            </a:solidFill>
          </a:ln>
        </p:spPr>
      </p:sp>
      <p:sp>
        <p:nvSpPr>
          <p:cNvPr id="49" name="text_0.6">
            <a:extLst xmlns:a="http://schemas.openxmlformats.org/drawingml/2006/main">
              <a:ext uri="{FF2B5EF4-FFF2-40B4-BE49-F238E27FC236}">
                <a16:creationId xmlns:a16="http://schemas.microsoft.com/office/drawing/2014/main" id="{63B00CFD-3485-4434-9A89-75E1E9FD5CF5}"/>
              </a:ext>
            </a:extLst>
          </p:cNvPr>
          <p:cNvSpPr>
            <a:spLocks xmlns:a="http://schemas.openxmlformats.org/drawingml/2006/main" noGrp="1"/>
          </p:cNvSpPr>
          <p:nvPr/>
        </p:nvSpPr>
        <p:spPr>
          <a:xfrm xmlns:a="http://schemas.openxmlformats.org/drawingml/2006/main">
            <a:off x="3419475"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0.6</a:t>
            </a:r>
          </a:p>
        </p:txBody>
      </p:sp>
      <p:sp>
        <p:nvSpPr>
          <p:cNvPr id="50" name="">
            <a:extLst xmlns:a="http://schemas.openxmlformats.org/drawingml/2006/main">
              <a:ext uri="{FF2B5EF4-FFF2-40B4-BE49-F238E27FC236}">
                <a16:creationId xmlns:a16="http://schemas.microsoft.com/office/drawing/2014/main" id="{1029BFF4-CF83-4EE2-806C-FB0AFB5CD4F4}"/>
              </a:ext>
            </a:extLst>
          </p:cNvPr>
          <p:cNvSpPr>
            <a:spLocks xmlns:a="http://schemas.openxmlformats.org/drawingml/2006/main" noGrp="1"/>
          </p:cNvSpPr>
          <p:nvPr/>
        </p:nvSpPr>
        <p:spPr>
          <a:xfrm xmlns:a="http://schemas.openxmlformats.org/drawingml/2006/main">
            <a:off x="4171950" y="3962400"/>
            <a:ext cx="790575" cy="7905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51" name="text_1">
            <a:extLst xmlns:a="http://schemas.openxmlformats.org/drawingml/2006/main">
              <a:ext uri="{FF2B5EF4-FFF2-40B4-BE49-F238E27FC236}">
                <a16:creationId xmlns:a16="http://schemas.microsoft.com/office/drawing/2014/main" id="{D69130A8-C65B-4C09-8021-85D72E12E02B}"/>
              </a:ext>
            </a:extLst>
          </p:cNvPr>
          <p:cNvSpPr>
            <a:spLocks xmlns:a="http://schemas.openxmlformats.org/drawingml/2006/main" noGrp="1"/>
          </p:cNvSpPr>
          <p:nvPr/>
        </p:nvSpPr>
        <p:spPr>
          <a:xfrm xmlns:a="http://schemas.openxmlformats.org/drawingml/2006/main">
            <a:off x="4210050"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52" name="">
            <a:extLst xmlns:a="http://schemas.openxmlformats.org/drawingml/2006/main">
              <a:ext uri="{FF2B5EF4-FFF2-40B4-BE49-F238E27FC236}">
                <a16:creationId xmlns:a16="http://schemas.microsoft.com/office/drawing/2014/main" id="{E7C54B2F-8283-45CC-A8A4-425EAED688E6}"/>
              </a:ext>
            </a:extLst>
          </p:cNvPr>
          <p:cNvSpPr>
            <a:spLocks xmlns:a="http://schemas.openxmlformats.org/drawingml/2006/main" noGrp="1"/>
          </p:cNvSpPr>
          <p:nvPr/>
        </p:nvSpPr>
        <p:spPr>
          <a:xfrm xmlns:a="http://schemas.openxmlformats.org/drawingml/2006/main">
            <a:off x="4962525" y="396240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53" name="text_0">
            <a:extLst xmlns:a="http://schemas.openxmlformats.org/drawingml/2006/main">
              <a:ext uri="{FF2B5EF4-FFF2-40B4-BE49-F238E27FC236}">
                <a16:creationId xmlns:a16="http://schemas.microsoft.com/office/drawing/2014/main" id="{55C5C0E4-212F-4578-AEBC-CE4736C0C64D}"/>
              </a:ext>
            </a:extLst>
          </p:cNvPr>
          <p:cNvSpPr>
            <a:spLocks xmlns:a="http://schemas.openxmlformats.org/drawingml/2006/main" noGrp="1"/>
          </p:cNvSpPr>
          <p:nvPr/>
        </p:nvSpPr>
        <p:spPr>
          <a:xfrm xmlns:a="http://schemas.openxmlformats.org/drawingml/2006/main">
            <a:off x="5000625"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54" name="">
            <a:extLst xmlns:a="http://schemas.openxmlformats.org/drawingml/2006/main">
              <a:ext uri="{FF2B5EF4-FFF2-40B4-BE49-F238E27FC236}">
                <a16:creationId xmlns:a16="http://schemas.microsoft.com/office/drawing/2014/main" id="{88D07279-C863-48B5-A24A-9CB336091223}"/>
              </a:ext>
            </a:extLst>
          </p:cNvPr>
          <p:cNvSpPr>
            <a:spLocks xmlns:a="http://schemas.openxmlformats.org/drawingml/2006/main" noGrp="1"/>
          </p:cNvSpPr>
          <p:nvPr/>
        </p:nvSpPr>
        <p:spPr>
          <a:xfrm xmlns:a="http://schemas.openxmlformats.org/drawingml/2006/main">
            <a:off x="5753100" y="396240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55" name="text_0">
            <a:extLst xmlns:a="http://schemas.openxmlformats.org/drawingml/2006/main">
              <a:ext uri="{FF2B5EF4-FFF2-40B4-BE49-F238E27FC236}">
                <a16:creationId xmlns:a16="http://schemas.microsoft.com/office/drawing/2014/main" id="{DA1E1BCD-8DC8-46E0-804F-B9E43B87F570}"/>
              </a:ext>
            </a:extLst>
          </p:cNvPr>
          <p:cNvSpPr>
            <a:spLocks xmlns:a="http://schemas.openxmlformats.org/drawingml/2006/main" noGrp="1"/>
          </p:cNvSpPr>
          <p:nvPr/>
        </p:nvSpPr>
        <p:spPr>
          <a:xfrm xmlns:a="http://schemas.openxmlformats.org/drawingml/2006/main">
            <a:off x="5791200"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56" name="">
            <a:extLst xmlns:a="http://schemas.openxmlformats.org/drawingml/2006/main">
              <a:ext uri="{FF2B5EF4-FFF2-40B4-BE49-F238E27FC236}">
                <a16:creationId xmlns:a16="http://schemas.microsoft.com/office/drawing/2014/main" id="{5A011205-401D-4E07-9964-A6AF57973A31}"/>
              </a:ext>
            </a:extLst>
          </p:cNvPr>
          <p:cNvSpPr>
            <a:spLocks xmlns:a="http://schemas.openxmlformats.org/drawingml/2006/main" noGrp="1"/>
          </p:cNvSpPr>
          <p:nvPr/>
        </p:nvSpPr>
        <p:spPr>
          <a:xfrm xmlns:a="http://schemas.openxmlformats.org/drawingml/2006/main">
            <a:off x="6543675" y="396240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57" name="text_0">
            <a:extLst xmlns:a="http://schemas.openxmlformats.org/drawingml/2006/main">
              <a:ext uri="{FF2B5EF4-FFF2-40B4-BE49-F238E27FC236}">
                <a16:creationId xmlns:a16="http://schemas.microsoft.com/office/drawing/2014/main" id="{D6C3E968-084F-4442-98F8-A24CB26B6757}"/>
              </a:ext>
            </a:extLst>
          </p:cNvPr>
          <p:cNvSpPr>
            <a:spLocks xmlns:a="http://schemas.openxmlformats.org/drawingml/2006/main" noGrp="1"/>
          </p:cNvSpPr>
          <p:nvPr/>
        </p:nvSpPr>
        <p:spPr>
          <a:xfrm xmlns:a="http://schemas.openxmlformats.org/drawingml/2006/main">
            <a:off x="6581775"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58" name="">
            <a:extLst xmlns:a="http://schemas.openxmlformats.org/drawingml/2006/main">
              <a:ext uri="{FF2B5EF4-FFF2-40B4-BE49-F238E27FC236}">
                <a16:creationId xmlns:a16="http://schemas.microsoft.com/office/drawing/2014/main" id="{C134BBB7-4B17-4D61-AECB-407CE416E178}"/>
              </a:ext>
            </a:extLst>
          </p:cNvPr>
          <p:cNvSpPr>
            <a:spLocks xmlns:a="http://schemas.openxmlformats.org/drawingml/2006/main" noGrp="1"/>
          </p:cNvSpPr>
          <p:nvPr/>
        </p:nvSpPr>
        <p:spPr>
          <a:xfrm xmlns:a="http://schemas.openxmlformats.org/drawingml/2006/main">
            <a:off x="7334250" y="3962400"/>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59" name="text_0">
            <a:extLst xmlns:a="http://schemas.openxmlformats.org/drawingml/2006/main">
              <a:ext uri="{FF2B5EF4-FFF2-40B4-BE49-F238E27FC236}">
                <a16:creationId xmlns:a16="http://schemas.microsoft.com/office/drawing/2014/main" id="{2C091203-4CED-4E55-B3CB-67BFCB15AA54}"/>
              </a:ext>
            </a:extLst>
          </p:cNvPr>
          <p:cNvSpPr>
            <a:spLocks xmlns:a="http://schemas.openxmlformats.org/drawingml/2006/main" noGrp="1"/>
          </p:cNvSpPr>
          <p:nvPr/>
        </p:nvSpPr>
        <p:spPr>
          <a:xfrm xmlns:a="http://schemas.openxmlformats.org/drawingml/2006/main">
            <a:off x="7372350" y="4183761"/>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60" name="text_Hold">
            <a:extLst xmlns:a="http://schemas.openxmlformats.org/drawingml/2006/main">
              <a:ext uri="{FF2B5EF4-FFF2-40B4-BE49-F238E27FC236}">
                <a16:creationId xmlns:a16="http://schemas.microsoft.com/office/drawing/2014/main" id="{251DA628-085D-419B-9A4C-90A0033B4F56}"/>
              </a:ext>
            </a:extLst>
          </p:cNvPr>
          <p:cNvSpPr>
            <a:spLocks xmlns:a="http://schemas.openxmlformats.org/drawingml/2006/main" noGrp="1"/>
          </p:cNvSpPr>
          <p:nvPr/>
        </p:nvSpPr>
        <p:spPr>
          <a:xfrm xmlns:a="http://schemas.openxmlformats.org/drawingml/2006/main">
            <a:off x="495300" y="5010150"/>
            <a:ext cx="26670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2100" b="1">
                <a:solidFill>
                  <a:srgbClr val="645CE6"/>
                </a:solidFill>
                <a:latin typeface="Noto Sans KR"/>
                <a:ea typeface="Noto Sans KR"/>
                <a:cs typeface="Noto Sans KR"/>
              </a:defRPr>
            </a:pPr>
            <a:r>
              <a:rPr sz="2100" b="1">
                <a:solidFill>
                  <a:srgbClr val="645CE6"/>
                </a:solidFill>
                <a:latin typeface="Noto Sans KR"/>
                <a:ea typeface="Noto Sans KR"/>
                <a:cs typeface="Noto Sans KR"/>
              </a:rPr>
              <a:t>Hold</a:t>
            </a:r>
          </a:p>
        </p:txBody>
      </p:sp>
      <p:sp>
        <p:nvSpPr>
          <p:cNvPr id="61" name="">
            <a:extLst xmlns:a="http://schemas.openxmlformats.org/drawingml/2006/main">
              <a:ext uri="{FF2B5EF4-FFF2-40B4-BE49-F238E27FC236}">
                <a16:creationId xmlns:a16="http://schemas.microsoft.com/office/drawing/2014/main" id="{14D206F1-96D2-4A4D-BE2F-4FD6F842069A}"/>
              </a:ext>
            </a:extLst>
          </p:cNvPr>
          <p:cNvSpPr>
            <a:spLocks xmlns:a="http://schemas.openxmlformats.org/drawingml/2006/main" noGrp="1"/>
          </p:cNvSpPr>
          <p:nvPr/>
        </p:nvSpPr>
        <p:spPr>
          <a:xfrm xmlns:a="http://schemas.openxmlformats.org/drawingml/2006/main">
            <a:off x="3381375" y="4962525"/>
            <a:ext cx="790575" cy="7905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62" name="text_1">
            <a:extLst xmlns:a="http://schemas.openxmlformats.org/drawingml/2006/main">
              <a:ext uri="{FF2B5EF4-FFF2-40B4-BE49-F238E27FC236}">
                <a16:creationId xmlns:a16="http://schemas.microsoft.com/office/drawing/2014/main" id="{B598C0C1-4910-4650-9D8E-622D7151335D}"/>
              </a:ext>
            </a:extLst>
          </p:cNvPr>
          <p:cNvSpPr>
            <a:spLocks xmlns:a="http://schemas.openxmlformats.org/drawingml/2006/main" noGrp="1"/>
          </p:cNvSpPr>
          <p:nvPr/>
        </p:nvSpPr>
        <p:spPr>
          <a:xfrm xmlns:a="http://schemas.openxmlformats.org/drawingml/2006/main">
            <a:off x="3419475"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63" name="">
            <a:extLst xmlns:a="http://schemas.openxmlformats.org/drawingml/2006/main">
              <a:ext uri="{FF2B5EF4-FFF2-40B4-BE49-F238E27FC236}">
                <a16:creationId xmlns:a16="http://schemas.microsoft.com/office/drawing/2014/main" id="{30382174-76BD-47A4-8278-B6794D48879E}"/>
              </a:ext>
            </a:extLst>
          </p:cNvPr>
          <p:cNvSpPr>
            <a:spLocks xmlns:a="http://schemas.openxmlformats.org/drawingml/2006/main" noGrp="1"/>
          </p:cNvSpPr>
          <p:nvPr/>
        </p:nvSpPr>
        <p:spPr>
          <a:xfrm xmlns:a="http://schemas.openxmlformats.org/drawingml/2006/main">
            <a:off x="4171950" y="4962525"/>
            <a:ext cx="790575" cy="790575"/>
          </a:xfrm>
          <a:prstGeom xmlns:a="http://schemas.openxmlformats.org/drawingml/2006/main" prst="rect">
            <a:avLst/>
          </a:prstGeom>
          <a:solidFill xmlns:a="http://schemas.openxmlformats.org/drawingml/2006/main">
            <a:srgbClr val="FFFFFF"/>
          </a:solidFill>
          <a:ln xmlns:a="http://schemas.openxmlformats.org/drawingml/2006/main" w="9525">
            <a:solidFill>
              <a:srgbClr val="D5D5D8"/>
            </a:solidFill>
          </a:ln>
        </p:spPr>
      </p:sp>
      <p:sp>
        <p:nvSpPr>
          <p:cNvPr id="64" name="text_1">
            <a:extLst xmlns:a="http://schemas.openxmlformats.org/drawingml/2006/main">
              <a:ext uri="{FF2B5EF4-FFF2-40B4-BE49-F238E27FC236}">
                <a16:creationId xmlns:a16="http://schemas.microsoft.com/office/drawing/2014/main" id="{7E775D19-84E5-455A-8225-D0349F908720}"/>
              </a:ext>
            </a:extLst>
          </p:cNvPr>
          <p:cNvSpPr>
            <a:spLocks xmlns:a="http://schemas.openxmlformats.org/drawingml/2006/main" noGrp="1"/>
          </p:cNvSpPr>
          <p:nvPr/>
        </p:nvSpPr>
        <p:spPr>
          <a:xfrm xmlns:a="http://schemas.openxmlformats.org/drawingml/2006/main">
            <a:off x="4210050"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202633"/>
                </a:solidFill>
                <a:latin typeface="Noto Sans KR"/>
                <a:ea typeface="Noto Sans KR"/>
                <a:cs typeface="Noto Sans KR"/>
              </a:defRPr>
            </a:pPr>
            <a:r>
              <a:rPr sz="1650" b="1">
                <a:solidFill>
                  <a:srgbClr val="202633"/>
                </a:solidFill>
                <a:latin typeface="Noto Sans KR"/>
                <a:ea typeface="Noto Sans KR"/>
                <a:cs typeface="Noto Sans KR"/>
              </a:rPr>
              <a:t>1</a:t>
            </a:r>
          </a:p>
        </p:txBody>
      </p:sp>
      <p:sp>
        <p:nvSpPr>
          <p:cNvPr id="65" name="">
            <a:extLst xmlns:a="http://schemas.openxmlformats.org/drawingml/2006/main">
              <a:ext uri="{FF2B5EF4-FFF2-40B4-BE49-F238E27FC236}">
                <a16:creationId xmlns:a16="http://schemas.microsoft.com/office/drawing/2014/main" id="{F522908B-A70C-4382-8A61-481F566F5E96}"/>
              </a:ext>
            </a:extLst>
          </p:cNvPr>
          <p:cNvSpPr>
            <a:spLocks xmlns:a="http://schemas.openxmlformats.org/drawingml/2006/main" noGrp="1"/>
          </p:cNvSpPr>
          <p:nvPr/>
        </p:nvSpPr>
        <p:spPr>
          <a:xfrm xmlns:a="http://schemas.openxmlformats.org/drawingml/2006/main">
            <a:off x="4962525" y="496252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66" name="text_0">
            <a:extLst xmlns:a="http://schemas.openxmlformats.org/drawingml/2006/main">
              <a:ext uri="{FF2B5EF4-FFF2-40B4-BE49-F238E27FC236}">
                <a16:creationId xmlns:a16="http://schemas.microsoft.com/office/drawing/2014/main" id="{AE2F3EEA-2967-435B-B5A3-90A549B15515}"/>
              </a:ext>
            </a:extLst>
          </p:cNvPr>
          <p:cNvSpPr>
            <a:spLocks xmlns:a="http://schemas.openxmlformats.org/drawingml/2006/main" noGrp="1"/>
          </p:cNvSpPr>
          <p:nvPr/>
        </p:nvSpPr>
        <p:spPr>
          <a:xfrm xmlns:a="http://schemas.openxmlformats.org/drawingml/2006/main">
            <a:off x="5000625"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67" name="">
            <a:extLst xmlns:a="http://schemas.openxmlformats.org/drawingml/2006/main">
              <a:ext uri="{FF2B5EF4-FFF2-40B4-BE49-F238E27FC236}">
                <a16:creationId xmlns:a16="http://schemas.microsoft.com/office/drawing/2014/main" id="{081E9FC3-E78E-4C23-9005-C78FFFF702E3}"/>
              </a:ext>
            </a:extLst>
          </p:cNvPr>
          <p:cNvSpPr>
            <a:spLocks xmlns:a="http://schemas.openxmlformats.org/drawingml/2006/main" noGrp="1"/>
          </p:cNvSpPr>
          <p:nvPr/>
        </p:nvSpPr>
        <p:spPr>
          <a:xfrm xmlns:a="http://schemas.openxmlformats.org/drawingml/2006/main">
            <a:off x="5753100" y="496252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68" name="text_0">
            <a:extLst xmlns:a="http://schemas.openxmlformats.org/drawingml/2006/main">
              <a:ext uri="{FF2B5EF4-FFF2-40B4-BE49-F238E27FC236}">
                <a16:creationId xmlns:a16="http://schemas.microsoft.com/office/drawing/2014/main" id="{5C567F3A-6E60-43CD-B167-40A1427A9A7D}"/>
              </a:ext>
            </a:extLst>
          </p:cNvPr>
          <p:cNvSpPr>
            <a:spLocks xmlns:a="http://schemas.openxmlformats.org/drawingml/2006/main" noGrp="1"/>
          </p:cNvSpPr>
          <p:nvPr/>
        </p:nvSpPr>
        <p:spPr>
          <a:xfrm xmlns:a="http://schemas.openxmlformats.org/drawingml/2006/main">
            <a:off x="5791200"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69" name="">
            <a:extLst xmlns:a="http://schemas.openxmlformats.org/drawingml/2006/main">
              <a:ext uri="{FF2B5EF4-FFF2-40B4-BE49-F238E27FC236}">
                <a16:creationId xmlns:a16="http://schemas.microsoft.com/office/drawing/2014/main" id="{E0E76346-6128-4B11-A6A6-AB97E65ADC35}"/>
              </a:ext>
            </a:extLst>
          </p:cNvPr>
          <p:cNvSpPr>
            <a:spLocks xmlns:a="http://schemas.openxmlformats.org/drawingml/2006/main" noGrp="1"/>
          </p:cNvSpPr>
          <p:nvPr/>
        </p:nvSpPr>
        <p:spPr>
          <a:xfrm xmlns:a="http://schemas.openxmlformats.org/drawingml/2006/main">
            <a:off x="6543675" y="496252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70" name="text_0">
            <a:extLst xmlns:a="http://schemas.openxmlformats.org/drawingml/2006/main">
              <a:ext uri="{FF2B5EF4-FFF2-40B4-BE49-F238E27FC236}">
                <a16:creationId xmlns:a16="http://schemas.microsoft.com/office/drawing/2014/main" id="{950D5521-E169-40A4-B02B-1369086DCB76}"/>
              </a:ext>
            </a:extLst>
          </p:cNvPr>
          <p:cNvSpPr>
            <a:spLocks xmlns:a="http://schemas.openxmlformats.org/drawingml/2006/main" noGrp="1"/>
          </p:cNvSpPr>
          <p:nvPr/>
        </p:nvSpPr>
        <p:spPr>
          <a:xfrm xmlns:a="http://schemas.openxmlformats.org/drawingml/2006/main">
            <a:off x="6581775"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71" name="">
            <a:extLst xmlns:a="http://schemas.openxmlformats.org/drawingml/2006/main">
              <a:ext uri="{FF2B5EF4-FFF2-40B4-BE49-F238E27FC236}">
                <a16:creationId xmlns:a16="http://schemas.microsoft.com/office/drawing/2014/main" id="{943EC9D8-C6BC-4ACA-AC10-A2B003E728D7}"/>
              </a:ext>
            </a:extLst>
          </p:cNvPr>
          <p:cNvSpPr>
            <a:spLocks xmlns:a="http://schemas.openxmlformats.org/drawingml/2006/main" noGrp="1"/>
          </p:cNvSpPr>
          <p:nvPr/>
        </p:nvSpPr>
        <p:spPr>
          <a:xfrm xmlns:a="http://schemas.openxmlformats.org/drawingml/2006/main">
            <a:off x="7334250" y="4962525"/>
            <a:ext cx="790575" cy="790575"/>
          </a:xfrm>
          <a:prstGeom xmlns:a="http://schemas.openxmlformats.org/drawingml/2006/main" prst="rect">
            <a:avLst/>
          </a:prstGeom>
          <a:solidFill xmlns:a="http://schemas.openxmlformats.org/drawingml/2006/main">
            <a:srgbClr val="000000"/>
          </a:solidFill>
          <a:ln xmlns:a="http://schemas.openxmlformats.org/drawingml/2006/main" w="9525">
            <a:solidFill>
              <a:srgbClr val="D5D5D8"/>
            </a:solidFill>
          </a:ln>
        </p:spPr>
      </p:sp>
      <p:sp>
        <p:nvSpPr>
          <p:cNvPr id="72" name="text_0">
            <a:extLst xmlns:a="http://schemas.openxmlformats.org/drawingml/2006/main">
              <a:ext uri="{FF2B5EF4-FFF2-40B4-BE49-F238E27FC236}">
                <a16:creationId xmlns:a16="http://schemas.microsoft.com/office/drawing/2014/main" id="{4D056F3F-EB5D-4CA1-A9BB-7ADE8ED95A6E}"/>
              </a:ext>
            </a:extLst>
          </p:cNvPr>
          <p:cNvSpPr>
            <a:spLocks xmlns:a="http://schemas.openxmlformats.org/drawingml/2006/main" noGrp="1"/>
          </p:cNvSpPr>
          <p:nvPr/>
        </p:nvSpPr>
        <p:spPr>
          <a:xfrm xmlns:a="http://schemas.openxmlformats.org/drawingml/2006/main">
            <a:off x="7372350" y="5183886"/>
            <a:ext cx="714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1">
                <a:solidFill>
                  <a:srgbClr val="FFFFFF"/>
                </a:solidFill>
                <a:latin typeface="Noto Sans KR"/>
                <a:ea typeface="Noto Sans KR"/>
                <a:cs typeface="Noto Sans KR"/>
              </a:defRPr>
            </a:pPr>
            <a:r>
              <a:rPr sz="1650" b="1">
                <a:solidFill>
                  <a:srgbClr val="FFFFFF"/>
                </a:solidFill>
                <a:latin typeface="Noto Sans KR"/>
                <a:ea typeface="Noto Sans KR"/>
                <a:cs typeface="Noto Sans KR"/>
              </a:rPr>
              <a:t>0</a:t>
            </a:r>
          </a:p>
        </p:txBody>
      </p:sp>
      <p:sp>
        <p:nvSpPr>
          <p:cNvPr id="73" name="text_Zero: 밖은 0&#10;Repeat: 반대편 반복&#10;Ho">
            <a:extLst xmlns:a="http://schemas.openxmlformats.org/drawingml/2006/main">
              <a:ext uri="{FF2B5EF4-FFF2-40B4-BE49-F238E27FC236}">
                <a16:creationId xmlns:a16="http://schemas.microsoft.com/office/drawing/2014/main" id="{B0BC40BA-591F-4D1C-A3D0-87CC357A92E3}"/>
              </a:ext>
            </a:extLst>
          </p:cNvPr>
          <p:cNvSpPr>
            <a:spLocks xmlns:a="http://schemas.openxmlformats.org/drawingml/2006/main" noGrp="1"/>
          </p:cNvSpPr>
          <p:nvPr/>
        </p:nvSpPr>
        <p:spPr>
          <a:xfrm xmlns:a="http://schemas.openxmlformats.org/drawingml/2006/main">
            <a:off x="8763000" y="2809875"/>
            <a:ext cx="2905125"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Zero: 밖은 0</a:t>
            </a:r>
          </a:p>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Repeat: 반대편 반복</a:t>
            </a:r>
          </a:p>
          <a:p xmlns:a="http://schemas.openxmlformats.org/drawingml/2006/main">
            <a:pPr>
              <a:defRPr sz="1800" b="0">
                <a:solidFill>
                  <a:srgbClr val="202633"/>
                </a:solidFill>
                <a:latin typeface="Noto Sans KR"/>
                <a:ea typeface="Noto Sans KR"/>
                <a:cs typeface="Noto Sans KR"/>
              </a:defRPr>
            </a:pPr>
            <a:r>
              <a:rPr sz="1800" b="0">
                <a:solidFill>
                  <a:srgbClr val="202633"/>
                </a:solidFill>
                <a:latin typeface="Noto Sans KR"/>
                <a:ea typeface="Noto Sans KR"/>
                <a:cs typeface="Noto Sans KR"/>
              </a:rPr>
              <a:t>Hold: 가장자리 값 유지</a:t>
            </a:r>
          </a:p>
        </p:txBody>
      </p:sp>
      <p:sp>
        <p:nvSpPr>
          <p:cNvPr id="74" name="text_6칸으로 줄인 이동 계산 · Transform TO">
            <a:extLst xmlns:a="http://schemas.openxmlformats.org/drawingml/2006/main">
              <a:ext uri="{FF2B5EF4-FFF2-40B4-BE49-F238E27FC236}">
                <a16:creationId xmlns:a16="http://schemas.microsoft.com/office/drawing/2014/main" id="{15ADACC2-E147-4AAB-BBA6-1E389447EFF3}"/>
              </a:ext>
            </a:extLst>
          </p:cNvPr>
          <p:cNvSpPr>
            <a:spLocks xmlns:a="http://schemas.openxmlformats.org/drawingml/2006/main" noGrp="1"/>
          </p:cNvSpPr>
          <p:nvPr/>
        </p:nvSpPr>
        <p:spPr>
          <a:xfrm xmlns:a="http://schemas.openxmlformats.org/drawingml/2006/main">
            <a:off x="495300" y="6029325"/>
            <a:ext cx="11201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defRPr sz="1650" b="0">
                <a:solidFill>
                  <a:srgbClr val="626B76"/>
                </a:solidFill>
                <a:latin typeface="Noto Sans KR"/>
                <a:ea typeface="Noto Sans KR"/>
                <a:cs typeface="Noto Sans KR"/>
              </a:defRPr>
            </a:pPr>
            <a:r>
              <a:rPr sz="1650" b="0">
                <a:solidFill>
                  <a:srgbClr val="626B76"/>
                </a:solidFill>
                <a:latin typeface="Noto Sans KR"/>
                <a:ea typeface="Noto Sans KR"/>
                <a:cs typeface="Noto Sans KR"/>
              </a:rPr>
              <a:t>6칸으로 줄인 이동 계산 · Transform TOP의 Extend 선택</a:t>
            </a:r>
          </a:p>
        </p:txBody>
      </p:sp>
    </p:spTree>
  </p:cSld>
</p:sld>
</file>

<file path=ppt/theme/theme1.xml><?xml version="1.0" encoding="utf-8"?>
<a:theme xmlns:a="http://schemas.openxmlformats.org/drawingml/2006/main" name="w03_lecture">
  <a:themeElements>
    <a:clrScheme name="w03_lecture">
      <a:dk1>
        <a:srgbClr val="202633"/>
      </a:dk1>
      <a:lt1>
        <a:srgbClr val="F7F6F2"/>
      </a:lt1>
      <a:dk2>
        <a:srgbClr val="1F497D"/>
      </a:dk2>
      <a:lt2>
        <a:srgbClr val="EEEDF7"/>
      </a:lt2>
      <a:accent1>
        <a:srgbClr val="202633"/>
      </a:accent1>
      <a:accent2>
        <a:srgbClr val="645CE6"/>
      </a:accent2>
      <a:accent3>
        <a:srgbClr val="2A8C85"/>
      </a:accent3>
      <a:accent4>
        <a:srgbClr val="202633"/>
      </a:accent4>
      <a:accent5>
        <a:srgbClr val="626B76"/>
      </a:accent5>
      <a:accent6>
        <a:srgbClr val="D5D5D8"/>
      </a:accent6>
      <a:hlink>
        <a:srgbClr val="645CE6"/>
      </a:hlink>
      <a:folHlink>
        <a:srgbClr val="2A8C85"/>
      </a:folHlink>
    </a:clrScheme>
    <a:fontScheme name="w03_lecture">
      <a:majorFont>
        <a:latin typeface="Noto Sans KR"/>
        <a:ea typeface="Noto Sans KR"/>
        <a:cs typeface="Noto Sans KR"/>
        <a:font script="Jpan" typeface="Noto Sans KR"/>
        <a:font script="Hang" typeface="Noto Sans KR"/>
        <a:font script="Hans" typeface="Noto Sans KR"/>
        <a:font script="Hant" typeface="Noto Sans KR"/>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Noto Sans KR"/>
        <a:ea typeface="Noto Sans KR"/>
        <a:cs typeface="Noto Sans KR"/>
        <a:font script="Jpan" typeface="Noto Sans KR"/>
        <a:font script="Hang" typeface="Noto Sans KR"/>
        <a:font script="Hans" typeface="Noto Sans KR"/>
        <a:font script="Hant" typeface="Noto Sans KR"/>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03_lectur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2026-10-06T01:56:29.1200000Z</dcterms:created>
  <dcterms:modified xsi:type="dcterms:W3CDTF">2026-10-06T01:56:29.1210000Z</dcterms:modified>
</coreProperties>
</file>